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8" r:id="rId2"/>
    <p:sldId id="259" r:id="rId3"/>
    <p:sldId id="261" r:id="rId4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19/02/2018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C++ input/output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EFDCD-0917-4A5B-B4AA-34A8FC38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&lt;&lt; &gt;&gt;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0D3106-169C-4B2C-9D8C-A154EEC3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&lt;&lt; e &gt;&gt; sono operatori di flusso</a:t>
            </a:r>
          </a:p>
          <a:p>
            <a:r>
              <a:rPr lang="it-IT" dirty="0"/>
              <a:t>cin, </a:t>
            </a:r>
            <a:r>
              <a:rPr lang="it-IT" dirty="0" err="1"/>
              <a:t>cout</a:t>
            </a:r>
            <a:r>
              <a:rPr lang="it-IT" dirty="0"/>
              <a:t> (e </a:t>
            </a:r>
            <a:r>
              <a:rPr lang="it-IT" dirty="0" err="1"/>
              <a:t>cerr</a:t>
            </a:r>
            <a:r>
              <a:rPr lang="it-IT" dirty="0"/>
              <a:t>) sono oggetti che rappresentano input, output ed </a:t>
            </a:r>
            <a:r>
              <a:rPr lang="it-IT" dirty="0" err="1"/>
              <a:t>error</a:t>
            </a:r>
            <a:r>
              <a:rPr lang="it-IT" dirty="0"/>
              <a:t> standard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D48873-0DC3-439B-93DA-CFBA1B4F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684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9E8438-3EDA-4D77-A148-135C3FB1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rapprOttaleEsadecimale.cpp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804585-20C1-49AD-9787-E3035906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"Inserisci un valore intero in rappresentazione base 10: ";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cin &gt;&gt;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esadecimale: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ottale     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"Inserisci un valore intero in rappresentazione base 16: ";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cin &gt;&gt;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esadecimale: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ottale     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"Inserisci un valore intero in rappresentazione base 8: ";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cin &gt;&gt;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esadecimale: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ottale     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"Attenzione l'ultima base impostata rimane attiva!"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"Inserisci un valore intero : ";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cin &gt;&gt;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esadecimale: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ottale     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7B84F2-4BB6-458B-8E6A-9149AA28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9BE3C0-96AC-4B91-9081-5BB068EA0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64" y="884238"/>
            <a:ext cx="3407180" cy="1677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9465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232</TotalTime>
  <Words>63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Schoolbook</vt:lpstr>
      <vt:lpstr>Courier New</vt:lpstr>
      <vt:lpstr>Tahoma</vt:lpstr>
      <vt:lpstr>template sisinf</vt:lpstr>
      <vt:lpstr>C++ input/output  Alberto Ferrari</vt:lpstr>
      <vt:lpstr>&lt;&lt; &gt;&gt;</vt:lpstr>
      <vt:lpstr>rapprOttaleEsadecimale.cpp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30</cp:revision>
  <dcterms:created xsi:type="dcterms:W3CDTF">2018-01-19T17:39:36Z</dcterms:created>
  <dcterms:modified xsi:type="dcterms:W3CDTF">2018-02-19T09:21:26Z</dcterms:modified>
</cp:coreProperties>
</file>