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8" r:id="rId2"/>
    <p:sldId id="262" r:id="rId3"/>
    <p:sldId id="264" r:id="rId4"/>
    <p:sldId id="263" r:id="rId5"/>
    <p:sldId id="259" r:id="rId6"/>
    <p:sldId id="261" r:id="rId7"/>
    <p:sldId id="265" r:id="rId8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10/03/2018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input/output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42EFDD-EC4E-4BB1-9E11-73ACEE4A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CEE44-D5A6-423D-AF62-62F0FFE9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l’input</a:t>
            </a:r>
            <a:r>
              <a:rPr lang="en-US" sz="2000" dirty="0"/>
              <a:t>/output del C++ è </a:t>
            </a:r>
            <a:r>
              <a:rPr lang="en-US" sz="2000" dirty="0" err="1"/>
              <a:t>basato</a:t>
            </a:r>
            <a:r>
              <a:rPr lang="en-US" sz="2000" dirty="0"/>
              <a:t> </a:t>
            </a:r>
            <a:r>
              <a:rPr lang="en-US" sz="2000" dirty="0" err="1"/>
              <a:t>sugli</a:t>
            </a:r>
            <a:r>
              <a:rPr lang="en-US" sz="2000" dirty="0"/>
              <a:t> stream</a:t>
            </a:r>
          </a:p>
          <a:p>
            <a:r>
              <a:rPr lang="en-US" sz="2000" dirty="0" err="1"/>
              <a:t>gli</a:t>
            </a:r>
            <a:r>
              <a:rPr lang="en-US" sz="2000" dirty="0"/>
              <a:t> stream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sequenze</a:t>
            </a:r>
            <a:r>
              <a:rPr lang="en-US" sz="2000" dirty="0"/>
              <a:t> di byte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rappresentano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flusso</a:t>
            </a:r>
            <a:r>
              <a:rPr lang="en-US" sz="2000" dirty="0"/>
              <a:t> in </a:t>
            </a:r>
            <a:r>
              <a:rPr lang="en-US" sz="2000" dirty="0" err="1"/>
              <a:t>entrata</a:t>
            </a:r>
            <a:r>
              <a:rPr lang="en-US" sz="2000" dirty="0"/>
              <a:t> o in </a:t>
            </a:r>
            <a:r>
              <a:rPr lang="en-US" sz="2000" dirty="0" err="1"/>
              <a:t>uscita</a:t>
            </a:r>
            <a:r>
              <a:rPr lang="en-US" sz="2000" dirty="0"/>
              <a:t> di un </a:t>
            </a:r>
            <a:r>
              <a:rPr lang="en-US" sz="2000" dirty="0" err="1"/>
              <a:t>programma</a:t>
            </a:r>
            <a:endParaRPr lang="en-US" sz="2000" dirty="0"/>
          </a:p>
          <a:p>
            <a:r>
              <a:rPr lang="en-US" sz="2000" dirty="0" err="1"/>
              <a:t>gli</a:t>
            </a:r>
            <a:r>
              <a:rPr lang="en-US" sz="2000" dirty="0"/>
              <a:t> stream </a:t>
            </a:r>
            <a:r>
              <a:rPr lang="en-US" sz="2000" dirty="0" err="1"/>
              <a:t>fungono</a:t>
            </a:r>
            <a:r>
              <a:rPr lang="en-US" sz="2000" dirty="0"/>
              <a:t> da intermediary </a:t>
            </a:r>
            <a:r>
              <a:rPr lang="en-US" sz="2000" dirty="0" err="1"/>
              <a:t>fra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programmi</a:t>
            </a:r>
            <a:r>
              <a:rPr lang="en-US" sz="2000" dirty="0"/>
              <a:t> e le </a:t>
            </a:r>
            <a:r>
              <a:rPr lang="en-US" sz="2000" dirty="0" err="1"/>
              <a:t>periferiche</a:t>
            </a:r>
            <a:r>
              <a:rPr lang="en-US" sz="2000" dirty="0"/>
              <a:t> di I/O </a:t>
            </a:r>
            <a:r>
              <a:rPr lang="en-US" sz="2000" dirty="0" err="1"/>
              <a:t>liberando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programmatore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necessità</a:t>
            </a:r>
            <a:r>
              <a:rPr lang="en-US" sz="2000" dirty="0"/>
              <a:t> di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direttamente</a:t>
            </a:r>
            <a:r>
              <a:rPr lang="en-US" sz="2000" dirty="0"/>
              <a:t> le </a:t>
            </a:r>
            <a:r>
              <a:rPr lang="en-US" sz="2000" dirty="0" err="1"/>
              <a:t>periferiche</a:t>
            </a:r>
            <a:endParaRPr lang="en-US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FA75CA-E78A-415B-A052-770F7F5A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67304E-34CE-4304-8B75-01D0ED1A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53" y="3068960"/>
            <a:ext cx="4440216" cy="30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9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8D687-552F-4A8C-97BF-6B6C18B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8CBB-652F-456E-96D0-99F2707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nelle operazioni di input i dati vanno da una sorgente di input verso il programma</a:t>
            </a:r>
          </a:p>
          <a:p>
            <a:pPr lvl="1"/>
            <a:r>
              <a:rPr lang="it-IT" dirty="0"/>
              <a:t>una sorgente di input può essere </a:t>
            </a:r>
          </a:p>
          <a:p>
            <a:pPr lvl="2"/>
            <a:r>
              <a:rPr lang="it-IT" dirty="0"/>
              <a:t>la tastiera</a:t>
            </a:r>
          </a:p>
          <a:p>
            <a:pPr lvl="2"/>
            <a:r>
              <a:rPr lang="it-IT" dirty="0"/>
              <a:t>un file</a:t>
            </a:r>
          </a:p>
          <a:p>
            <a:pPr lvl="2"/>
            <a:r>
              <a:rPr lang="it-IT" dirty="0"/>
              <a:t>una risorsa di rete</a:t>
            </a:r>
          </a:p>
          <a:p>
            <a:pPr lvl="2"/>
            <a:r>
              <a:rPr lang="it-IT" dirty="0"/>
              <a:t>l’output di un altro programma) 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1D324E-A459-41D3-AF69-7CD2C40F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6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D4D36-51FA-4D09-808C-27C11A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di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01DF8-0C5D-4387-AE5E-39D357B5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di output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come </a:t>
            </a:r>
            <a:r>
              <a:rPr lang="en-US" dirty="0" err="1"/>
              <a:t>sorgente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diretto</a:t>
            </a:r>
            <a:r>
              <a:rPr lang="en-US" dirty="0"/>
              <a:t> verso:</a:t>
            </a:r>
          </a:p>
          <a:p>
            <a:pPr lvl="1"/>
            <a:r>
              <a:rPr lang="en-US" dirty="0"/>
              <a:t>la console (video)</a:t>
            </a:r>
          </a:p>
          <a:p>
            <a:pPr lvl="1"/>
            <a:r>
              <a:rPr lang="en-US" dirty="0"/>
              <a:t>un file </a:t>
            </a:r>
          </a:p>
          <a:p>
            <a:pPr lvl="1"/>
            <a:r>
              <a:rPr lang="en-US" dirty="0"/>
              <a:t>la rete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programma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8F760D-14DC-4BFF-ADF5-378A6909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29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&lt;&lt; &gt;&gt;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&lt;&lt; e &gt;&gt; sono operatori di flusso che operano sugli stream</a:t>
            </a:r>
          </a:p>
          <a:p>
            <a:r>
              <a:rPr lang="it-IT" dirty="0"/>
              <a:t>&lt;&lt; estrazione da uno stream</a:t>
            </a:r>
          </a:p>
          <a:p>
            <a:r>
              <a:rPr lang="it-IT" dirty="0"/>
              <a:t>&gt;&gt; inserimento in uno stream</a:t>
            </a:r>
          </a:p>
          <a:p>
            <a:r>
              <a:rPr lang="it-IT" dirty="0"/>
              <a:t>cin, </a:t>
            </a:r>
            <a:r>
              <a:rPr lang="it-IT" dirty="0" err="1"/>
              <a:t>cout</a:t>
            </a:r>
            <a:r>
              <a:rPr lang="it-IT" dirty="0"/>
              <a:t> (e </a:t>
            </a:r>
            <a:r>
              <a:rPr lang="it-IT" dirty="0" err="1"/>
              <a:t>cerr</a:t>
            </a:r>
            <a:r>
              <a:rPr lang="it-IT" dirty="0"/>
              <a:t>) sono oggetti che rappresentano stream di input, output ed </a:t>
            </a:r>
            <a:r>
              <a:rPr lang="it-IT" dirty="0" err="1"/>
              <a:t>error</a:t>
            </a:r>
            <a:r>
              <a:rPr lang="it-IT" dirty="0"/>
              <a:t> standard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E8438-3EDA-4D77-A148-135C3FB1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rapprOttaleEsadecimale.cpp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04585-20C1-49AD-9787-E3035906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10: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16: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8: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"Attenzione l'ultima base impostata rimane attiva!"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7B84F2-4BB6-458B-8E6A-9149AA28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9BE3C0-96AC-4B91-9081-5BB068EA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884238"/>
            <a:ext cx="3407180" cy="167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46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E26B8-7E0D-4472-844C-9164FFBE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I/O di stringhe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DD3997-8753-4D67-B087-57E5A92C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/>
              <a:t>&lt;&lt;</a:t>
            </a:r>
            <a:r>
              <a:rPr lang="it-IT" dirty="0"/>
              <a:t> consente di </a:t>
            </a:r>
            <a:r>
              <a:rPr lang="it-IT" b="1" i="1" dirty="0"/>
              <a:t>inserire</a:t>
            </a:r>
            <a:r>
              <a:rPr lang="it-IT" dirty="0"/>
              <a:t> un oggetto </a:t>
            </a:r>
            <a:r>
              <a:rPr lang="it-IT" dirty="0" err="1"/>
              <a:t>string</a:t>
            </a:r>
            <a:r>
              <a:rPr lang="it-IT" dirty="0"/>
              <a:t> in un </a:t>
            </a:r>
            <a:r>
              <a:rPr lang="it-IT" b="1" i="1" dirty="0"/>
              <a:t>output</a:t>
            </a:r>
            <a:r>
              <a:rPr lang="it-IT" dirty="0"/>
              <a:t> stream</a:t>
            </a:r>
          </a:p>
          <a:p>
            <a:r>
              <a:rPr lang="it-IT" dirty="0"/>
              <a:t>es: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b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/>
              <a:t>l’operatore </a:t>
            </a:r>
            <a:r>
              <a:rPr lang="it-IT" b="1" dirty="0"/>
              <a:t>&gt;&gt;</a:t>
            </a:r>
            <a:r>
              <a:rPr lang="it-IT" dirty="0"/>
              <a:t> consente di </a:t>
            </a:r>
            <a:r>
              <a:rPr lang="it-IT" b="1" i="1" dirty="0"/>
              <a:t>estrarre</a:t>
            </a:r>
            <a:r>
              <a:rPr lang="it-IT" dirty="0"/>
              <a:t> un oggetto </a:t>
            </a:r>
            <a:r>
              <a:rPr lang="it-IT" dirty="0" err="1"/>
              <a:t>string</a:t>
            </a:r>
            <a:r>
              <a:rPr lang="it-IT" dirty="0"/>
              <a:t> da un </a:t>
            </a:r>
            <a:r>
              <a:rPr lang="it-IT" b="1" i="1" dirty="0"/>
              <a:t>input</a:t>
            </a:r>
            <a:r>
              <a:rPr lang="it-IT" dirty="0"/>
              <a:t> stream</a:t>
            </a:r>
          </a:p>
          <a:p>
            <a:r>
              <a:rPr lang="it-IT" dirty="0"/>
              <a:t>ignora eventuali caratteri di spaziatura iniziali, la lettura si ferma al primo carattere di </a:t>
            </a:r>
            <a:r>
              <a:rPr lang="it-IT" b="1" i="1" dirty="0"/>
              <a:t>spaziatura</a:t>
            </a:r>
          </a:p>
          <a:p>
            <a:r>
              <a:rPr lang="it-IT" dirty="0"/>
              <a:t>es: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s1, s2;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s1 &gt;&gt; s2;</a:t>
            </a:r>
          </a:p>
          <a:p>
            <a:r>
              <a:rPr lang="it-IT" dirty="0"/>
              <a:t>lettura di un’</a:t>
            </a:r>
            <a:r>
              <a:rPr lang="it-IT" b="1" i="1" dirty="0"/>
              <a:t>intera linea </a:t>
            </a:r>
            <a:r>
              <a:rPr lang="it-IT" dirty="0"/>
              <a:t>di input con la funzione </a:t>
            </a:r>
            <a:br>
              <a:rPr lang="it-IT" dirty="0"/>
            </a:b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aStream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/>
              <a:t> definita nella libreria </a:t>
            </a:r>
            <a:r>
              <a:rPr lang="it-IT" dirty="0" err="1"/>
              <a:t>string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A70C8E-AF51-4748-89DF-1036530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304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255</TotalTime>
  <Words>257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Courier New</vt:lpstr>
      <vt:lpstr>Tahoma</vt:lpstr>
      <vt:lpstr>template sisinf</vt:lpstr>
      <vt:lpstr>C++ input/output  Alberto Ferrari</vt:lpstr>
      <vt:lpstr>stream</vt:lpstr>
      <vt:lpstr>stream di input</vt:lpstr>
      <vt:lpstr>stream di output</vt:lpstr>
      <vt:lpstr>&lt;&lt; &gt;&gt;</vt:lpstr>
      <vt:lpstr>rapprOttaleEsadecimale.cpp</vt:lpstr>
      <vt:lpstr>I/O di stringhe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35</cp:revision>
  <dcterms:created xsi:type="dcterms:W3CDTF">2018-01-19T17:39:36Z</dcterms:created>
  <dcterms:modified xsi:type="dcterms:W3CDTF">2018-03-10T18:55:46Z</dcterms:modified>
</cp:coreProperties>
</file>