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8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9" r:id="rId11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introduzione alla programmazione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91AF6-72EA-43FE-A7B0-CFF46B18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43D773-82DA-4311-A847-8AA6E52A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sbagliare è facile</a:t>
            </a:r>
          </a:p>
          <a:p>
            <a:pPr lvl="1"/>
            <a:r>
              <a:rPr lang="it-IT" dirty="0"/>
              <a:t>anche se si è pianificato il tutto correttamente!</a:t>
            </a:r>
          </a:p>
          <a:p>
            <a:r>
              <a:rPr lang="it-IT" dirty="0"/>
              <a:t>debug → fase di individuazione e rimozione errori</a:t>
            </a:r>
          </a:p>
          <a:p>
            <a:endParaRPr lang="it-IT" dirty="0"/>
          </a:p>
          <a:p>
            <a:r>
              <a:rPr lang="it-IT" dirty="0"/>
              <a:t>strumenti:</a:t>
            </a:r>
          </a:p>
          <a:p>
            <a:pPr lvl="1"/>
            <a:r>
              <a:rPr lang="it-IT" dirty="0"/>
              <a:t>occhi</a:t>
            </a:r>
          </a:p>
          <a:p>
            <a:pPr lvl="1"/>
            <a:r>
              <a:rPr lang="it-IT" dirty="0"/>
              <a:t>ispezione dati intermedi</a:t>
            </a:r>
          </a:p>
          <a:p>
            <a:pPr lvl="1"/>
            <a:r>
              <a:rPr lang="it-IT" dirty="0"/>
              <a:t>esecuzione controllata → </a:t>
            </a:r>
            <a:r>
              <a:rPr lang="it-IT" dirty="0" err="1"/>
              <a:t>debugger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(strumenti automatici)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AE6C74-9CB7-45A8-8334-990F77B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189E33-15B6-4531-A620-E23540B8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803277"/>
            <a:ext cx="4248359" cy="27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6B7E014-A5CC-4887-B0CE-617C2D3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dal Problema al Programma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65CC8B4-7CB9-42F0-A117-E2374335D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Metodologia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20E2AF-8DB9-4647-82F0-812345AD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2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73CDE-E20E-4E54-94AA-D785FF82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 </a:t>
            </a:r>
            <a:r>
              <a:rPr lang="it-IT" dirty="0" err="1"/>
              <a:t>programmer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6EBB0-FEA6-406E-A77A-06A48CBA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passi per raggiungere la soluzione </a:t>
            </a:r>
            <a:br>
              <a:rPr lang="it-IT" dirty="0"/>
            </a:br>
            <a:r>
              <a:rPr lang="it-IT" dirty="0"/>
              <a:t>di un problema:</a:t>
            </a:r>
          </a:p>
          <a:p>
            <a:pPr lvl="1"/>
            <a:r>
              <a:rPr lang="it-IT" dirty="0"/>
              <a:t>capire il problema</a:t>
            </a:r>
          </a:p>
          <a:p>
            <a:pPr lvl="1"/>
            <a:r>
              <a:rPr lang="it-IT" dirty="0"/>
              <a:t>pianificare le azioni per risolverlo</a:t>
            </a:r>
          </a:p>
          <a:p>
            <a:pPr lvl="1"/>
            <a:r>
              <a:rPr lang="it-IT" dirty="0"/>
              <a:t>applicare la strategia risolutiva</a:t>
            </a:r>
          </a:p>
          <a:p>
            <a:pPr lvl="1"/>
            <a:r>
              <a:rPr lang="it-IT" dirty="0"/>
              <a:t>valutare la soluzione</a:t>
            </a:r>
          </a:p>
          <a:p>
            <a:pPr lvl="1"/>
            <a:r>
              <a:rPr lang="it-IT" dirty="0"/>
              <a:t>documentare la soluzione</a:t>
            </a:r>
          </a:p>
          <a:p>
            <a:pPr lvl="1"/>
            <a:r>
              <a:rPr lang="it-IT" dirty="0"/>
              <a:t>testare la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63D059-9FFA-4672-AB91-8729D15C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C599B4E-D609-47A6-87E9-BB41A521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112312"/>
            <a:ext cx="414020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F395A-FA77-41DD-AA9A-854E788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capire 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724E2-2D39-47A4-BF78-6066FECB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leggere e rileggere (il testo/la realtà) fino a quando risulta chiaro</a:t>
            </a:r>
          </a:p>
          <a:p>
            <a:r>
              <a:rPr lang="it-IT" dirty="0"/>
              <a:t>scomporre il problema in </a:t>
            </a:r>
            <a:r>
              <a:rPr lang="it-IT" dirty="0" err="1"/>
              <a:t>sottoproblemi</a:t>
            </a:r>
            <a:endParaRPr lang="it-IT" dirty="0"/>
          </a:p>
          <a:p>
            <a:pPr lvl="1"/>
            <a:r>
              <a:rPr lang="it-IT" dirty="0"/>
              <a:t>è possibile una ulteriore scomposizione?</a:t>
            </a:r>
          </a:p>
          <a:p>
            <a:r>
              <a:rPr lang="it-IT" dirty="0"/>
              <a:t>risolvere o rimuovere eventuali ambiguità</a:t>
            </a:r>
          </a:p>
          <a:p>
            <a:r>
              <a:rPr lang="it-IT" dirty="0"/>
              <a:t>escludere informazioni inutili</a:t>
            </a:r>
          </a:p>
          <a:p>
            <a:r>
              <a:rPr lang="it-IT" dirty="0"/>
              <a:t>determinare ciò che è noto e ciò che non lo è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9D2043-27F6-4254-A4AD-4CF951FF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E33662-61DC-451D-834F-90096AC9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880495"/>
            <a:ext cx="5644599" cy="22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3A396-6CC5-469C-BDF3-090F9C47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pianificare come risolvere 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7FB615-6DC0-4607-9BCD-A4C29BC4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</a:t>
            </a:r>
            <a:r>
              <a:rPr lang="it-IT" dirty="0" err="1"/>
              <a:t>sottoproblemi</a:t>
            </a:r>
            <a:r>
              <a:rPr lang="it-IT" dirty="0"/>
              <a:t> vanno risolti?</a:t>
            </a:r>
          </a:p>
          <a:p>
            <a:r>
              <a:rPr lang="it-IT" dirty="0"/>
              <a:t>qual è la giusta sequenza?</a:t>
            </a:r>
          </a:p>
          <a:p>
            <a:r>
              <a:rPr lang="it-IT" dirty="0"/>
              <a:t>l'ordine dipende da condizioni?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3D7407-AE54-4625-894E-FCE235D8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A42A69-AA31-4EF1-A8DD-FE7E64E6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348880"/>
            <a:ext cx="4876799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45F92-81C3-4C01-89CF-F4E3CFB4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valutare la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D67BA4-D455-40B5-80C1-06B1E6D7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ripensare ai passi risolutivi e alla loro sequenza</a:t>
            </a:r>
          </a:p>
          <a:p>
            <a:pPr lvl="1"/>
            <a:r>
              <a:rPr lang="it-IT" dirty="0"/>
              <a:t>è generale?</a:t>
            </a:r>
          </a:p>
          <a:p>
            <a:pPr lvl="1"/>
            <a:r>
              <a:rPr lang="it-IT" dirty="0"/>
              <a:t>è chiara?</a:t>
            </a:r>
          </a:p>
          <a:p>
            <a:pPr lvl="1"/>
            <a:r>
              <a:rPr lang="it-IT" dirty="0"/>
              <a:t>ci sono alternative?</a:t>
            </a:r>
          </a:p>
          <a:p>
            <a:pPr lvl="1"/>
            <a:r>
              <a:rPr lang="it-IT" dirty="0"/>
              <a:t>(è efficiente?)</a:t>
            </a:r>
          </a:p>
          <a:p>
            <a:endParaRPr lang="it-IT" dirty="0"/>
          </a:p>
          <a:p>
            <a:r>
              <a:rPr lang="it-IT" dirty="0"/>
              <a:t>discuterne con altri aiuta </a:t>
            </a:r>
            <a:r>
              <a:rPr lang="it-IT" i="1" dirty="0"/>
              <a:t>(non durante le prove d’esame!)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83F170-3FE9-40F0-8EB3-5970F2AB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DC628C-2BAE-4BE3-B414-8E3B8D92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859906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2C623-7890-488B-B534-6DF044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documentare la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5E239-8D3F-44F6-BA35-BDBADB80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tenere traccia → "database" di soluzioni (sistemi di </a:t>
            </a:r>
            <a:r>
              <a:rPr lang="it-IT" dirty="0" err="1"/>
              <a:t>subversioning</a:t>
            </a:r>
            <a:r>
              <a:rPr lang="it-IT" dirty="0"/>
              <a:t> del codice: </a:t>
            </a:r>
            <a:r>
              <a:rPr lang="it-IT" dirty="0" err="1"/>
              <a:t>GitHUB</a:t>
            </a:r>
            <a:r>
              <a:rPr lang="it-IT" dirty="0"/>
              <a:t>, SVN, </a:t>
            </a:r>
            <a:r>
              <a:rPr lang="it-IT" dirty="0" err="1"/>
              <a:t>BitBucket</a:t>
            </a:r>
            <a:r>
              <a:rPr lang="it-IT" dirty="0"/>
              <a:t>, …)</a:t>
            </a:r>
          </a:p>
          <a:p>
            <a:r>
              <a:rPr lang="it-IT" dirty="0"/>
              <a:t>i commenti sono importanti!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CC8CAF-2C50-4A19-8A5F-403AA243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77BF2F-E925-4677-9C32-C3769A08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990970"/>
            <a:ext cx="3838575" cy="291465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F71AC76-6D22-49B8-8FC7-38BF103EBBC2}"/>
              </a:ext>
            </a:extLst>
          </p:cNvPr>
          <p:cNvSpPr/>
          <p:nvPr/>
        </p:nvSpPr>
        <p:spPr>
          <a:xfrm>
            <a:off x="6527800" y="4997508"/>
            <a:ext cx="4378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"Quando ho scritto questo programma, </a:t>
            </a:r>
            <a:br>
              <a:rPr lang="it-IT" i="1" dirty="0">
                <a:latin typeface="Century Schoolbook" panose="02040604050505020304" pitchFamily="18" charset="0"/>
              </a:rPr>
            </a:br>
            <a:r>
              <a:rPr lang="it-IT" i="1" dirty="0">
                <a:latin typeface="Century Schoolbook" panose="02040604050505020304" pitchFamily="18" charset="0"/>
              </a:rPr>
              <a:t>solo io e Dio sapevamo cosa facesse. </a:t>
            </a:r>
            <a:br>
              <a:rPr lang="it-IT" i="1" dirty="0">
                <a:latin typeface="Century Schoolbook" panose="02040604050505020304" pitchFamily="18" charset="0"/>
              </a:rPr>
            </a:br>
            <a:r>
              <a:rPr lang="it-IT" i="1" dirty="0">
                <a:latin typeface="Century Schoolbook" panose="02040604050505020304" pitchFamily="18" charset="0"/>
              </a:rPr>
              <a:t>Adesso … solo Dio lo sa" </a:t>
            </a:r>
          </a:p>
        </p:txBody>
      </p:sp>
    </p:spTree>
    <p:extLst>
      <p:ext uri="{BB962C8B-B14F-4D97-AF65-F5344CB8AC3E}">
        <p14:creationId xmlns:p14="http://schemas.microsoft.com/office/powerpoint/2010/main" val="349569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D15DF-24D9-4EA8-BAE2-CC7F8D18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3E63-C07C-49B3-A43E-4724D81D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di fatto l'ultima fase</a:t>
            </a:r>
          </a:p>
          <a:p>
            <a:pPr lvl="1"/>
            <a:r>
              <a:rPr lang="it-IT" dirty="0"/>
              <a:t>e meno importante delle precedenti</a:t>
            </a:r>
          </a:p>
          <a:p>
            <a:r>
              <a:rPr lang="it-IT" dirty="0"/>
              <a:t>traduzione dell'algoritmo usando la sintassi del linguaggio scelto</a:t>
            </a:r>
          </a:p>
          <a:p>
            <a:r>
              <a:rPr lang="it-IT" dirty="0"/>
              <a:t>tendenzialmente banale se:</a:t>
            </a:r>
          </a:p>
          <a:p>
            <a:pPr lvl="1"/>
            <a:r>
              <a:rPr lang="it-IT" dirty="0"/>
              <a:t>l’algoritmo ben strutturato e chiaro</a:t>
            </a:r>
          </a:p>
          <a:p>
            <a:pPr lvl="1"/>
            <a:r>
              <a:rPr lang="it-IT" dirty="0"/>
              <a:t>l’algoritmo è pensato per linguaggio </a:t>
            </a:r>
          </a:p>
          <a:p>
            <a:pPr lvl="1"/>
            <a:r>
              <a:rPr lang="it-IT" dirty="0"/>
              <a:t>conosco linguaggio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D55777-1108-47FC-9902-CBA1E518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194394-2F63-472F-875F-1C26E14E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3933056"/>
            <a:ext cx="623065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97B0C-A757-434F-8E3C-217C050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brutto codice e pochi commenti …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073E7EB-C835-4E71-84E5-F4420672E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577" y="1341438"/>
            <a:ext cx="9087421" cy="452596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5862F9-54D4-4654-8A6C-C5F70B9E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0177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158</TotalTime>
  <Words>308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Courier New</vt:lpstr>
      <vt:lpstr>Tahoma</vt:lpstr>
      <vt:lpstr>template sisinf</vt:lpstr>
      <vt:lpstr>introduzione alla programmazione  Alberto Ferrari</vt:lpstr>
      <vt:lpstr>dal Problema al Programma</vt:lpstr>
      <vt:lpstr>how to think like a programmer</vt:lpstr>
      <vt:lpstr>capire il problema</vt:lpstr>
      <vt:lpstr>pianificare come risolvere il problema</vt:lpstr>
      <vt:lpstr>valutare la soluzione</vt:lpstr>
      <vt:lpstr>documentare la soluzione</vt:lpstr>
      <vt:lpstr>codifica</vt:lpstr>
      <vt:lpstr>… brutto codice e pochi commenti …</vt:lpstr>
      <vt:lpstr>debug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31</cp:revision>
  <dcterms:created xsi:type="dcterms:W3CDTF">2018-01-19T17:39:36Z</dcterms:created>
  <dcterms:modified xsi:type="dcterms:W3CDTF">2018-02-19T20:38:24Z</dcterms:modified>
</cp:coreProperties>
</file>