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B21900"/>
    <a:srgbClr val="696969"/>
    <a:srgbClr val="F0F0F0"/>
    <a:srgbClr val="FFFFFA"/>
    <a:srgbClr val="E7F4FF"/>
    <a:srgbClr val="FFF8E7"/>
    <a:srgbClr val="FDD36B"/>
    <a:srgbClr val="FDC26B"/>
    <a:srgbClr val="FFB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C451-DC3D-A551-09AA-BB8EAC6A8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119E9-938D-5B58-6C8E-854A7B98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1430D-C0C1-923B-D115-4E6D9A17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83FFA-58B0-8D83-047E-689C29DE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F2B70-FFA5-27B0-0F6B-8974A9BF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5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D2DDE-0B2E-1CFF-8FC1-53D8B853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EB3EE5-BC15-8728-8AD3-EF06FCC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4E8FC-688A-E6BC-8817-6E85792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11A6F-35B5-D5B6-55B5-A5A74328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FFBA-E99C-9D05-4000-616E39E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49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82628C-73AA-A7A2-AA58-214EEE3E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DB999E-D297-136F-FA45-544E167A9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69DE49-6B08-F81C-00BD-F35881F4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E0582-A1EC-46EE-E758-02F7749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C38F8-8B73-5218-9B88-4A5D864A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66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7D649-5802-82BC-3281-535FC78E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CAC2F-1D02-198E-04A5-C274446B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ADBFF-CF2F-03D1-E1DD-E8F67F6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C4A12-FB56-05A3-00D7-0526D68C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323C9-82E9-64C5-9C9C-9F636097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25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4718E-F424-3F10-4623-B2339B62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9585A-19CF-3345-B713-0867007D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67D30F-3D20-FCA8-8B18-C8E09402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FD3D8-C41B-203C-E913-710F392C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C0E03-D3BD-B069-5FC1-8900CDA8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8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5D868-B9CE-4856-1ED7-0F7758B1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4D8D8-0110-A196-8236-93C78230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9203F-73BF-A7AF-F24F-4AD351215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77C396-5C28-E84F-0C1D-EAE7D062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064FD-D693-1C00-1A87-4EC3E3F5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D5A66-282C-2178-23A0-C0F64BF1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28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E061-5C72-FA26-A5AA-45C82467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2D0B7-1505-CD83-CD1B-08240261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739873-660F-DF10-2FAB-1F1824FE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25937B-4633-2DAC-DD50-DE9E85506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75E16A-3A87-AFFA-E9BA-6B9393431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8DB81D-4326-CF43-08E8-95E4CC9D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CEAF44-3ACE-83C1-143E-9A7809AF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779026-E168-F028-A3EF-8796BC6A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826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C23B-C17B-E7A0-E085-7AC0B57D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12A417-B240-A45B-15C9-92EC38C2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5E990-1142-6A9C-22E7-F5233FFC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B392E-FC70-3E1E-4116-6019AE5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9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702D93-6410-33E5-7F08-DAE8C43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6D5F72-55F1-F25B-C075-80E8621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3636A-75CA-B0EC-E62C-7FC02ABE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4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1CA51-8A87-F11B-5211-24E23148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D2A13-70DA-AD30-5E1D-968681C7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2DC5D-A920-D168-636A-2BED3503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F17FA1-E86B-6078-B018-5B391CC6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52311-E889-7339-8576-5E712440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530FD9-EDB6-F6DE-D234-8D9A94AF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6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C933-B923-143B-B6A3-5095E052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3D8815-D403-9204-3E09-A1FBE230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BB13FC-9DE9-5164-92C9-74D9F39EE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205445-FF40-3E7D-6695-9386E503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005A7E-0F07-12D6-4B7D-5CDAACCE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44D07-4B78-EE84-D64C-D15B0BF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00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09E35F-E15B-431A-BDFE-1A396AE1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C4F66-5C39-EF98-EA88-B929206A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1B571-773B-A9C8-3D88-54528AF42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A47D-7420-46BE-9D17-9401E293C196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B054B-B80C-A6AF-E2E7-31289E93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DFDCF-6E36-EFD2-E37D-76EEC3061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5016-3453-4C7E-8996-22233D0F66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0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Clipart, Grafiken, Grafikdesign enthält.&#10;&#10;Automatisch generierte Beschreibung">
            <a:extLst>
              <a:ext uri="{FF2B5EF4-FFF2-40B4-BE49-F238E27FC236}">
                <a16:creationId xmlns:a16="http://schemas.microsoft.com/office/drawing/2014/main" id="{1AD4CCC9-2175-6842-C1A9-FB6E66ADB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63"/>
          <a:stretch/>
        </p:blipFill>
        <p:spPr>
          <a:xfrm>
            <a:off x="737471" y="905067"/>
            <a:ext cx="4595105" cy="42098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C0C20E8-9F76-9F2D-4FD2-FAFE72E593CB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057A7A-1864-88EB-0B75-A847330FB01A}"/>
              </a:ext>
            </a:extLst>
          </p:cNvPr>
          <p:cNvSpPr txBox="1"/>
          <p:nvPr/>
        </p:nvSpPr>
        <p:spPr>
          <a:xfrm>
            <a:off x="5683073" y="3009998"/>
            <a:ext cx="5033354" cy="15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dirty="0">
                <a:solidFill>
                  <a:srgbClr val="B21900"/>
                </a:solidFill>
                <a:latin typeface="Camar" pitchFamily="50" charset="0"/>
              </a:rPr>
              <a:t>FUNGES</a:t>
            </a:r>
          </a:p>
        </p:txBody>
      </p:sp>
    </p:spTree>
    <p:extLst>
      <p:ext uri="{BB962C8B-B14F-4D97-AF65-F5344CB8AC3E}">
        <p14:creationId xmlns:p14="http://schemas.microsoft.com/office/powerpoint/2010/main" val="22425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A99E7-D7FD-06A3-36B3-A0E945EF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2CD151-9441-F4E4-471B-CCBF9CD28EDD}"/>
              </a:ext>
            </a:extLst>
          </p:cNvPr>
          <p:cNvGrpSpPr/>
          <p:nvPr/>
        </p:nvGrpSpPr>
        <p:grpSpPr>
          <a:xfrm>
            <a:off x="743744" y="898213"/>
            <a:ext cx="9972683" cy="4258277"/>
            <a:chOff x="743744" y="898213"/>
            <a:chExt cx="9972683" cy="4258277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75060978-6EF6-EE2C-5D30-71082D99DDDC}"/>
                </a:ext>
              </a:extLst>
            </p:cNvPr>
            <p:cNvSpPr txBox="1"/>
            <p:nvPr/>
          </p:nvSpPr>
          <p:spPr>
            <a:xfrm>
              <a:off x="5660165" y="2992906"/>
              <a:ext cx="5033354" cy="156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600" dirty="0">
                  <a:solidFill>
                    <a:srgbClr val="F5F5F5"/>
                  </a:solidFill>
                  <a:latin typeface="Camar" pitchFamily="50" charset="0"/>
                </a:rPr>
                <a:t>FUNGES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93FFDDC-7C14-94E2-3053-387401E3BEE2}"/>
                </a:ext>
              </a:extLst>
            </p:cNvPr>
            <p:cNvSpPr txBox="1"/>
            <p:nvPr/>
          </p:nvSpPr>
          <p:spPr>
            <a:xfrm>
              <a:off x="5683073" y="3009998"/>
              <a:ext cx="5033354" cy="156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600" dirty="0">
                  <a:solidFill>
                    <a:srgbClr val="B21900"/>
                  </a:solidFill>
                  <a:latin typeface="Camar" pitchFamily="50" charset="0"/>
                </a:rPr>
                <a:t>FUNGES</a:t>
              </a:r>
            </a:p>
          </p:txBody>
        </p:sp>
        <p:pic>
          <p:nvPicPr>
            <p:cNvPr id="18" name="Grafik 17" descr="Ein Bild, das Pferd, Tierfigur, Cartoon, Kunst enthält.&#10;&#10;Automatisch generierte Beschreibung">
              <a:extLst>
                <a:ext uri="{FF2B5EF4-FFF2-40B4-BE49-F238E27FC236}">
                  <a16:creationId xmlns:a16="http://schemas.microsoft.com/office/drawing/2014/main" id="{2AFE4EA8-568E-C940-AF36-D47B71093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744" y="898213"/>
              <a:ext cx="4343068" cy="4258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68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Camar</vt:lpstr>
      <vt:lpstr>Office</vt:lpstr>
      <vt:lpstr>PowerPoint-Präsentation</vt:lpstr>
      <vt:lpstr>PowerPoint-Präsentation</vt:lpstr>
    </vt:vector>
  </TitlesOfParts>
  <Company>Touring Club 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 STEFANO Loris</dc:creator>
  <cp:lastModifiedBy>DI STEFANO Loris</cp:lastModifiedBy>
  <cp:revision>23</cp:revision>
  <dcterms:created xsi:type="dcterms:W3CDTF">2023-10-18T18:06:57Z</dcterms:created>
  <dcterms:modified xsi:type="dcterms:W3CDTF">2025-03-24T11:30:11Z</dcterms:modified>
</cp:coreProperties>
</file>