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E6A10-EDC0-4E0F-8238-9A7C18618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2F21-605A-49A7-BA7F-1A7C8BB62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DCEF3-C8A8-4F4D-AA1F-02B25F22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FF877-D175-4940-B682-712F4A90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69FB0-2119-4638-B3E6-0FC76906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86B59-F72D-4C99-A562-70A41022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C8E4D2-4712-4051-A0AD-ACCDB2F76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8F36B-615D-436F-81BB-6ADF0C40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9455F-659F-4645-884D-27A26D7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B936-5E10-496F-BDDF-B7D5949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9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6B3C08-8560-4623-9746-C7D4B860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EE50E2-0511-4407-9DAD-C34A4263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A667C-887F-4C6E-8139-1A565BE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1B188F-AC35-405F-B4FF-B055B00B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1EC2E-B0FC-43D9-8D83-94EACB27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0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3736B-8DE8-4816-9218-A8B0E7AA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E6253-6AA9-43F0-8640-4D94AB5B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D7764-6E63-43D6-B2D4-51C98508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6C9CC-EC17-4234-8DCB-3C76493A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8B909-DA7E-4DD2-B869-094C97CF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57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496F-7134-4258-9653-AF38C9E4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2E6DF-1A33-4989-AAAB-5BCFAC64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7B592-3383-4F80-9AFB-10EB934B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5D091-1247-4E2D-ADA0-48AE6751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B9CC0-E7E6-4F0C-9126-BE96C7C9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7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CC55-96F4-47DF-B311-8B657B1F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F3F61-1DDD-40D4-9E92-15A28AC6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939001-021A-489D-ABD5-D5E6C080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F1B57-9E0B-424A-A8CB-5B30CD8C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BE5AA-15C9-412B-BECD-3A65F82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4D33C-5F8C-4A7A-B1E1-2D3F92B7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28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E3BC1-E49A-43C6-AF53-C01E2EF5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06011D-C12F-4F91-8498-6BFD7F85C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61C7EE-F243-48C4-A096-93816254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14B618-8410-4CF2-8378-6994A269F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A28497-E6B6-471B-AC98-0E6930B1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82B252-88DA-49EB-A42E-1AA5D97A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E83BAD-671B-485D-9ADB-5C03B98A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BCF069-A5E9-4E16-A217-1E16DCDD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9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5D070-AB1A-4B87-82D5-10DB0DCA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A48C03-3CDC-4D84-8B22-1839A19E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0797DE-7EAA-4CD3-B663-61FFA7ED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E83E79-E0E1-4F2D-AB61-9667D489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6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51F70D-37AD-4044-A4DA-CE4DA4EA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772EB1-4749-47B5-B9D7-B116536F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AB74B4-5267-4DE2-999D-A6018509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7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DDA24-BB85-4008-B791-08B643C3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3523A-B622-4A9F-9EE6-6745B7D5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E8E556-5681-43FB-A394-DDEAA247D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5B97D-0582-4427-8175-D5C4A068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4065E1-9138-49CF-8F32-F19E0363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35C84C-4305-4FE0-9998-C2666CE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9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EB095-BFF4-43F3-903B-83436250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A8B3E3-B1C0-41DC-B281-0E7459237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DFE903-15F6-4D3E-829D-87845800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20F23-AF07-4D9E-93EC-367BE6A5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8883C-B1B5-4B17-BD4F-44716A8B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65B6E-2773-4245-9648-41277D68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8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3CF6C8-3C7E-4179-9EDE-15D3DE05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ED689-6A0F-4489-89B0-4519E1C1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CB94B-0D3C-4149-8AE6-607585A8A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5C2B-3FD6-4976-B568-C77B4F7E3859}" type="datetimeFigureOut">
              <a:rPr lang="es-ES" smtClean="0"/>
              <a:t>03/05/2022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24417-D914-418B-B521-FD614C479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00790-35C7-4559-8AA6-B53441ED8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34B6-46F3-40FD-AC4D-477E19D4E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48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E8DE-08D1-43E5-81FF-2DFE0FD1D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datos con R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6679B-AD5A-4720-82E4-2EA84B637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Alberto Gil de la Fuente</a:t>
            </a:r>
          </a:p>
          <a:p>
            <a:r>
              <a:rPr lang="es-ES" dirty="0"/>
              <a:t>Constantino Antonio García Martínez</a:t>
            </a:r>
          </a:p>
          <a:p>
            <a:r>
              <a:rPr lang="es-ES" dirty="0"/>
              <a:t>Abraham Otero Quintana</a:t>
            </a:r>
          </a:p>
        </p:txBody>
      </p:sp>
    </p:spTree>
    <p:extLst>
      <p:ext uri="{BB962C8B-B14F-4D97-AF65-F5344CB8AC3E}">
        <p14:creationId xmlns:p14="http://schemas.microsoft.com/office/powerpoint/2010/main" val="41841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32F5D-DE2D-4A5E-A3ED-5848B68B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datos con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FA1D0-090D-463E-9308-22E8DD20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al entorno 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Estructuras de datos en 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de control de flujo .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Importar y exportar datos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estadístico con 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al aprendizaje automático con 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 análisis de datos metabolómicos con 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003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9120CBA-F71F-4E48-BC21-799A35E2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8" y="643466"/>
            <a:ext cx="77917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80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Análisis de datos con R </vt:lpstr>
      <vt:lpstr>Análisis de datos con 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con R </dc:title>
  <dc:creator>Abraham Otero Quintana</dc:creator>
  <cp:lastModifiedBy>Abraham Otero Quintana</cp:lastModifiedBy>
  <cp:revision>1</cp:revision>
  <dcterms:created xsi:type="dcterms:W3CDTF">2022-05-03T09:58:18Z</dcterms:created>
  <dcterms:modified xsi:type="dcterms:W3CDTF">2022-05-03T10:06:22Z</dcterms:modified>
</cp:coreProperties>
</file>