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300" y="84"/>
      </p:cViewPr>
      <p:guideLst/>
    </p:cSldViewPr>
  </p:slideViewPr>
  <p:outlineViewPr>
    <p:cViewPr>
      <p:scale>
        <a:sx n="33" d="100"/>
        <a:sy n="33" d="100"/>
      </p:scale>
      <p:origin x="0" y="-7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0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9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7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4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7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8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0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E118-9F2D-4103-8281-C08455947D2E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A84D-FBCB-4BFD-AE6E-DA1C52B47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6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QR Code in </a:t>
            </a:r>
            <a:r>
              <a:rPr lang="en-US" dirty="0" err="1" smtClean="0"/>
              <a:t>Laravel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Create </a:t>
            </a:r>
            <a:r>
              <a:rPr lang="en-US" dirty="0" err="1"/>
              <a:t>Laravel</a:t>
            </a:r>
            <a:r>
              <a:rPr lang="en-US" dirty="0"/>
              <a:t> Project</a:t>
            </a:r>
          </a:p>
          <a:p>
            <a:r>
              <a:rPr lang="en-US" dirty="0"/>
              <a:t>2</a:t>
            </a:r>
            <a:r>
              <a:rPr lang="en-US" dirty="0" smtClean="0"/>
              <a:t>- Install </a:t>
            </a:r>
            <a:r>
              <a:rPr lang="en-US" dirty="0"/>
              <a:t>QR Code Package</a:t>
            </a:r>
          </a:p>
          <a:p>
            <a:r>
              <a:rPr lang="en-US" dirty="0"/>
              <a:t>3</a:t>
            </a:r>
            <a:r>
              <a:rPr lang="en-US" dirty="0" smtClean="0"/>
              <a:t>- Register </a:t>
            </a:r>
            <a:r>
              <a:rPr lang="en-US" dirty="0"/>
              <a:t>QR Code Service</a:t>
            </a:r>
          </a:p>
          <a:p>
            <a:r>
              <a:rPr lang="en-US" dirty="0"/>
              <a:t>4</a:t>
            </a:r>
            <a:r>
              <a:rPr lang="en-US" dirty="0" smtClean="0"/>
              <a:t>- Build </a:t>
            </a:r>
            <a:r>
              <a:rPr lang="en-US" dirty="0"/>
              <a:t>Controller</a:t>
            </a:r>
          </a:p>
          <a:p>
            <a:r>
              <a:rPr lang="en-US" dirty="0"/>
              <a:t>5</a:t>
            </a:r>
            <a:r>
              <a:rPr lang="en-US" dirty="0" smtClean="0"/>
              <a:t>- Add </a:t>
            </a:r>
            <a:r>
              <a:rPr lang="en-US" dirty="0"/>
              <a:t>Route</a:t>
            </a:r>
          </a:p>
          <a:p>
            <a:r>
              <a:rPr lang="en-US" dirty="0"/>
              <a:t>6</a:t>
            </a:r>
            <a:r>
              <a:rPr lang="en-US" dirty="0" smtClean="0"/>
              <a:t>- Generate </a:t>
            </a:r>
            <a:r>
              <a:rPr lang="en-US" dirty="0"/>
              <a:t>QR Codes in Blade View</a:t>
            </a:r>
          </a:p>
          <a:p>
            <a:r>
              <a:rPr lang="en-US" dirty="0"/>
              <a:t>7</a:t>
            </a:r>
            <a:r>
              <a:rPr lang="en-US" dirty="0" smtClean="0"/>
              <a:t>- Run </a:t>
            </a:r>
            <a:r>
              <a:rPr lang="en-US" dirty="0" err="1"/>
              <a:t>Laravel</a:t>
            </a:r>
            <a:r>
              <a:rPr lang="en-US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40311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Create </a:t>
            </a:r>
            <a:r>
              <a:rPr lang="en-US" dirty="0" err="1" smtClean="0"/>
              <a:t>Laravel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ways:</a:t>
            </a:r>
          </a:p>
          <a:p>
            <a:pPr marL="0" indent="0">
              <a:buNone/>
            </a:pPr>
            <a:r>
              <a:rPr lang="en-US" dirty="0"/>
              <a:t>1- 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 </a:t>
            </a:r>
            <a:r>
              <a:rPr lang="en-US" dirty="0" err="1" smtClean="0"/>
              <a:t>pro_name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</a:t>
            </a:r>
            <a:r>
              <a:rPr lang="en-US" dirty="0" err="1" smtClean="0"/>
              <a:t>Laravel</a:t>
            </a:r>
            <a:r>
              <a:rPr lang="en-US" dirty="0" smtClean="0"/>
              <a:t> new </a:t>
            </a:r>
            <a:r>
              <a:rPr lang="en-US" dirty="0" err="1" smtClean="0"/>
              <a:t>pro_name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-Install </a:t>
            </a:r>
            <a:r>
              <a:rPr lang="en-US" b="1" dirty="0"/>
              <a:t>QR Code </a:t>
            </a:r>
            <a:r>
              <a:rPr lang="en-US" b="1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composer require </a:t>
            </a:r>
            <a:r>
              <a:rPr lang="en-US" dirty="0" err="1"/>
              <a:t>simplesoftwareio</a:t>
            </a:r>
            <a:r>
              <a:rPr lang="en-US" dirty="0"/>
              <a:t>/simple-</a:t>
            </a:r>
            <a:r>
              <a:rPr lang="en-US" dirty="0" err="1"/>
              <a:t>qrcode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</a:t>
            </a:r>
            <a:r>
              <a:rPr lang="en-US" dirty="0"/>
              <a:t>Register QR Code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QR Code Service: go to </a:t>
            </a:r>
            <a:r>
              <a:rPr lang="en-US" b="1" dirty="0" err="1" smtClean="0"/>
              <a:t>config</a:t>
            </a:r>
            <a:r>
              <a:rPr lang="en-US" b="1" dirty="0" smtClean="0"/>
              <a:t>/</a:t>
            </a:r>
            <a:r>
              <a:rPr lang="en-US" b="1" dirty="0" err="1" smtClean="0"/>
              <a:t>app.php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'providers' =&gt; [               </a:t>
            </a:r>
          </a:p>
          <a:p>
            <a:pPr marL="0" indent="0">
              <a:buNone/>
            </a:pPr>
            <a:r>
              <a:rPr lang="en-US" b="1" dirty="0" smtClean="0"/>
              <a:t>       </a:t>
            </a:r>
            <a:r>
              <a:rPr lang="en-US" b="1" dirty="0" err="1"/>
              <a:t>SimpleSoftwareIO</a:t>
            </a:r>
            <a:r>
              <a:rPr lang="en-US" b="1" dirty="0"/>
              <a:t>\</a:t>
            </a:r>
            <a:r>
              <a:rPr lang="en-US" b="1" dirty="0" err="1"/>
              <a:t>QrCode</a:t>
            </a:r>
            <a:r>
              <a:rPr lang="en-US" b="1" dirty="0"/>
              <a:t>\</a:t>
            </a:r>
            <a:r>
              <a:rPr lang="en-US" b="1" dirty="0" err="1"/>
              <a:t>QrCodeServiceProvider</a:t>
            </a:r>
            <a:r>
              <a:rPr lang="en-US" b="1" dirty="0"/>
              <a:t>::class,</a:t>
            </a:r>
          </a:p>
          <a:p>
            <a:pPr marL="0" indent="0">
              <a:buNone/>
            </a:pPr>
            <a:r>
              <a:rPr lang="en-US" b="1" dirty="0" smtClean="0"/>
              <a:t>   ],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'aliases' =&gt; [             </a:t>
            </a:r>
          </a:p>
          <a:p>
            <a:pPr marL="0" indent="0">
              <a:buNone/>
            </a:pPr>
            <a:r>
              <a:rPr lang="en-US" b="1" dirty="0"/>
              <a:t>        '</a:t>
            </a:r>
            <a:r>
              <a:rPr lang="en-US" b="1" dirty="0" err="1"/>
              <a:t>QrCode</a:t>
            </a:r>
            <a:r>
              <a:rPr lang="en-US" b="1" dirty="0"/>
              <a:t>' =&gt; </a:t>
            </a:r>
            <a:r>
              <a:rPr lang="en-US" b="1" dirty="0" err="1"/>
              <a:t>SimpleSoftwareIO</a:t>
            </a:r>
            <a:r>
              <a:rPr lang="en-US" b="1" dirty="0"/>
              <a:t>\</a:t>
            </a:r>
            <a:r>
              <a:rPr lang="en-US" b="1" dirty="0" err="1"/>
              <a:t>QrCode</a:t>
            </a:r>
            <a:r>
              <a:rPr lang="en-US" b="1" dirty="0"/>
              <a:t>\Facades\</a:t>
            </a:r>
            <a:r>
              <a:rPr lang="en-US" b="1" dirty="0" err="1"/>
              <a:t>QrCode</a:t>
            </a:r>
            <a:r>
              <a:rPr lang="en-US" b="1" dirty="0"/>
              <a:t>::class,</a:t>
            </a:r>
          </a:p>
          <a:p>
            <a:pPr marL="0" indent="0">
              <a:buNone/>
            </a:pPr>
            <a:r>
              <a:rPr lang="en-US" b="1" dirty="0"/>
              <a:t>    ]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548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-Build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QrCodeController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public </a:t>
            </a:r>
            <a:r>
              <a:rPr lang="en-US" dirty="0"/>
              <a:t>function index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     </a:t>
            </a:r>
            <a:r>
              <a:rPr lang="en-US" dirty="0"/>
              <a:t>return view('</a:t>
            </a:r>
            <a:r>
              <a:rPr lang="en-US" dirty="0" err="1"/>
              <a:t>qrcode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0366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- </a:t>
            </a:r>
            <a:r>
              <a:rPr lang="en-US" dirty="0"/>
              <a:t>Add </a:t>
            </a:r>
            <a:r>
              <a:rPr lang="en-US" dirty="0" smtClean="0"/>
              <a:t>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App\Http\Controllers\</a:t>
            </a:r>
            <a:r>
              <a:rPr lang="en-US" dirty="0" err="1" smtClean="0"/>
              <a:t>QrCodeController</a:t>
            </a:r>
            <a:r>
              <a:rPr lang="en-US" dirty="0" smtClean="0"/>
              <a:t>;</a:t>
            </a:r>
          </a:p>
          <a:p>
            <a:r>
              <a:rPr lang="en-US" dirty="0"/>
              <a:t>Route::get('/generate-</a:t>
            </a:r>
            <a:r>
              <a:rPr lang="en-US" dirty="0" err="1"/>
              <a:t>qrcode</a:t>
            </a:r>
            <a:r>
              <a:rPr lang="en-US" dirty="0"/>
              <a:t>', [</a:t>
            </a:r>
            <a:r>
              <a:rPr lang="en-US" dirty="0" err="1"/>
              <a:t>QrCodeController</a:t>
            </a:r>
            <a:r>
              <a:rPr lang="en-US" dirty="0"/>
              <a:t>::class, 'index']);</a:t>
            </a:r>
          </a:p>
        </p:txBody>
      </p:sp>
    </p:spTree>
    <p:extLst>
      <p:ext uri="{BB962C8B-B14F-4D97-AF65-F5344CB8AC3E}">
        <p14:creationId xmlns:p14="http://schemas.microsoft.com/office/powerpoint/2010/main" val="3140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</a:t>
            </a:r>
            <a:r>
              <a:rPr lang="en-US" dirty="0"/>
              <a:t>Generate QR Codes in Blade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view: </a:t>
            </a:r>
            <a:r>
              <a:rPr lang="en-US" b="1" dirty="0" err="1"/>
              <a:t>qrcode.blade.php</a:t>
            </a:r>
            <a:endParaRPr lang="en-US" dirty="0" smtClean="0"/>
          </a:p>
          <a:p>
            <a:r>
              <a:rPr lang="en-US" dirty="0"/>
              <a:t>{!! </a:t>
            </a:r>
            <a:r>
              <a:rPr lang="en-US" dirty="0" err="1"/>
              <a:t>QrCode</a:t>
            </a:r>
            <a:r>
              <a:rPr lang="en-US" dirty="0"/>
              <a:t>::size(300)-&gt;generate('Hello QR Code') </a:t>
            </a:r>
            <a:r>
              <a:rPr lang="en-US" dirty="0" smtClean="0"/>
              <a:t>!!}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375</TotalTime>
  <Words>159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QR Code in Laravel 9</vt:lpstr>
      <vt:lpstr>Steps</vt:lpstr>
      <vt:lpstr>1- Create Laravel Project</vt:lpstr>
      <vt:lpstr>2-Install QR Code Package</vt:lpstr>
      <vt:lpstr>3- Register QR Code Service</vt:lpstr>
      <vt:lpstr>4-Build Controller</vt:lpstr>
      <vt:lpstr>5- Add Route</vt:lpstr>
      <vt:lpstr>6- Generate QR Codes in Blade 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in Laravel</dc:title>
  <dc:creator>Dell</dc:creator>
  <cp:lastModifiedBy>Dell</cp:lastModifiedBy>
  <cp:revision>17</cp:revision>
  <dcterms:created xsi:type="dcterms:W3CDTF">2022-05-31T08:33:51Z</dcterms:created>
  <dcterms:modified xsi:type="dcterms:W3CDTF">2022-06-01T09:38:48Z</dcterms:modified>
</cp:coreProperties>
</file>