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6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62" y="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D0F57-D28D-421F-8578-170B952EA6F0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5B44A-1706-459E-B721-C9EB84ABDB3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1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AndersDic19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5B44A-1706-459E-B721-C9EB84ABD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52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AndersDic16DensLam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5B44A-1706-459E-B721-C9EB84ABDB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8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AndersDic16LamDens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5B44A-1706-459E-B721-C9EB84ABDB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96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AndersDic19ren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5B44A-1706-459E-B721-C9EB84ABDB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15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AndersDic19DensLamRen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5B44A-1706-459E-B721-C9EB84ABDB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76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AndersDic16LamDensRen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5B44A-1706-459E-B721-C9EB84ABDB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66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Ewa1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5B44A-1706-459E-B721-C9EB84ABDB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AndersDic16LamDensRen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5B44A-1706-459E-B721-C9EB84ABDB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6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BD51-546E-4440-B19B-B248EFD09E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A3AE-825F-4175-B33B-8A9396901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1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BD51-546E-4440-B19B-B248EFD09E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A3AE-825F-4175-B33B-8A9396901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5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BD51-546E-4440-B19B-B248EFD09E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A3AE-825F-4175-B33B-8A9396901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BD51-546E-4440-B19B-B248EFD09E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A3AE-825F-4175-B33B-8A9396901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BD51-546E-4440-B19B-B248EFD09E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A3AE-825F-4175-B33B-8A9396901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BD51-546E-4440-B19B-B248EFD09E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A3AE-825F-4175-B33B-8A9396901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9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BD51-546E-4440-B19B-B248EFD09E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A3AE-825F-4175-B33B-8A9396901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9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BD51-546E-4440-B19B-B248EFD09E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A3AE-825F-4175-B33B-8A9396901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BD51-546E-4440-B19B-B248EFD09E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A3AE-825F-4175-B33B-8A9396901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BD51-546E-4440-B19B-B248EFD09E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A3AE-825F-4175-B33B-8A9396901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6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BD51-546E-4440-B19B-B248EFD09E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A3AE-825F-4175-B33B-8A9396901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0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BBD51-546E-4440-B19B-B248EFD09EB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DA3AE-825F-4175-B33B-8A9396901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669085" y="-27384"/>
            <a:ext cx="233416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ShowResultsSpecDic19</a:t>
            </a:r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88" y="366934"/>
            <a:ext cx="9563100" cy="234198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2492896"/>
            <a:ext cx="9867900" cy="187605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5"/>
          <a:srcRect b="2598"/>
          <a:stretch/>
        </p:blipFill>
        <p:spPr>
          <a:xfrm>
            <a:off x="862905" y="4365104"/>
            <a:ext cx="955357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9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349002"/>
            <a:ext cx="10382250" cy="250393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669085" y="-27384"/>
            <a:ext cx="236301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ShowResultsDensDic19</a:t>
            </a:r>
            <a:endParaRPr lang="en-US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2420888"/>
            <a:ext cx="10429875" cy="223224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4475559"/>
            <a:ext cx="102774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1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669085" y="-27384"/>
            <a:ext cx="287437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ShowResultsSpecDic19Alpha</a:t>
            </a:r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332656"/>
            <a:ext cx="10496550" cy="252028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7" y="2348880"/>
            <a:ext cx="10525125" cy="202882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37" y="4365104"/>
            <a:ext cx="1044892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7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669085" y="-27384"/>
            <a:ext cx="269240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ShowResultsSpecDic19Ren</a:t>
            </a:r>
            <a:endParaRPr lang="en-US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404664"/>
            <a:ext cx="9705975" cy="2088232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2452861"/>
            <a:ext cx="9629775" cy="198425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96" y="4365104"/>
            <a:ext cx="9677400" cy="252028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07368" y="116632"/>
            <a:ext cx="241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WITH BGRen from here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8383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669085" y="-27384"/>
            <a:ext cx="272125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ShowResultsDensDic19Ren</a:t>
            </a:r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08" y="389905"/>
            <a:ext cx="10401300" cy="199052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2380432"/>
            <a:ext cx="10420350" cy="176212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08" y="4147121"/>
            <a:ext cx="103536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7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669085" y="-27384"/>
            <a:ext cx="323261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ShowResultsSpecDic19AlphaRen</a:t>
            </a:r>
            <a:endParaRPr lang="en-US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332656"/>
            <a:ext cx="10296525" cy="210502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2492896"/>
            <a:ext cx="10639425" cy="176212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425" y="4251201"/>
            <a:ext cx="10439400" cy="249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1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5475198" y="-27384"/>
            <a:ext cx="119686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ShowEwa1</a:t>
            </a:r>
            <a:endParaRPr lang="en-US"/>
          </a:p>
        </p:txBody>
      </p:sp>
      <p:sp>
        <p:nvSpPr>
          <p:cNvPr id="9" name="CasellaDiTesto 8"/>
          <p:cNvSpPr txBox="1"/>
          <p:nvPr/>
        </p:nvSpPr>
        <p:spPr>
          <a:xfrm>
            <a:off x="119336" y="-27384"/>
            <a:ext cx="509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WITH x10 kgrid  from here (from 450 to 4500 point)</a:t>
            </a:r>
            <a:endParaRPr lang="en-US" b="1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b="18188"/>
          <a:stretch/>
        </p:blipFill>
        <p:spPr>
          <a:xfrm>
            <a:off x="461019" y="2420888"/>
            <a:ext cx="10458450" cy="18002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344438"/>
            <a:ext cx="10620375" cy="207645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5"/>
          <a:srcRect b="2652"/>
          <a:stretch/>
        </p:blipFill>
        <p:spPr>
          <a:xfrm>
            <a:off x="476944" y="4242767"/>
            <a:ext cx="10515600" cy="264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2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5475198" y="-27384"/>
            <a:ext cx="119686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ShowEwa2</a:t>
            </a:r>
            <a:endParaRPr lang="en-US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260648"/>
            <a:ext cx="10582275" cy="216024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18" y="2348880"/>
            <a:ext cx="10306050" cy="212293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859" y="4509120"/>
            <a:ext cx="1037272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99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40</Words>
  <Application>Microsoft Office PowerPoint</Application>
  <PresentationFormat>Widescreen</PresentationFormat>
  <Paragraphs>26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pierluigi.debernardi@outlook.it</dc:creator>
  <cp:lastModifiedBy>pierluigi.debernardi@outlook.it</cp:lastModifiedBy>
  <cp:revision>13</cp:revision>
  <dcterms:created xsi:type="dcterms:W3CDTF">2019-12-17T06:47:58Z</dcterms:created>
  <dcterms:modified xsi:type="dcterms:W3CDTF">2019-12-18T15:40:24Z</dcterms:modified>
</cp:coreProperties>
</file>