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 Claims Data Processing and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PySpark on Google Colab | Executive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hospital records to identify trends and reduce patient readmission rates. Using PySpark, we built a scalable ETL pipeline to ingest, cleanse, and transform data from the 'diabetic_data.csv' dataset (~100,000 records).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Ingest and clean hospital data using PySpark</a:t>
            </a:r>
          </a:p>
          <a:p>
            <a:r>
              <a:t>- Derive useful insights to understand readmission patterns</a:t>
            </a:r>
          </a:p>
          <a:p>
            <a:r>
              <a:t>- Visualize metrics related to age, diagnosis, insulin, and A1C levels</a:t>
            </a:r>
          </a:p>
          <a:p>
            <a:r>
              <a:t>- Export final data and results for use in BI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_time_by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382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>
                <a:solidFill>
                  <a:srgbClr val="00008B"/>
                </a:solidFill>
              </a:defRPr>
            </a:pPr>
            <a:r>
              <a:t>Average Time in Hospital by Age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_diag_read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382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>
                <a:solidFill>
                  <a:srgbClr val="00008B"/>
                </a:solidFill>
              </a:defRPr>
            </a:pPr>
            <a:r>
              <a:t>Top 5 Diagnosis Codes by Readmission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ulin_read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7056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>
                <a:solidFill>
                  <a:srgbClr val="00008B"/>
                </a:solidFill>
              </a:defRPr>
            </a:pPr>
            <a:r>
              <a:t>Readmission Rate by Insulin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c_read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7056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>
                <a:solidFill>
                  <a:srgbClr val="00008B"/>
                </a:solidFill>
              </a:defRPr>
            </a:pPr>
            <a:r>
              <a:t>Readmission Rate by A1C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Older age groups tend to stay longer in the hospital.</a:t>
            </a:r>
          </a:p>
          <a:p>
            <a:r>
              <a:t>- Diagnosis codes such as 250.83 (diabetes) show higher readmission.</a:t>
            </a:r>
          </a:p>
          <a:p>
            <a:r>
              <a:t>- Patients on insulin (increasing doses) have higher readmission rates.</a:t>
            </a:r>
          </a:p>
          <a:p>
            <a:r>
              <a:t>- Abnormal A1C results (&gt;8) correlate with higher readmission.</a:t>
            </a:r>
          </a:p>
          <a:p>
            <a:r>
              <a:t>- Recommend targeted follow-up for high-risk patients.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Healthcare Claims Data Processing and Analytics</vt:lpstr>
      <vt:lpstr>Project Overview</vt:lpstr>
      <vt:lpstr>Objectives</vt:lpstr>
      <vt:lpstr>PowerPoint Presentation</vt:lpstr>
      <vt:lpstr>PowerPoint Presentation</vt:lpstr>
      <vt:lpstr>PowerPoint Presentation</vt:lpstr>
      <vt:lpstr>PowerPoint Presentation</vt:lpstr>
      <vt:lpstr>Key Findings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Albert Kabore</dc:creator>
  <cp:keywords/>
  <dc:description>generated using python-pptx</dc:description>
  <cp:lastModifiedBy>Albert Kabore</cp:lastModifiedBy>
  <cp:revision>1</cp:revision>
  <dcterms:created xsi:type="dcterms:W3CDTF">2013-01-27T09:14:16Z</dcterms:created>
  <dcterms:modified xsi:type="dcterms:W3CDTF">2025-07-12T18:19:02Z</dcterms:modified>
  <cp:category/>
</cp:coreProperties>
</file>