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/>
    <p:restoredTop sz="95721"/>
  </p:normalViewPr>
  <p:slideViewPr>
    <p:cSldViewPr snapToGrid="0">
      <p:cViewPr>
        <p:scale>
          <a:sx n="117" d="100"/>
          <a:sy n="117" d="100"/>
        </p:scale>
        <p:origin x="14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685800" y="1154778"/>
            <a:ext cx="7772399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backend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un’applicazione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per la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eventi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8770" y="3309730"/>
            <a:ext cx="7127216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Matematica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“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Tullio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Levi-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Civita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Laurea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in Informatica</a:t>
            </a:r>
            <a:endParaRPr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Luglio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B8E23-EF74-2194-F17C-5C41B343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5290533"/>
            <a:ext cx="2374881" cy="1460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</a:rPr>
              <a:t>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7070442" y="2514272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Consuleza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59895" y="3122363"/>
            <a:ext cx="4671334" cy="200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Applicazione</a:t>
            </a:r>
            <a:r>
              <a:rPr lang="en-US" sz="2000" dirty="0"/>
              <a:t>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Programmazione</a:t>
            </a:r>
            <a:r>
              <a:rPr lang="en-US" sz="2000" dirty="0"/>
              <a:t> e </a:t>
            </a:r>
            <a:r>
              <a:rPr lang="en-US" sz="2000" dirty="0" err="1"/>
              <a:t>gestione</a:t>
            </a:r>
            <a:r>
              <a:rPr lang="en-US" sz="2000" dirty="0"/>
              <a:t> di </a:t>
            </a:r>
            <a:r>
              <a:rPr lang="en-US" sz="2000" dirty="0" err="1"/>
              <a:t>eventi</a:t>
            </a:r>
            <a:endParaRPr lang="en-US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Amministrazione</a:t>
            </a:r>
            <a:r>
              <a:rPr lang="en-US" sz="2000" dirty="0"/>
              <a:t> del Sistema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/>
              <a:t>Multi-tenant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31033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78822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185308" y="5602759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en-US" sz="2000" dirty="0" err="1"/>
              <a:t>Funzionalità</a:t>
            </a:r>
            <a:r>
              <a:rPr lang="en-US" sz="2000" dirty="0"/>
              <a:t> </a:t>
            </a:r>
            <a:r>
              <a:rPr lang="en-US" sz="2000" dirty="0" err="1"/>
              <a:t>basate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ruolo</a:t>
            </a:r>
            <a:r>
              <a:rPr lang="en-US" sz="2000" dirty="0"/>
              <a:t> </a:t>
            </a:r>
            <a:r>
              <a:rPr lang="en-US" sz="2000" dirty="0" err="1"/>
              <a:t>dell’utente</a:t>
            </a:r>
            <a:endParaRPr lang="en-US" sz="2000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63" y="1012973"/>
            <a:ext cx="7237074" cy="42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1564</TotalTime>
  <Words>69</Words>
  <Application>Microsoft Macintosh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11</cp:revision>
  <dcterms:created xsi:type="dcterms:W3CDTF">2022-07-16T14:11:29Z</dcterms:created>
  <dcterms:modified xsi:type="dcterms:W3CDTF">2022-07-17T16:16:25Z</dcterms:modified>
</cp:coreProperties>
</file>