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  <p:sldMasterId id="2147483665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Source Sans Pro" panose="020B0503030403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696"/>
    <a:srgbClr val="FF9585"/>
    <a:srgbClr val="FFC6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42"/>
    <p:restoredTop sz="95853"/>
  </p:normalViewPr>
  <p:slideViewPr>
    <p:cSldViewPr snapToGrid="0">
      <p:cViewPr>
        <p:scale>
          <a:sx n="117" d="100"/>
          <a:sy n="117" d="100"/>
        </p:scale>
        <p:origin x="140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3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82925" tIns="82925" rIns="82925" bIns="829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Font typeface="Lato"/>
              <a:buChar char="●"/>
              <a:defRPr sz="4800" b="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spcFirstLastPara="1" wrap="square" lIns="82925" tIns="82925" rIns="82925" bIns="829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200"/>
              </a:spcBef>
              <a:spcAft>
                <a:spcPts val="20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ource Sans Pro"/>
              <a:buChar char="●"/>
              <a:defRPr sz="3000" b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960725"/>
            <a:ext cx="8229600" cy="5578500"/>
          </a:xfrm>
          <a:prstGeom prst="rect">
            <a:avLst/>
          </a:prstGeom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 rtl="0">
              <a:spcBef>
                <a:spcPts val="13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68300" rtl="0">
              <a:spcBef>
                <a:spcPts val="7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68300" rtl="0">
              <a:spcBef>
                <a:spcPts val="5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68300" rtl="0">
              <a:spcBef>
                <a:spcPts val="200"/>
              </a:spcBef>
              <a:spcAft>
                <a:spcPts val="20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subTitle" idx="2"/>
          </p:nvPr>
        </p:nvSpPr>
        <p:spPr>
          <a:xfrm>
            <a:off x="4404025" y="-324175"/>
            <a:ext cx="2916300" cy="1129200"/>
          </a:xfrm>
          <a:prstGeom prst="rect">
            <a:avLst/>
          </a:prstGeom>
        </p:spPr>
        <p:txBody>
          <a:bodyPr spcFirstLastPara="1" wrap="square" lIns="82925" tIns="82925" rIns="82925" bIns="829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 rtl="0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300"/>
              </a:spcBef>
              <a:spcAft>
                <a:spcPts val="130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3" name="Shape 23" descr="unipdlog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24575" y="51550"/>
            <a:ext cx="1460950" cy="6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/>
          <p:nvPr/>
        </p:nvSpPr>
        <p:spPr>
          <a:xfrm>
            <a:off x="7392000" y="0"/>
            <a:ext cx="1752000" cy="7119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Shape 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3400" y="-92125"/>
            <a:ext cx="2130600" cy="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6480" y="1604328"/>
            <a:ext cx="8190600" cy="44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marR="0" lvl="0" indent="-3111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marR="0" lvl="1" indent="-311150" algn="l" rtl="0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marR="0" lvl="2" indent="-311150" algn="l" rtl="0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marR="0" lvl="3" indent="-31115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marR="0" lvl="4" indent="-31115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marR="0" lvl="5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marR="0" lvl="6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marR="0" lvl="7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marR="0" lvl="8" indent="-311150" algn="l" rtl="0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64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7680" y="6247376"/>
            <a:ext cx="28614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48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/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9142500" cy="7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520" y="6215693"/>
            <a:ext cx="9142500" cy="6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62720" y="-184339"/>
            <a:ext cx="8190600" cy="11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8163359" y="6559888"/>
            <a:ext cx="4563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50" tIns="42450" rIns="81650" bIns="4245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D9CFAB"/>
              </a:buClr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900">
                <a:solidFill>
                  <a:srgbClr val="D9CFAB"/>
                </a:solidFill>
              </a:rPr>
              <a:t>10</a:t>
            </a:r>
            <a:endParaRPr sz="13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unipd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51" y="1446974"/>
            <a:ext cx="932141" cy="914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Shape 81"/>
          <p:cNvCxnSpPr/>
          <p:nvPr/>
        </p:nvCxnSpPr>
        <p:spPr>
          <a:xfrm>
            <a:off x="1101750" y="1587651"/>
            <a:ext cx="0" cy="633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2835" y="1657989"/>
            <a:ext cx="2349316" cy="42203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/>
          <p:nvPr/>
        </p:nvSpPr>
        <p:spPr>
          <a:xfrm>
            <a:off x="-19225" y="-316407"/>
            <a:ext cx="9163206" cy="6553170"/>
          </a:xfrm>
          <a:prstGeom prst="flowChartDocument">
            <a:avLst/>
          </a:prstGeom>
          <a:solidFill>
            <a:srgbClr val="66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-9603" y="-480426"/>
            <a:ext cx="9163206" cy="6476976"/>
          </a:xfrm>
          <a:prstGeom prst="flowChartDocument">
            <a:avLst/>
          </a:prstGeom>
          <a:solidFill>
            <a:srgbClr val="9900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Shape 85"/>
          <p:cNvSpPr txBox="1"/>
          <p:nvPr/>
        </p:nvSpPr>
        <p:spPr>
          <a:xfrm>
            <a:off x="685800" y="1154778"/>
            <a:ext cx="7772399" cy="18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93000"/>
              </a:lnSpc>
            </a:pP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Analisi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progettazione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sviluppo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backend di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un’applicazione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per la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gestione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eventi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998770" y="3309730"/>
            <a:ext cx="7127216" cy="794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sz="2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Dipartimento</a:t>
            </a: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di </a:t>
            </a:r>
            <a:r>
              <a:rPr lang="en-US" sz="2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Matematica</a:t>
            </a: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“</a:t>
            </a:r>
            <a:r>
              <a:rPr lang="en-US" sz="2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Tullio</a:t>
            </a: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Levi-</a:t>
            </a:r>
            <a:r>
              <a:rPr lang="en-US" sz="2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Civita</a:t>
            </a: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”</a:t>
            </a:r>
          </a:p>
          <a:p>
            <a:pPr lvl="0" algn="ctr"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Corso di </a:t>
            </a:r>
            <a:r>
              <a:rPr lang="en-US" sz="2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Laurea</a:t>
            </a: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in Informatica</a:t>
            </a:r>
            <a:endParaRPr sz="2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687643" y="4721094"/>
            <a:ext cx="1715330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Alberto Lazari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</a:t>
            </a:r>
            <a:r>
              <a:rPr lang="en-US" sz="1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Luglio</a:t>
            </a:r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2022</a:t>
            </a:r>
            <a:endParaRPr sz="1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7B8E23-EF74-2194-F17C-5C41B3438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0500" y="5290533"/>
            <a:ext cx="2374881" cy="14606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"/>
            <a:ext cx="5213100" cy="707455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>
                <a:solidFill>
                  <a:srgbClr val="FFFFFF"/>
                </a:solidFill>
              </a:rPr>
              <a:t>Azienda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6901544" y="6396100"/>
            <a:ext cx="224245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9696"/>
                </a:solidFill>
              </a:rPr>
              <a:t>X di Y</a:t>
            </a:r>
            <a:endParaRPr dirty="0">
              <a:solidFill>
                <a:srgbClr val="FF9696"/>
              </a:solidFill>
            </a:endParaRP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8F3C047E-1BB1-ADCA-B0B5-455FD0EBB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74287"/>
            <a:ext cx="3997937" cy="25094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36944D5-81C9-4B13-928C-0CEDD9F12C3B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AD1E55E-450C-4F58-AC83-9B4747D8341F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TotalTime>87</TotalTime>
  <Words>36</Words>
  <Application>Microsoft Macintosh PowerPoint</Application>
  <PresentationFormat>On-screen Show (4:3)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Source Sans Pro</vt:lpstr>
      <vt:lpstr>Calibri</vt:lpstr>
      <vt:lpstr>Arial</vt:lpstr>
      <vt:lpstr>Lato</vt:lpstr>
      <vt:lpstr>Custom</vt:lpstr>
      <vt:lpstr>Simple Light</vt:lpstr>
      <vt:lpstr>PowerPoint Presentation</vt:lpstr>
      <vt:lpstr>Azienda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Lazari Alberto</dc:creator>
  <cp:lastModifiedBy>Lazari Alberto</cp:lastModifiedBy>
  <cp:revision>5</cp:revision>
  <dcterms:created xsi:type="dcterms:W3CDTF">2022-07-16T14:11:29Z</dcterms:created>
  <dcterms:modified xsi:type="dcterms:W3CDTF">2022-07-16T15:39:00Z</dcterms:modified>
</cp:coreProperties>
</file>