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00"/>
    <a:srgbClr val="FF9696"/>
    <a:srgbClr val="FF9585"/>
    <a:srgbClr val="FFC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/>
    <p:restoredTop sz="95721"/>
  </p:normalViewPr>
  <p:slideViewPr>
    <p:cSldViewPr snapToGrid="0">
      <p:cViewPr>
        <p:scale>
          <a:sx n="117" d="100"/>
          <a:sy n="117" d="100"/>
        </p:scale>
        <p:origin x="140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8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9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7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-316407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9603" y="-480426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685800" y="1154778"/>
            <a:ext cx="7772399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progettazione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backend di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un’applicazione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per la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eventi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98770" y="3309730"/>
            <a:ext cx="7127216" cy="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Dipartimento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di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Matematica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“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Tullio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Levi-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Civita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”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Corso di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Laurea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in Informatica</a:t>
            </a:r>
            <a:endParaRPr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87643" y="4721094"/>
            <a:ext cx="17153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Lazari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Luglio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endParaRPr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B8E23-EF74-2194-F17C-5C41B3438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5290533"/>
            <a:ext cx="2374881" cy="1460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</a:rPr>
              <a:t>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F3C047E-1BB1-ADCA-B0B5-455FD0EB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15" y="2596395"/>
            <a:ext cx="3599169" cy="2259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76DE7-DC75-6D87-E591-5F76F93835B8}"/>
              </a:ext>
            </a:extLst>
          </p:cNvPr>
          <p:cNvSpPr txBox="1"/>
          <p:nvPr/>
        </p:nvSpPr>
        <p:spPr>
          <a:xfrm>
            <a:off x="3589197" y="2114162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Software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7336B-8367-EA57-F759-68DDEBC4F50A}"/>
              </a:ext>
            </a:extLst>
          </p:cNvPr>
          <p:cNvSpPr txBox="1"/>
          <p:nvPr/>
        </p:nvSpPr>
        <p:spPr>
          <a:xfrm>
            <a:off x="741305" y="251427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Startup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47591-FE47-28AB-8C5E-D4F6872856F3}"/>
              </a:ext>
            </a:extLst>
          </p:cNvPr>
          <p:cNvSpPr txBox="1"/>
          <p:nvPr/>
        </p:nvSpPr>
        <p:spPr>
          <a:xfrm>
            <a:off x="7070442" y="2514272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Consuleza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EC30336-115F-9A11-6F53-9535BE8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5" y="1497030"/>
            <a:ext cx="707455" cy="70745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219B02C-6CEA-FD9C-7677-553752A3A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85" y="1497030"/>
            <a:ext cx="707455" cy="7074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8D7DE97-AB81-81A2-DBCC-F1D6FDA0F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272" y="1143303"/>
            <a:ext cx="707455" cy="70745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05C6167-35BE-9B51-F78D-6F6B611BE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31949" y="5288535"/>
            <a:ext cx="707455" cy="707455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0B0886A-6767-1FEC-AEB8-4D45AB697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057" y="5288535"/>
            <a:ext cx="707455" cy="707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90039A-F6A9-6801-3161-B0D79CE557ED}"/>
              </a:ext>
            </a:extLst>
          </p:cNvPr>
          <p:cNvSpPr txBox="1"/>
          <p:nvPr/>
        </p:nvSpPr>
        <p:spPr>
          <a:xfrm>
            <a:off x="6589275" y="470612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Metodo agile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56F64-5880-DA60-F181-3A829336831D}"/>
              </a:ext>
            </a:extLst>
          </p:cNvPr>
          <p:cNvSpPr txBox="1"/>
          <p:nvPr/>
        </p:nvSpPr>
        <p:spPr>
          <a:xfrm>
            <a:off x="866977" y="4706121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Giovane e accogliente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</a:rPr>
              <a:t>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4" name="Picture 3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30EC4891-99AD-39DF-FE8B-3730F271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80" y="1386349"/>
            <a:ext cx="4881440" cy="707455"/>
          </a:xfrm>
          <a:prstGeom prst="rect">
            <a:avLst/>
          </a:prstGeom>
        </p:spPr>
      </p:pic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81666" y="3022995"/>
            <a:ext cx="4290334" cy="259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 err="1"/>
              <a:t>Applicazione</a:t>
            </a:r>
            <a:r>
              <a:rPr lang="en-US" sz="2000" dirty="0"/>
              <a:t> web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 err="1"/>
              <a:t>Programmazione</a:t>
            </a:r>
            <a:r>
              <a:rPr lang="en-US" sz="2000" dirty="0"/>
              <a:t> e </a:t>
            </a:r>
            <a:r>
              <a:rPr lang="en-US" sz="2000" dirty="0" err="1"/>
              <a:t>gestione</a:t>
            </a:r>
            <a:r>
              <a:rPr lang="en-US" sz="2000" dirty="0"/>
              <a:t> di </a:t>
            </a:r>
            <a:r>
              <a:rPr lang="en-US" sz="2000" dirty="0" err="1"/>
              <a:t>eventi</a:t>
            </a:r>
            <a:endParaRPr lang="en-US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 err="1"/>
              <a:t>Amministrazione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endParaRPr lang="en-US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/>
              <a:t>Multi-tenant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en-US" sz="2000" dirty="0" err="1"/>
              <a:t>Integrazioni</a:t>
            </a:r>
            <a:r>
              <a:rPr lang="en-US" sz="2000" dirty="0"/>
              <a:t> con </a:t>
            </a:r>
            <a:r>
              <a:rPr lang="en-US" sz="2000" dirty="0" err="1"/>
              <a:t>sistemi</a:t>
            </a:r>
            <a:r>
              <a:rPr lang="en-US" sz="2000" dirty="0"/>
              <a:t> di </a:t>
            </a:r>
            <a:r>
              <a:rPr lang="en-US" sz="2000" dirty="0" err="1"/>
              <a:t>videoconferenza</a:t>
            </a:r>
            <a:endParaRPr lang="en-US" sz="2000" dirty="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3223970-0DEB-3CAD-FF8C-61CE8FBF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429000"/>
            <a:ext cx="1197428" cy="1197428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E702CB1B-951D-9912-87C8-5578A23F1DDE}"/>
              </a:ext>
            </a:extLst>
          </p:cNvPr>
          <p:cNvSpPr/>
          <p:nvPr/>
        </p:nvSpPr>
        <p:spPr>
          <a:xfrm>
            <a:off x="4778829" y="3906899"/>
            <a:ext cx="1611086" cy="336538"/>
          </a:xfrm>
          <a:prstGeom prst="rightArrow">
            <a:avLst/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</a:rPr>
              <a:t>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185308" y="5602759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en-US" sz="2000" dirty="0" err="1"/>
              <a:t>Funzionalità</a:t>
            </a:r>
            <a:r>
              <a:rPr lang="en-US" sz="2000" dirty="0"/>
              <a:t> </a:t>
            </a:r>
            <a:r>
              <a:rPr lang="en-US" sz="2000" dirty="0" err="1"/>
              <a:t>basate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</a:t>
            </a:r>
            <a:r>
              <a:rPr lang="en-US" sz="2000" dirty="0" err="1"/>
              <a:t>ruolo</a:t>
            </a:r>
            <a:r>
              <a:rPr lang="en-US" sz="2000" dirty="0"/>
              <a:t> </a:t>
            </a:r>
            <a:r>
              <a:rPr lang="en-US" sz="2000" dirty="0" err="1"/>
              <a:t>dell’utente</a:t>
            </a:r>
            <a:endParaRPr lang="en-US" sz="2000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4FE9F-372C-BBE0-C18B-539D7C10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63" y="1012973"/>
            <a:ext cx="7237074" cy="42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</a:rPr>
              <a:t>Tecnologie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F2F0FF2-6D82-CD1D-6480-DB3B04A7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06" y="2870345"/>
            <a:ext cx="2235200" cy="841693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574EA77C-9C86-FE15-1EE3-07A4CB0F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45" y="762461"/>
            <a:ext cx="6712161" cy="195121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D46E476-3D57-C238-BF7B-15858C1F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977" y="4144330"/>
            <a:ext cx="2171095" cy="2177143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35D72B9-B837-6DFE-F8A1-8E6A98443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536" y="2713671"/>
            <a:ext cx="784189" cy="784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3782FE-B4C3-F3C7-6067-A071C50DA887}"/>
              </a:ext>
            </a:extLst>
          </p:cNvPr>
          <p:cNvSpPr txBox="1"/>
          <p:nvPr/>
        </p:nvSpPr>
        <p:spPr>
          <a:xfrm>
            <a:off x="1789536" y="3551819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3265893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1667</TotalTime>
  <Words>79</Words>
  <Application>Microsoft Macintosh PowerPoint</Application>
  <PresentationFormat>On-screen Show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Source Sans Pro</vt:lpstr>
      <vt:lpstr>Calibri</vt:lpstr>
      <vt:lpstr>Arial</vt:lpstr>
      <vt:lpstr>Lato</vt:lpstr>
      <vt:lpstr>Custom</vt:lpstr>
      <vt:lpstr>Simple Light</vt:lpstr>
      <vt:lpstr>PowerPoint Presentation</vt:lpstr>
      <vt:lpstr>Azienda</vt:lpstr>
      <vt:lpstr>Progetto</vt:lpstr>
      <vt:lpstr>Progetto</vt:lpstr>
      <vt:lpstr>Tecnologie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Lazari Alberto</dc:creator>
  <cp:lastModifiedBy>Lazari Alberto</cp:lastModifiedBy>
  <cp:revision>13</cp:revision>
  <dcterms:created xsi:type="dcterms:W3CDTF">2022-07-16T14:11:29Z</dcterms:created>
  <dcterms:modified xsi:type="dcterms:W3CDTF">2022-07-17T17:59:21Z</dcterms:modified>
</cp:coreProperties>
</file>