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-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E2A39-F733-46B9-8FD9-8D5472BF5300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BA3BA90-9A4E-4773-8DEA-B00190DA5989}">
      <dgm:prSet phldrT="[Texto]"/>
      <dgm:spPr/>
      <dgm:t>
        <a:bodyPr/>
        <a:lstStyle/>
        <a:p>
          <a:r>
            <a:rPr lang="es-ES" dirty="0"/>
            <a:t>Identificación del problema</a:t>
          </a:r>
        </a:p>
      </dgm:t>
    </dgm:pt>
    <dgm:pt modelId="{9CB73AFF-D5F9-4EB4-BA29-B6C033F946AF}" type="parTrans" cxnId="{2AEA79E9-5D46-498E-9B02-98F23F8EEAC0}">
      <dgm:prSet/>
      <dgm:spPr/>
      <dgm:t>
        <a:bodyPr/>
        <a:lstStyle/>
        <a:p>
          <a:endParaRPr lang="es-ES"/>
        </a:p>
      </dgm:t>
    </dgm:pt>
    <dgm:pt modelId="{FE7A9EF0-1B1F-4E10-9B65-EA4273C8D2E0}" type="sibTrans" cxnId="{2AEA79E9-5D46-498E-9B02-98F23F8EEAC0}">
      <dgm:prSet/>
      <dgm:spPr/>
      <dgm:t>
        <a:bodyPr/>
        <a:lstStyle/>
        <a:p>
          <a:endParaRPr lang="es-ES"/>
        </a:p>
      </dgm:t>
    </dgm:pt>
    <dgm:pt modelId="{E06B3A53-CC29-4626-BC77-62DE29B61CAA}">
      <dgm:prSet phldrT="[Texto]"/>
      <dgm:spPr/>
      <dgm:t>
        <a:bodyPr/>
        <a:lstStyle/>
        <a:p>
          <a:r>
            <a:rPr lang="es-ES" dirty="0"/>
            <a:t>8 de septiembre del 2016</a:t>
          </a:r>
        </a:p>
      </dgm:t>
    </dgm:pt>
    <dgm:pt modelId="{545DADDA-3855-4F82-A34E-858FC6ED3D47}" type="parTrans" cxnId="{1324D234-A03B-48F5-A54A-B01080384353}">
      <dgm:prSet/>
      <dgm:spPr/>
      <dgm:t>
        <a:bodyPr/>
        <a:lstStyle/>
        <a:p>
          <a:endParaRPr lang="es-ES"/>
        </a:p>
      </dgm:t>
    </dgm:pt>
    <dgm:pt modelId="{77731F4B-7D58-4674-9ED1-9EF86A92AC26}" type="sibTrans" cxnId="{1324D234-A03B-48F5-A54A-B01080384353}">
      <dgm:prSet/>
      <dgm:spPr/>
      <dgm:t>
        <a:bodyPr/>
        <a:lstStyle/>
        <a:p>
          <a:endParaRPr lang="es-ES"/>
        </a:p>
      </dgm:t>
    </dgm:pt>
    <dgm:pt modelId="{2443DD14-FC7B-4F5D-B035-673258900CDC}">
      <dgm:prSet phldrT="[Texto]"/>
      <dgm:spPr/>
      <dgm:t>
        <a:bodyPr/>
        <a:lstStyle/>
        <a:p>
          <a:r>
            <a:rPr lang="es-ES" dirty="0"/>
            <a:t>Identificación de la solución </a:t>
          </a:r>
        </a:p>
      </dgm:t>
    </dgm:pt>
    <dgm:pt modelId="{D4A712A6-C7C5-4055-AABC-951A52AC8DF8}" type="parTrans" cxnId="{D906D206-6880-4DDB-AF04-78F67504475E}">
      <dgm:prSet/>
      <dgm:spPr/>
      <dgm:t>
        <a:bodyPr/>
        <a:lstStyle/>
        <a:p>
          <a:endParaRPr lang="es-ES"/>
        </a:p>
      </dgm:t>
    </dgm:pt>
    <dgm:pt modelId="{5AA6BAD5-AB1D-4AF9-A946-8717BE51A3B5}" type="sibTrans" cxnId="{D906D206-6880-4DDB-AF04-78F67504475E}">
      <dgm:prSet/>
      <dgm:spPr/>
      <dgm:t>
        <a:bodyPr/>
        <a:lstStyle/>
        <a:p>
          <a:endParaRPr lang="es-ES"/>
        </a:p>
      </dgm:t>
    </dgm:pt>
    <dgm:pt modelId="{959FF4A6-F87F-4093-96E8-21D8FC51AFFA}">
      <dgm:prSet phldrT="[Texto]"/>
      <dgm:spPr/>
      <dgm:t>
        <a:bodyPr/>
        <a:lstStyle/>
        <a:p>
          <a:r>
            <a:rPr lang="es-ES" dirty="0"/>
            <a:t>11 de septiembre del 2016</a:t>
          </a:r>
        </a:p>
      </dgm:t>
    </dgm:pt>
    <dgm:pt modelId="{A3C20FB8-386F-4BEA-9621-0AC91B1D8916}" type="parTrans" cxnId="{4B16DE10-4513-404D-9103-B7EA2A5B26CF}">
      <dgm:prSet/>
      <dgm:spPr/>
      <dgm:t>
        <a:bodyPr/>
        <a:lstStyle/>
        <a:p>
          <a:endParaRPr lang="es-ES"/>
        </a:p>
      </dgm:t>
    </dgm:pt>
    <dgm:pt modelId="{9A200EDB-F794-4032-B22E-26DBE0A4A012}" type="sibTrans" cxnId="{4B16DE10-4513-404D-9103-B7EA2A5B26CF}">
      <dgm:prSet/>
      <dgm:spPr/>
      <dgm:t>
        <a:bodyPr/>
        <a:lstStyle/>
        <a:p>
          <a:endParaRPr lang="es-ES"/>
        </a:p>
      </dgm:t>
    </dgm:pt>
    <dgm:pt modelId="{360AED83-BAA3-484D-ADF6-5846B5DA5033}">
      <dgm:prSet phldrT="[Texto]"/>
      <dgm:spPr/>
      <dgm:t>
        <a:bodyPr/>
        <a:lstStyle/>
        <a:p>
          <a:r>
            <a:rPr lang="es-ES" dirty="0"/>
            <a:t>Inicio de implementación de la solución </a:t>
          </a:r>
        </a:p>
      </dgm:t>
    </dgm:pt>
    <dgm:pt modelId="{7091E7B4-CF7D-49DA-99FA-4BBC797E80F7}" type="parTrans" cxnId="{122C4485-207F-4BD0-83ED-8C7B246CCE0E}">
      <dgm:prSet/>
      <dgm:spPr/>
      <dgm:t>
        <a:bodyPr/>
        <a:lstStyle/>
        <a:p>
          <a:endParaRPr lang="es-ES"/>
        </a:p>
      </dgm:t>
    </dgm:pt>
    <dgm:pt modelId="{F617CB02-1417-43A4-80F2-0707400F8919}" type="sibTrans" cxnId="{122C4485-207F-4BD0-83ED-8C7B246CCE0E}">
      <dgm:prSet/>
      <dgm:spPr/>
      <dgm:t>
        <a:bodyPr/>
        <a:lstStyle/>
        <a:p>
          <a:endParaRPr lang="es-ES"/>
        </a:p>
      </dgm:t>
    </dgm:pt>
    <dgm:pt modelId="{7D77CC63-8F3E-4807-B7AD-F3A10B0E20E7}">
      <dgm:prSet phldrT="[Texto]"/>
      <dgm:spPr/>
      <dgm:t>
        <a:bodyPr/>
        <a:lstStyle/>
        <a:p>
          <a:r>
            <a:rPr lang="es-ES" dirty="0"/>
            <a:t>15 de septiembre del 2016</a:t>
          </a:r>
        </a:p>
      </dgm:t>
    </dgm:pt>
    <dgm:pt modelId="{A21DE849-2856-4EBA-BCBE-5EFC5BB00659}" type="parTrans" cxnId="{E066D9B9-D1DE-4D80-A299-B1FB10786A5C}">
      <dgm:prSet/>
      <dgm:spPr/>
      <dgm:t>
        <a:bodyPr/>
        <a:lstStyle/>
        <a:p>
          <a:endParaRPr lang="es-ES"/>
        </a:p>
      </dgm:t>
    </dgm:pt>
    <dgm:pt modelId="{6FD0B522-F63B-4729-B59E-AD469A201A2E}" type="sibTrans" cxnId="{E066D9B9-D1DE-4D80-A299-B1FB10786A5C}">
      <dgm:prSet/>
      <dgm:spPr/>
      <dgm:t>
        <a:bodyPr/>
        <a:lstStyle/>
        <a:p>
          <a:endParaRPr lang="es-ES"/>
        </a:p>
      </dgm:t>
    </dgm:pt>
    <dgm:pt modelId="{A631E1FE-8D11-4386-BDF8-C35A56ED088B}" type="pres">
      <dgm:prSet presAssocID="{F77E2A39-F733-46B9-8FD9-8D5472BF5300}" presName="linearFlow" presStyleCnt="0">
        <dgm:presLayoutVars>
          <dgm:dir/>
          <dgm:animLvl val="lvl"/>
          <dgm:resizeHandles val="exact"/>
        </dgm:presLayoutVars>
      </dgm:prSet>
      <dgm:spPr/>
    </dgm:pt>
    <dgm:pt modelId="{DFF73A87-9F75-466E-8AAF-F030B10835A7}" type="pres">
      <dgm:prSet presAssocID="{2BA3BA90-9A4E-4773-8DEA-B00190DA5989}" presName="composite" presStyleCnt="0"/>
      <dgm:spPr/>
    </dgm:pt>
    <dgm:pt modelId="{67B5F41D-199A-48E3-8752-1CEE4857A350}" type="pres">
      <dgm:prSet presAssocID="{2BA3BA90-9A4E-4773-8DEA-B00190DA598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A2D95A5-1F23-4F05-ADA3-B9EB47B3CF75}" type="pres">
      <dgm:prSet presAssocID="{2BA3BA90-9A4E-4773-8DEA-B00190DA5989}" presName="parSh" presStyleLbl="node1" presStyleIdx="0" presStyleCnt="3"/>
      <dgm:spPr/>
    </dgm:pt>
    <dgm:pt modelId="{AB9590FC-4CC7-4D3D-A389-5BFD44F97B26}" type="pres">
      <dgm:prSet presAssocID="{2BA3BA90-9A4E-4773-8DEA-B00190DA5989}" presName="desTx" presStyleLbl="fgAcc1" presStyleIdx="0" presStyleCnt="3">
        <dgm:presLayoutVars>
          <dgm:bulletEnabled val="1"/>
        </dgm:presLayoutVars>
      </dgm:prSet>
      <dgm:spPr/>
    </dgm:pt>
    <dgm:pt modelId="{2A9AED3C-E78A-499D-A192-C6570499F011}" type="pres">
      <dgm:prSet presAssocID="{FE7A9EF0-1B1F-4E10-9B65-EA4273C8D2E0}" presName="sibTrans" presStyleLbl="sibTrans2D1" presStyleIdx="0" presStyleCnt="2"/>
      <dgm:spPr/>
    </dgm:pt>
    <dgm:pt modelId="{F704CBCE-0FD5-42C6-81B6-9783A7E43CAA}" type="pres">
      <dgm:prSet presAssocID="{FE7A9EF0-1B1F-4E10-9B65-EA4273C8D2E0}" presName="connTx" presStyleLbl="sibTrans2D1" presStyleIdx="0" presStyleCnt="2"/>
      <dgm:spPr/>
    </dgm:pt>
    <dgm:pt modelId="{91EAB4B7-9703-4BD6-8533-97BA23AF9336}" type="pres">
      <dgm:prSet presAssocID="{2443DD14-FC7B-4F5D-B035-673258900CDC}" presName="composite" presStyleCnt="0"/>
      <dgm:spPr/>
    </dgm:pt>
    <dgm:pt modelId="{E4E1D6C8-B21F-42B6-9A8D-A06E6C7F32BB}" type="pres">
      <dgm:prSet presAssocID="{2443DD14-FC7B-4F5D-B035-673258900C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D79151E-C446-48FB-9510-243A11CEDA86}" type="pres">
      <dgm:prSet presAssocID="{2443DD14-FC7B-4F5D-B035-673258900CDC}" presName="parSh" presStyleLbl="node1" presStyleIdx="1" presStyleCnt="3"/>
      <dgm:spPr/>
    </dgm:pt>
    <dgm:pt modelId="{CC9916B4-61AD-49BE-91C1-4FF81375AFAC}" type="pres">
      <dgm:prSet presAssocID="{2443DD14-FC7B-4F5D-B035-673258900CDC}" presName="desTx" presStyleLbl="fgAcc1" presStyleIdx="1" presStyleCnt="3">
        <dgm:presLayoutVars>
          <dgm:bulletEnabled val="1"/>
        </dgm:presLayoutVars>
      </dgm:prSet>
      <dgm:spPr/>
    </dgm:pt>
    <dgm:pt modelId="{AE093AB6-7EBA-49A2-B56A-9A27B4C55F79}" type="pres">
      <dgm:prSet presAssocID="{5AA6BAD5-AB1D-4AF9-A946-8717BE51A3B5}" presName="sibTrans" presStyleLbl="sibTrans2D1" presStyleIdx="1" presStyleCnt="2"/>
      <dgm:spPr/>
    </dgm:pt>
    <dgm:pt modelId="{CFBA2D98-5F89-41A0-907F-E78D282C73CC}" type="pres">
      <dgm:prSet presAssocID="{5AA6BAD5-AB1D-4AF9-A946-8717BE51A3B5}" presName="connTx" presStyleLbl="sibTrans2D1" presStyleIdx="1" presStyleCnt="2"/>
      <dgm:spPr/>
    </dgm:pt>
    <dgm:pt modelId="{9AFBF2E3-4ED6-42FC-8A72-2E709EABE22E}" type="pres">
      <dgm:prSet presAssocID="{360AED83-BAA3-484D-ADF6-5846B5DA5033}" presName="composite" presStyleCnt="0"/>
      <dgm:spPr/>
    </dgm:pt>
    <dgm:pt modelId="{829E9FC5-0CA0-4AEB-A4ED-F080737F61C6}" type="pres">
      <dgm:prSet presAssocID="{360AED83-BAA3-484D-ADF6-5846B5DA503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E798A93-C440-4301-BF13-6B4355311E12}" type="pres">
      <dgm:prSet presAssocID="{360AED83-BAA3-484D-ADF6-5846B5DA5033}" presName="parSh" presStyleLbl="node1" presStyleIdx="2" presStyleCnt="3"/>
      <dgm:spPr/>
    </dgm:pt>
    <dgm:pt modelId="{4D3369A9-EFFB-4826-B2B8-9F6CEDBE421C}" type="pres">
      <dgm:prSet presAssocID="{360AED83-BAA3-484D-ADF6-5846B5DA5033}" presName="desTx" presStyleLbl="fgAcc1" presStyleIdx="2" presStyleCnt="3">
        <dgm:presLayoutVars>
          <dgm:bulletEnabled val="1"/>
        </dgm:presLayoutVars>
      </dgm:prSet>
      <dgm:spPr/>
    </dgm:pt>
  </dgm:ptLst>
  <dgm:cxnLst>
    <dgm:cxn modelId="{3664A001-8887-4E5B-9D50-F3DEBBC6C736}" type="presOf" srcId="{2443DD14-FC7B-4F5D-B035-673258900CDC}" destId="{ED79151E-C446-48FB-9510-243A11CEDA86}" srcOrd="1" destOrd="0" presId="urn:microsoft.com/office/officeart/2005/8/layout/process3"/>
    <dgm:cxn modelId="{D906D206-6880-4DDB-AF04-78F67504475E}" srcId="{F77E2A39-F733-46B9-8FD9-8D5472BF5300}" destId="{2443DD14-FC7B-4F5D-B035-673258900CDC}" srcOrd="1" destOrd="0" parTransId="{D4A712A6-C7C5-4055-AABC-951A52AC8DF8}" sibTransId="{5AA6BAD5-AB1D-4AF9-A946-8717BE51A3B5}"/>
    <dgm:cxn modelId="{4B16DE10-4513-404D-9103-B7EA2A5B26CF}" srcId="{2443DD14-FC7B-4F5D-B035-673258900CDC}" destId="{959FF4A6-F87F-4093-96E8-21D8FC51AFFA}" srcOrd="0" destOrd="0" parTransId="{A3C20FB8-386F-4BEA-9621-0AC91B1D8916}" sibTransId="{9A200EDB-F794-4032-B22E-26DBE0A4A012}"/>
    <dgm:cxn modelId="{2766BB13-EBB9-4629-AE8B-93A6537FC5A2}" type="presOf" srcId="{2443DD14-FC7B-4F5D-B035-673258900CDC}" destId="{E4E1D6C8-B21F-42B6-9A8D-A06E6C7F32BB}" srcOrd="0" destOrd="0" presId="urn:microsoft.com/office/officeart/2005/8/layout/process3"/>
    <dgm:cxn modelId="{3B857F17-EC9D-4EBF-89D4-A731EBF38B56}" type="presOf" srcId="{FE7A9EF0-1B1F-4E10-9B65-EA4273C8D2E0}" destId="{2A9AED3C-E78A-499D-A192-C6570499F011}" srcOrd="0" destOrd="0" presId="urn:microsoft.com/office/officeart/2005/8/layout/process3"/>
    <dgm:cxn modelId="{BA27592C-4667-43B3-97BC-A71710DA1CC0}" type="presOf" srcId="{7D77CC63-8F3E-4807-B7AD-F3A10B0E20E7}" destId="{4D3369A9-EFFB-4826-B2B8-9F6CEDBE421C}" srcOrd="0" destOrd="0" presId="urn:microsoft.com/office/officeart/2005/8/layout/process3"/>
    <dgm:cxn modelId="{F54D8F2C-6B86-4C6D-BB9A-6371CB62C5AF}" type="presOf" srcId="{360AED83-BAA3-484D-ADF6-5846B5DA5033}" destId="{829E9FC5-0CA0-4AEB-A4ED-F080737F61C6}" srcOrd="0" destOrd="0" presId="urn:microsoft.com/office/officeart/2005/8/layout/process3"/>
    <dgm:cxn modelId="{27AE4B2E-3B20-4D36-9253-0F3432653087}" type="presOf" srcId="{E06B3A53-CC29-4626-BC77-62DE29B61CAA}" destId="{AB9590FC-4CC7-4D3D-A389-5BFD44F97B26}" srcOrd="0" destOrd="0" presId="urn:microsoft.com/office/officeart/2005/8/layout/process3"/>
    <dgm:cxn modelId="{1324D234-A03B-48F5-A54A-B01080384353}" srcId="{2BA3BA90-9A4E-4773-8DEA-B00190DA5989}" destId="{E06B3A53-CC29-4626-BC77-62DE29B61CAA}" srcOrd="0" destOrd="0" parTransId="{545DADDA-3855-4F82-A34E-858FC6ED3D47}" sibTransId="{77731F4B-7D58-4674-9ED1-9EF86A92AC26}"/>
    <dgm:cxn modelId="{C2D62B51-9BDB-479E-B39E-D7C9FA4CC09C}" type="presOf" srcId="{2BA3BA90-9A4E-4773-8DEA-B00190DA5989}" destId="{2A2D95A5-1F23-4F05-ADA3-B9EB47B3CF75}" srcOrd="1" destOrd="0" presId="urn:microsoft.com/office/officeart/2005/8/layout/process3"/>
    <dgm:cxn modelId="{5CCB0C58-8E96-4BA3-ADE3-015B25D2969A}" type="presOf" srcId="{5AA6BAD5-AB1D-4AF9-A946-8717BE51A3B5}" destId="{AE093AB6-7EBA-49A2-B56A-9A27B4C55F79}" srcOrd="0" destOrd="0" presId="urn:microsoft.com/office/officeart/2005/8/layout/process3"/>
    <dgm:cxn modelId="{71244D7B-79CC-42CB-8BE9-3911D57207F4}" type="presOf" srcId="{5AA6BAD5-AB1D-4AF9-A946-8717BE51A3B5}" destId="{CFBA2D98-5F89-41A0-907F-E78D282C73CC}" srcOrd="1" destOrd="0" presId="urn:microsoft.com/office/officeart/2005/8/layout/process3"/>
    <dgm:cxn modelId="{7F11AA7F-1B05-4A22-B74C-D4311FB8D293}" type="presOf" srcId="{F77E2A39-F733-46B9-8FD9-8D5472BF5300}" destId="{A631E1FE-8D11-4386-BDF8-C35A56ED088B}" srcOrd="0" destOrd="0" presId="urn:microsoft.com/office/officeart/2005/8/layout/process3"/>
    <dgm:cxn modelId="{122C4485-207F-4BD0-83ED-8C7B246CCE0E}" srcId="{F77E2A39-F733-46B9-8FD9-8D5472BF5300}" destId="{360AED83-BAA3-484D-ADF6-5846B5DA5033}" srcOrd="2" destOrd="0" parTransId="{7091E7B4-CF7D-49DA-99FA-4BBC797E80F7}" sibTransId="{F617CB02-1417-43A4-80F2-0707400F8919}"/>
    <dgm:cxn modelId="{5497AD89-9377-407B-93B1-B59691C022EA}" type="presOf" srcId="{FE7A9EF0-1B1F-4E10-9B65-EA4273C8D2E0}" destId="{F704CBCE-0FD5-42C6-81B6-9783A7E43CAA}" srcOrd="1" destOrd="0" presId="urn:microsoft.com/office/officeart/2005/8/layout/process3"/>
    <dgm:cxn modelId="{C9D942A7-883F-4F64-A1C6-02944D7B900A}" type="presOf" srcId="{360AED83-BAA3-484D-ADF6-5846B5DA5033}" destId="{AE798A93-C440-4301-BF13-6B4355311E12}" srcOrd="1" destOrd="0" presId="urn:microsoft.com/office/officeart/2005/8/layout/process3"/>
    <dgm:cxn modelId="{E066D9B9-D1DE-4D80-A299-B1FB10786A5C}" srcId="{360AED83-BAA3-484D-ADF6-5846B5DA5033}" destId="{7D77CC63-8F3E-4807-B7AD-F3A10B0E20E7}" srcOrd="0" destOrd="0" parTransId="{A21DE849-2856-4EBA-BCBE-5EFC5BB00659}" sibTransId="{6FD0B522-F63B-4729-B59E-AD469A201A2E}"/>
    <dgm:cxn modelId="{419132C0-13BA-428B-897F-6F7DEAEED946}" type="presOf" srcId="{959FF4A6-F87F-4093-96E8-21D8FC51AFFA}" destId="{CC9916B4-61AD-49BE-91C1-4FF81375AFAC}" srcOrd="0" destOrd="0" presId="urn:microsoft.com/office/officeart/2005/8/layout/process3"/>
    <dgm:cxn modelId="{8F3D66C2-E0B4-46E5-B303-3CB3CC66D5C3}" type="presOf" srcId="{2BA3BA90-9A4E-4773-8DEA-B00190DA5989}" destId="{67B5F41D-199A-48E3-8752-1CEE4857A350}" srcOrd="0" destOrd="0" presId="urn:microsoft.com/office/officeart/2005/8/layout/process3"/>
    <dgm:cxn modelId="{2AEA79E9-5D46-498E-9B02-98F23F8EEAC0}" srcId="{F77E2A39-F733-46B9-8FD9-8D5472BF5300}" destId="{2BA3BA90-9A4E-4773-8DEA-B00190DA5989}" srcOrd="0" destOrd="0" parTransId="{9CB73AFF-D5F9-4EB4-BA29-B6C033F946AF}" sibTransId="{FE7A9EF0-1B1F-4E10-9B65-EA4273C8D2E0}"/>
    <dgm:cxn modelId="{66CA100E-AB95-4FBB-A2DF-6E393E056ED4}" type="presParOf" srcId="{A631E1FE-8D11-4386-BDF8-C35A56ED088B}" destId="{DFF73A87-9F75-466E-8AAF-F030B10835A7}" srcOrd="0" destOrd="0" presId="urn:microsoft.com/office/officeart/2005/8/layout/process3"/>
    <dgm:cxn modelId="{CA7FD6F4-4070-49FB-B242-E251950F7C29}" type="presParOf" srcId="{DFF73A87-9F75-466E-8AAF-F030B10835A7}" destId="{67B5F41D-199A-48E3-8752-1CEE4857A350}" srcOrd="0" destOrd="0" presId="urn:microsoft.com/office/officeart/2005/8/layout/process3"/>
    <dgm:cxn modelId="{9D921FD5-DFA5-438E-891E-38C59A2784D1}" type="presParOf" srcId="{DFF73A87-9F75-466E-8AAF-F030B10835A7}" destId="{2A2D95A5-1F23-4F05-ADA3-B9EB47B3CF75}" srcOrd="1" destOrd="0" presId="urn:microsoft.com/office/officeart/2005/8/layout/process3"/>
    <dgm:cxn modelId="{2B3C1576-42A2-4BE3-AC8B-31AE070449B1}" type="presParOf" srcId="{DFF73A87-9F75-466E-8AAF-F030B10835A7}" destId="{AB9590FC-4CC7-4D3D-A389-5BFD44F97B26}" srcOrd="2" destOrd="0" presId="urn:microsoft.com/office/officeart/2005/8/layout/process3"/>
    <dgm:cxn modelId="{B505EDEE-649B-4C94-866A-CB243333E713}" type="presParOf" srcId="{A631E1FE-8D11-4386-BDF8-C35A56ED088B}" destId="{2A9AED3C-E78A-499D-A192-C6570499F011}" srcOrd="1" destOrd="0" presId="urn:microsoft.com/office/officeart/2005/8/layout/process3"/>
    <dgm:cxn modelId="{6C9132D5-8027-4673-A7EA-AD2DC9332842}" type="presParOf" srcId="{2A9AED3C-E78A-499D-A192-C6570499F011}" destId="{F704CBCE-0FD5-42C6-81B6-9783A7E43CAA}" srcOrd="0" destOrd="0" presId="urn:microsoft.com/office/officeart/2005/8/layout/process3"/>
    <dgm:cxn modelId="{1CD7A087-3C37-450F-B21B-8C022F745CF8}" type="presParOf" srcId="{A631E1FE-8D11-4386-BDF8-C35A56ED088B}" destId="{91EAB4B7-9703-4BD6-8533-97BA23AF9336}" srcOrd="2" destOrd="0" presId="urn:microsoft.com/office/officeart/2005/8/layout/process3"/>
    <dgm:cxn modelId="{C2B8EA29-94AA-4254-8AF3-DE96015DC272}" type="presParOf" srcId="{91EAB4B7-9703-4BD6-8533-97BA23AF9336}" destId="{E4E1D6C8-B21F-42B6-9A8D-A06E6C7F32BB}" srcOrd="0" destOrd="0" presId="urn:microsoft.com/office/officeart/2005/8/layout/process3"/>
    <dgm:cxn modelId="{70FF7EE0-C18A-4F40-BD31-76251ADCB164}" type="presParOf" srcId="{91EAB4B7-9703-4BD6-8533-97BA23AF9336}" destId="{ED79151E-C446-48FB-9510-243A11CEDA86}" srcOrd="1" destOrd="0" presId="urn:microsoft.com/office/officeart/2005/8/layout/process3"/>
    <dgm:cxn modelId="{1A927570-B213-4686-961D-EBCC82BA96C0}" type="presParOf" srcId="{91EAB4B7-9703-4BD6-8533-97BA23AF9336}" destId="{CC9916B4-61AD-49BE-91C1-4FF81375AFAC}" srcOrd="2" destOrd="0" presId="urn:microsoft.com/office/officeart/2005/8/layout/process3"/>
    <dgm:cxn modelId="{AB6CAB22-9DEA-45C3-A77E-CA896CFCEE31}" type="presParOf" srcId="{A631E1FE-8D11-4386-BDF8-C35A56ED088B}" destId="{AE093AB6-7EBA-49A2-B56A-9A27B4C55F79}" srcOrd="3" destOrd="0" presId="urn:microsoft.com/office/officeart/2005/8/layout/process3"/>
    <dgm:cxn modelId="{B3116CC3-2DF5-40FF-AC47-E491850925AF}" type="presParOf" srcId="{AE093AB6-7EBA-49A2-B56A-9A27B4C55F79}" destId="{CFBA2D98-5F89-41A0-907F-E78D282C73CC}" srcOrd="0" destOrd="0" presId="urn:microsoft.com/office/officeart/2005/8/layout/process3"/>
    <dgm:cxn modelId="{6FF80AE8-6C08-4485-BD70-B27A9F48BB81}" type="presParOf" srcId="{A631E1FE-8D11-4386-BDF8-C35A56ED088B}" destId="{9AFBF2E3-4ED6-42FC-8A72-2E709EABE22E}" srcOrd="4" destOrd="0" presId="urn:microsoft.com/office/officeart/2005/8/layout/process3"/>
    <dgm:cxn modelId="{6FBB7538-BE0A-4895-9B79-916F1C98B65E}" type="presParOf" srcId="{9AFBF2E3-4ED6-42FC-8A72-2E709EABE22E}" destId="{829E9FC5-0CA0-4AEB-A4ED-F080737F61C6}" srcOrd="0" destOrd="0" presId="urn:microsoft.com/office/officeart/2005/8/layout/process3"/>
    <dgm:cxn modelId="{00AF610C-60BB-4554-8319-95ABD636C4C1}" type="presParOf" srcId="{9AFBF2E3-4ED6-42FC-8A72-2E709EABE22E}" destId="{AE798A93-C440-4301-BF13-6B4355311E12}" srcOrd="1" destOrd="0" presId="urn:microsoft.com/office/officeart/2005/8/layout/process3"/>
    <dgm:cxn modelId="{82546C2F-6B0D-4F78-9381-18F948C3F0D8}" type="presParOf" srcId="{9AFBF2E3-4ED6-42FC-8A72-2E709EABE22E}" destId="{4D3369A9-EFFB-4826-B2B8-9F6CEDBE421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24ADC-1D99-47B5-8841-A692B246092F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F98BB94-A0CC-4D2B-A2E6-EDE63E2DD7DA}">
      <dgm:prSet phldrT="[Texto]"/>
      <dgm:spPr/>
      <dgm:t>
        <a:bodyPr/>
        <a:lstStyle/>
        <a:p>
          <a:r>
            <a:rPr lang="es-ES" dirty="0"/>
            <a:t>Problemática</a:t>
          </a:r>
        </a:p>
      </dgm:t>
    </dgm:pt>
    <dgm:pt modelId="{8C5B645A-B9D6-4645-BCEB-25FC4105B44C}" type="parTrans" cxnId="{9A0D8CDB-A172-43B1-8CCE-F1E747ADBF75}">
      <dgm:prSet/>
      <dgm:spPr/>
      <dgm:t>
        <a:bodyPr/>
        <a:lstStyle/>
        <a:p>
          <a:endParaRPr lang="es-ES"/>
        </a:p>
      </dgm:t>
    </dgm:pt>
    <dgm:pt modelId="{ADA74051-5183-4793-9CDE-C1929D00DCAA}" type="sibTrans" cxnId="{9A0D8CDB-A172-43B1-8CCE-F1E747ADBF75}">
      <dgm:prSet/>
      <dgm:spPr/>
      <dgm:t>
        <a:bodyPr/>
        <a:lstStyle/>
        <a:p>
          <a:endParaRPr lang="es-ES"/>
        </a:p>
      </dgm:t>
    </dgm:pt>
    <dgm:pt modelId="{59A2C543-644F-4CD6-8F7F-D2F2935628F7}">
      <dgm:prSet phldrT="[Texto]"/>
      <dgm:spPr/>
      <dgm:t>
        <a:bodyPr/>
        <a:lstStyle/>
        <a:p>
          <a:r>
            <a:rPr lang="es-ES" dirty="0"/>
            <a:t>Primero tenemos que identificar un problema que tenga un impacto social. Estudiar sus aspectos principales y como es que la solución de este puede ayudar a la sociedad. Y que podemos hacer, mediante tecnologías </a:t>
          </a:r>
          <a:r>
            <a:rPr lang="es-ES" dirty="0" err="1"/>
            <a:t>informaticas</a:t>
          </a:r>
          <a:r>
            <a:rPr lang="es-ES" dirty="0"/>
            <a:t> para solucionarlo. </a:t>
          </a:r>
        </a:p>
      </dgm:t>
    </dgm:pt>
    <dgm:pt modelId="{EF229B36-8972-46E5-8556-1054FC3AC740}" type="parTrans" cxnId="{4428045C-4469-463D-ADAD-224D416F6650}">
      <dgm:prSet/>
      <dgm:spPr/>
      <dgm:t>
        <a:bodyPr/>
        <a:lstStyle/>
        <a:p>
          <a:endParaRPr lang="es-ES"/>
        </a:p>
      </dgm:t>
    </dgm:pt>
    <dgm:pt modelId="{90A53F86-14C9-449E-A93E-08E6E2CED564}" type="sibTrans" cxnId="{4428045C-4469-463D-ADAD-224D416F6650}">
      <dgm:prSet/>
      <dgm:spPr/>
      <dgm:t>
        <a:bodyPr/>
        <a:lstStyle/>
        <a:p>
          <a:endParaRPr lang="es-ES"/>
        </a:p>
      </dgm:t>
    </dgm:pt>
    <dgm:pt modelId="{B7D097BE-6AFE-4B91-93C7-4090352902A8}">
      <dgm:prSet phldrT="[Texto]"/>
      <dgm:spPr/>
      <dgm:t>
        <a:bodyPr/>
        <a:lstStyle/>
        <a:p>
          <a:r>
            <a:rPr lang="es-ES" dirty="0"/>
            <a:t>Solución</a:t>
          </a:r>
        </a:p>
      </dgm:t>
    </dgm:pt>
    <dgm:pt modelId="{D9CE09B1-469C-4C97-9E35-B2732CFA3D37}" type="parTrans" cxnId="{7FA14A02-E47A-44FB-AE7F-F1E5DC69D4DA}">
      <dgm:prSet/>
      <dgm:spPr/>
      <dgm:t>
        <a:bodyPr/>
        <a:lstStyle/>
        <a:p>
          <a:endParaRPr lang="es-ES"/>
        </a:p>
      </dgm:t>
    </dgm:pt>
    <dgm:pt modelId="{59EA974F-1C55-46C6-85E9-022C22CE6331}" type="sibTrans" cxnId="{7FA14A02-E47A-44FB-AE7F-F1E5DC69D4DA}">
      <dgm:prSet/>
      <dgm:spPr/>
      <dgm:t>
        <a:bodyPr/>
        <a:lstStyle/>
        <a:p>
          <a:endParaRPr lang="es-ES"/>
        </a:p>
      </dgm:t>
    </dgm:pt>
    <dgm:pt modelId="{8286B8A6-85C7-4511-9854-6618FB84F5B5}">
      <dgm:prSet phldrT="[Texto]"/>
      <dgm:spPr/>
      <dgm:t>
        <a:bodyPr/>
        <a:lstStyle/>
        <a:p>
          <a:r>
            <a:rPr lang="es-ES" dirty="0"/>
            <a:t>Una vez identificado el problema. Podemos procederemos a buscar una solución. Tiene que ser viable, eficaz y eficiente. Sin mencionar que tiene que ser innovadora. Y para evitar “volver a inventar la rueda” indagaremos en las soluciones previamente implementadas para problemáticas similares</a:t>
          </a:r>
        </a:p>
      </dgm:t>
    </dgm:pt>
    <dgm:pt modelId="{AE2DEBB8-DE65-47F1-AE44-FC98D77DFC92}" type="parTrans" cxnId="{89DE5E24-52AA-4077-A824-7F2A52BE76A8}">
      <dgm:prSet/>
      <dgm:spPr/>
      <dgm:t>
        <a:bodyPr/>
        <a:lstStyle/>
        <a:p>
          <a:endParaRPr lang="es-ES"/>
        </a:p>
      </dgm:t>
    </dgm:pt>
    <dgm:pt modelId="{92279CA4-2316-4A23-A838-5AC65C3D4EBA}" type="sibTrans" cxnId="{89DE5E24-52AA-4077-A824-7F2A52BE76A8}">
      <dgm:prSet/>
      <dgm:spPr/>
      <dgm:t>
        <a:bodyPr/>
        <a:lstStyle/>
        <a:p>
          <a:endParaRPr lang="es-ES"/>
        </a:p>
      </dgm:t>
    </dgm:pt>
    <dgm:pt modelId="{7C980F64-6D27-4749-8AC0-551BEA16A342}">
      <dgm:prSet phldrT="[Texto]"/>
      <dgm:spPr/>
      <dgm:t>
        <a:bodyPr/>
        <a:lstStyle/>
        <a:p>
          <a:r>
            <a:rPr lang="es-ES" dirty="0"/>
            <a:t>Implementación</a:t>
          </a:r>
        </a:p>
      </dgm:t>
    </dgm:pt>
    <dgm:pt modelId="{51F48E8B-4DB4-42B7-A61A-69572CF101E1}" type="parTrans" cxnId="{CF37C9D1-B463-4D0F-8650-41084CB228D0}">
      <dgm:prSet/>
      <dgm:spPr/>
      <dgm:t>
        <a:bodyPr/>
        <a:lstStyle/>
        <a:p>
          <a:endParaRPr lang="es-ES"/>
        </a:p>
      </dgm:t>
    </dgm:pt>
    <dgm:pt modelId="{34530596-270A-485B-BCC0-7B319B2D03BE}" type="sibTrans" cxnId="{CF37C9D1-B463-4D0F-8650-41084CB228D0}">
      <dgm:prSet/>
      <dgm:spPr/>
      <dgm:t>
        <a:bodyPr/>
        <a:lstStyle/>
        <a:p>
          <a:endParaRPr lang="es-ES"/>
        </a:p>
      </dgm:t>
    </dgm:pt>
    <dgm:pt modelId="{39AE7044-DC20-4693-8E41-EBA1F509C686}">
      <dgm:prSet phldrT="[Texto]"/>
      <dgm:spPr/>
      <dgm:t>
        <a:bodyPr/>
        <a:lstStyle/>
        <a:p>
          <a:r>
            <a:rPr lang="es-ES" dirty="0"/>
            <a:t>Una vez encontrada una solución viable el siguiente paso es implementarla. Para esto nos apoyaremos de herramientas digitales como </a:t>
          </a:r>
          <a:r>
            <a:rPr lang="es-ES" dirty="0" err="1"/>
            <a:t>html</a:t>
          </a:r>
          <a:r>
            <a:rPr lang="es-ES" dirty="0"/>
            <a:t>, </a:t>
          </a:r>
          <a:r>
            <a:rPr lang="es-ES" dirty="0" err="1"/>
            <a:t>css</a:t>
          </a:r>
          <a:r>
            <a:rPr lang="es-ES" dirty="0"/>
            <a:t> y </a:t>
          </a:r>
          <a:r>
            <a:rPr lang="es-ES" dirty="0" err="1"/>
            <a:t>js</a:t>
          </a:r>
          <a:r>
            <a:rPr lang="es-ES" dirty="0"/>
            <a:t>. Y a lo largo del proceso debemos el manteamiento del software debe ser algo vital. Ya que si queremos que sea una solución eficaz, nuestra solución debe evolucionar conforme el problema lo hace. </a:t>
          </a:r>
        </a:p>
      </dgm:t>
    </dgm:pt>
    <dgm:pt modelId="{2589916A-034A-4FEB-9D68-0F6EC08BF672}" type="parTrans" cxnId="{1B40BF8B-C19C-4378-BA14-DD22BCB18DA5}">
      <dgm:prSet/>
      <dgm:spPr/>
      <dgm:t>
        <a:bodyPr/>
        <a:lstStyle/>
        <a:p>
          <a:endParaRPr lang="es-ES"/>
        </a:p>
      </dgm:t>
    </dgm:pt>
    <dgm:pt modelId="{60516D23-0398-4095-A5D2-4131D0228A68}" type="sibTrans" cxnId="{1B40BF8B-C19C-4378-BA14-DD22BCB18DA5}">
      <dgm:prSet/>
      <dgm:spPr/>
      <dgm:t>
        <a:bodyPr/>
        <a:lstStyle/>
        <a:p>
          <a:endParaRPr lang="es-ES"/>
        </a:p>
      </dgm:t>
    </dgm:pt>
    <dgm:pt modelId="{72F12466-4CD8-4CC3-B4D6-902AF4919FA6}" type="pres">
      <dgm:prSet presAssocID="{EC324ADC-1D99-47B5-8841-A692B246092F}" presName="Name0" presStyleCnt="0">
        <dgm:presLayoutVars>
          <dgm:dir/>
          <dgm:animLvl val="lvl"/>
          <dgm:resizeHandles val="exact"/>
        </dgm:presLayoutVars>
      </dgm:prSet>
      <dgm:spPr/>
    </dgm:pt>
    <dgm:pt modelId="{35E85ED8-BF94-4359-B45B-2F1031F6913A}" type="pres">
      <dgm:prSet presAssocID="{6F98BB94-A0CC-4D2B-A2E6-EDE63E2DD7DA}" presName="compositeNode" presStyleCnt="0">
        <dgm:presLayoutVars>
          <dgm:bulletEnabled val="1"/>
        </dgm:presLayoutVars>
      </dgm:prSet>
      <dgm:spPr/>
    </dgm:pt>
    <dgm:pt modelId="{DFA49E46-7DDB-43E2-913D-67CC9E75C48A}" type="pres">
      <dgm:prSet presAssocID="{6F98BB94-A0CC-4D2B-A2E6-EDE63E2DD7DA}" presName="bgRect" presStyleLbl="node1" presStyleIdx="0" presStyleCnt="3"/>
      <dgm:spPr/>
    </dgm:pt>
    <dgm:pt modelId="{79F7E821-C362-43A7-8C8C-99A2F2995104}" type="pres">
      <dgm:prSet presAssocID="{6F98BB94-A0CC-4D2B-A2E6-EDE63E2DD7DA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A22B1CB4-255D-4422-980C-0779A758BCDD}" type="pres">
      <dgm:prSet presAssocID="{6F98BB94-A0CC-4D2B-A2E6-EDE63E2DD7DA}" presName="childNode" presStyleLbl="node1" presStyleIdx="0" presStyleCnt="3">
        <dgm:presLayoutVars>
          <dgm:bulletEnabled val="1"/>
        </dgm:presLayoutVars>
      </dgm:prSet>
      <dgm:spPr/>
    </dgm:pt>
    <dgm:pt modelId="{4C6DBE98-25B0-45C1-93D8-ABC6658D981F}" type="pres">
      <dgm:prSet presAssocID="{ADA74051-5183-4793-9CDE-C1929D00DCAA}" presName="hSp" presStyleCnt="0"/>
      <dgm:spPr/>
    </dgm:pt>
    <dgm:pt modelId="{3EEDF12D-9267-4452-B673-C3DC105B3BC7}" type="pres">
      <dgm:prSet presAssocID="{ADA74051-5183-4793-9CDE-C1929D00DCAA}" presName="vProcSp" presStyleCnt="0"/>
      <dgm:spPr/>
    </dgm:pt>
    <dgm:pt modelId="{EBF2A785-9EE1-4FA3-8183-A2F5919420C7}" type="pres">
      <dgm:prSet presAssocID="{ADA74051-5183-4793-9CDE-C1929D00DCAA}" presName="vSp1" presStyleCnt="0"/>
      <dgm:spPr/>
    </dgm:pt>
    <dgm:pt modelId="{410D50D8-92AD-4505-96B8-8CCF83B6E33B}" type="pres">
      <dgm:prSet presAssocID="{ADA74051-5183-4793-9CDE-C1929D00DCAA}" presName="simulatedConn" presStyleLbl="solidFgAcc1" presStyleIdx="0" presStyleCnt="2"/>
      <dgm:spPr/>
    </dgm:pt>
    <dgm:pt modelId="{DEA88477-BEB7-4B77-AE00-28FC15B0F52A}" type="pres">
      <dgm:prSet presAssocID="{ADA74051-5183-4793-9CDE-C1929D00DCAA}" presName="vSp2" presStyleCnt="0"/>
      <dgm:spPr/>
    </dgm:pt>
    <dgm:pt modelId="{E8F6E68F-DC07-4095-98A5-627F40628EBD}" type="pres">
      <dgm:prSet presAssocID="{ADA74051-5183-4793-9CDE-C1929D00DCAA}" presName="sibTrans" presStyleCnt="0"/>
      <dgm:spPr/>
    </dgm:pt>
    <dgm:pt modelId="{27B4831C-C17A-4A69-A9D3-4FA520D5FE99}" type="pres">
      <dgm:prSet presAssocID="{B7D097BE-6AFE-4B91-93C7-4090352902A8}" presName="compositeNode" presStyleCnt="0">
        <dgm:presLayoutVars>
          <dgm:bulletEnabled val="1"/>
        </dgm:presLayoutVars>
      </dgm:prSet>
      <dgm:spPr/>
    </dgm:pt>
    <dgm:pt modelId="{7FDBB1F5-EBAF-4513-A27D-34872D90E641}" type="pres">
      <dgm:prSet presAssocID="{B7D097BE-6AFE-4B91-93C7-4090352902A8}" presName="bgRect" presStyleLbl="node1" presStyleIdx="1" presStyleCnt="3"/>
      <dgm:spPr/>
    </dgm:pt>
    <dgm:pt modelId="{B3B1E7EB-D625-4A95-A85F-B0EDB13C4A99}" type="pres">
      <dgm:prSet presAssocID="{B7D097BE-6AFE-4B91-93C7-4090352902A8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17410E1C-AF92-4E1E-ACDA-09DFB915C08D}" type="pres">
      <dgm:prSet presAssocID="{B7D097BE-6AFE-4B91-93C7-4090352902A8}" presName="childNode" presStyleLbl="node1" presStyleIdx="1" presStyleCnt="3">
        <dgm:presLayoutVars>
          <dgm:bulletEnabled val="1"/>
        </dgm:presLayoutVars>
      </dgm:prSet>
      <dgm:spPr/>
    </dgm:pt>
    <dgm:pt modelId="{F99850A4-AF8B-4534-884B-6A787961B68A}" type="pres">
      <dgm:prSet presAssocID="{59EA974F-1C55-46C6-85E9-022C22CE6331}" presName="hSp" presStyleCnt="0"/>
      <dgm:spPr/>
    </dgm:pt>
    <dgm:pt modelId="{6E356037-2074-4A6E-92E0-A215E7143653}" type="pres">
      <dgm:prSet presAssocID="{59EA974F-1C55-46C6-85E9-022C22CE6331}" presName="vProcSp" presStyleCnt="0"/>
      <dgm:spPr/>
    </dgm:pt>
    <dgm:pt modelId="{F47BF1B4-CFB5-4CDF-919F-08653BAEBD8B}" type="pres">
      <dgm:prSet presAssocID="{59EA974F-1C55-46C6-85E9-022C22CE6331}" presName="vSp1" presStyleCnt="0"/>
      <dgm:spPr/>
    </dgm:pt>
    <dgm:pt modelId="{B4AB3C2E-25AD-47FD-8A1F-462962D33B46}" type="pres">
      <dgm:prSet presAssocID="{59EA974F-1C55-46C6-85E9-022C22CE6331}" presName="simulatedConn" presStyleLbl="solidFgAcc1" presStyleIdx="1" presStyleCnt="2"/>
      <dgm:spPr/>
    </dgm:pt>
    <dgm:pt modelId="{E41B8017-AC40-492B-B8C6-43BDC50F6455}" type="pres">
      <dgm:prSet presAssocID="{59EA974F-1C55-46C6-85E9-022C22CE6331}" presName="vSp2" presStyleCnt="0"/>
      <dgm:spPr/>
    </dgm:pt>
    <dgm:pt modelId="{EAA0D2C8-FA00-4552-ADBA-A48EFE3E64C2}" type="pres">
      <dgm:prSet presAssocID="{59EA974F-1C55-46C6-85E9-022C22CE6331}" presName="sibTrans" presStyleCnt="0"/>
      <dgm:spPr/>
    </dgm:pt>
    <dgm:pt modelId="{3D770743-42A0-444C-AC8D-C11C2A6AD62C}" type="pres">
      <dgm:prSet presAssocID="{7C980F64-6D27-4749-8AC0-551BEA16A342}" presName="compositeNode" presStyleCnt="0">
        <dgm:presLayoutVars>
          <dgm:bulletEnabled val="1"/>
        </dgm:presLayoutVars>
      </dgm:prSet>
      <dgm:spPr/>
    </dgm:pt>
    <dgm:pt modelId="{E9913E3B-6ED8-45BB-A592-705AB6CE1CA4}" type="pres">
      <dgm:prSet presAssocID="{7C980F64-6D27-4749-8AC0-551BEA16A342}" presName="bgRect" presStyleLbl="node1" presStyleIdx="2" presStyleCnt="3"/>
      <dgm:spPr/>
    </dgm:pt>
    <dgm:pt modelId="{0F8555B1-529F-4A41-8584-1DAD91469CF0}" type="pres">
      <dgm:prSet presAssocID="{7C980F64-6D27-4749-8AC0-551BEA16A342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16F3B216-4A61-47C7-BE0E-4780294DF860}" type="pres">
      <dgm:prSet presAssocID="{7C980F64-6D27-4749-8AC0-551BEA16A342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7FA14A02-E47A-44FB-AE7F-F1E5DC69D4DA}" srcId="{EC324ADC-1D99-47B5-8841-A692B246092F}" destId="{B7D097BE-6AFE-4B91-93C7-4090352902A8}" srcOrd="1" destOrd="0" parTransId="{D9CE09B1-469C-4C97-9E35-B2732CFA3D37}" sibTransId="{59EA974F-1C55-46C6-85E9-022C22CE6331}"/>
    <dgm:cxn modelId="{37934F15-6B86-4895-B812-BC0F9799143D}" type="presOf" srcId="{6F98BB94-A0CC-4D2B-A2E6-EDE63E2DD7DA}" destId="{DFA49E46-7DDB-43E2-913D-67CC9E75C48A}" srcOrd="0" destOrd="0" presId="urn:microsoft.com/office/officeart/2005/8/layout/hProcess7"/>
    <dgm:cxn modelId="{A946E223-AA52-4AFB-AACD-8B1CD0758F1C}" type="presOf" srcId="{EC324ADC-1D99-47B5-8841-A692B246092F}" destId="{72F12466-4CD8-4CC3-B4D6-902AF4919FA6}" srcOrd="0" destOrd="0" presId="urn:microsoft.com/office/officeart/2005/8/layout/hProcess7"/>
    <dgm:cxn modelId="{89DE5E24-52AA-4077-A824-7F2A52BE76A8}" srcId="{B7D097BE-6AFE-4B91-93C7-4090352902A8}" destId="{8286B8A6-85C7-4511-9854-6618FB84F5B5}" srcOrd="0" destOrd="0" parTransId="{AE2DEBB8-DE65-47F1-AE44-FC98D77DFC92}" sibTransId="{92279CA4-2316-4A23-A838-5AC65C3D4EBA}"/>
    <dgm:cxn modelId="{C600A83D-7231-4FB8-A828-25D84EA7D9D3}" type="presOf" srcId="{59A2C543-644F-4CD6-8F7F-D2F2935628F7}" destId="{A22B1CB4-255D-4422-980C-0779A758BCDD}" srcOrd="0" destOrd="0" presId="urn:microsoft.com/office/officeart/2005/8/layout/hProcess7"/>
    <dgm:cxn modelId="{4428045C-4469-463D-ADAD-224D416F6650}" srcId="{6F98BB94-A0CC-4D2B-A2E6-EDE63E2DD7DA}" destId="{59A2C543-644F-4CD6-8F7F-D2F2935628F7}" srcOrd="0" destOrd="0" parTransId="{EF229B36-8972-46E5-8556-1054FC3AC740}" sibTransId="{90A53F86-14C9-449E-A93E-08E6E2CED564}"/>
    <dgm:cxn modelId="{BF6F8267-F468-4D69-B8B9-BF87353ADF41}" type="presOf" srcId="{8286B8A6-85C7-4511-9854-6618FB84F5B5}" destId="{17410E1C-AF92-4E1E-ACDA-09DFB915C08D}" srcOrd="0" destOrd="0" presId="urn:microsoft.com/office/officeart/2005/8/layout/hProcess7"/>
    <dgm:cxn modelId="{CDAF9469-363C-4424-B305-ADDD1D418321}" type="presOf" srcId="{B7D097BE-6AFE-4B91-93C7-4090352902A8}" destId="{B3B1E7EB-D625-4A95-A85F-B0EDB13C4A99}" srcOrd="1" destOrd="0" presId="urn:microsoft.com/office/officeart/2005/8/layout/hProcess7"/>
    <dgm:cxn modelId="{AC6F7B4E-632A-47D2-BB9D-4D5BFAA3054E}" type="presOf" srcId="{7C980F64-6D27-4749-8AC0-551BEA16A342}" destId="{E9913E3B-6ED8-45BB-A592-705AB6CE1CA4}" srcOrd="0" destOrd="0" presId="urn:microsoft.com/office/officeart/2005/8/layout/hProcess7"/>
    <dgm:cxn modelId="{D9003588-F174-43B3-B683-3101BD782944}" type="presOf" srcId="{6F98BB94-A0CC-4D2B-A2E6-EDE63E2DD7DA}" destId="{79F7E821-C362-43A7-8C8C-99A2F2995104}" srcOrd="1" destOrd="0" presId="urn:microsoft.com/office/officeart/2005/8/layout/hProcess7"/>
    <dgm:cxn modelId="{1B40BF8B-C19C-4378-BA14-DD22BCB18DA5}" srcId="{7C980F64-6D27-4749-8AC0-551BEA16A342}" destId="{39AE7044-DC20-4693-8E41-EBA1F509C686}" srcOrd="0" destOrd="0" parTransId="{2589916A-034A-4FEB-9D68-0F6EC08BF672}" sibTransId="{60516D23-0398-4095-A5D2-4131D0228A68}"/>
    <dgm:cxn modelId="{45383894-71F2-4A4B-8817-48E0B3715695}" type="presOf" srcId="{B7D097BE-6AFE-4B91-93C7-4090352902A8}" destId="{7FDBB1F5-EBAF-4513-A27D-34872D90E641}" srcOrd="0" destOrd="0" presId="urn:microsoft.com/office/officeart/2005/8/layout/hProcess7"/>
    <dgm:cxn modelId="{EC2DAEB7-9E51-4C33-9908-271E5D11B641}" type="presOf" srcId="{39AE7044-DC20-4693-8E41-EBA1F509C686}" destId="{16F3B216-4A61-47C7-BE0E-4780294DF860}" srcOrd="0" destOrd="0" presId="urn:microsoft.com/office/officeart/2005/8/layout/hProcess7"/>
    <dgm:cxn modelId="{CF37C9D1-B463-4D0F-8650-41084CB228D0}" srcId="{EC324ADC-1D99-47B5-8841-A692B246092F}" destId="{7C980F64-6D27-4749-8AC0-551BEA16A342}" srcOrd="2" destOrd="0" parTransId="{51F48E8B-4DB4-42B7-A61A-69572CF101E1}" sibTransId="{34530596-270A-485B-BCC0-7B319B2D03BE}"/>
    <dgm:cxn modelId="{9A0D8CDB-A172-43B1-8CCE-F1E747ADBF75}" srcId="{EC324ADC-1D99-47B5-8841-A692B246092F}" destId="{6F98BB94-A0CC-4D2B-A2E6-EDE63E2DD7DA}" srcOrd="0" destOrd="0" parTransId="{8C5B645A-B9D6-4645-BCEB-25FC4105B44C}" sibTransId="{ADA74051-5183-4793-9CDE-C1929D00DCAA}"/>
    <dgm:cxn modelId="{C10028DD-5E5B-4C95-ACB4-A78A3FAED499}" type="presOf" srcId="{7C980F64-6D27-4749-8AC0-551BEA16A342}" destId="{0F8555B1-529F-4A41-8584-1DAD91469CF0}" srcOrd="1" destOrd="0" presId="urn:microsoft.com/office/officeart/2005/8/layout/hProcess7"/>
    <dgm:cxn modelId="{732395AA-AF5E-4C5A-8BB8-D1D03F78138D}" type="presParOf" srcId="{72F12466-4CD8-4CC3-B4D6-902AF4919FA6}" destId="{35E85ED8-BF94-4359-B45B-2F1031F6913A}" srcOrd="0" destOrd="0" presId="urn:microsoft.com/office/officeart/2005/8/layout/hProcess7"/>
    <dgm:cxn modelId="{A983E35E-C6F2-46F1-8DA2-F581A659836F}" type="presParOf" srcId="{35E85ED8-BF94-4359-B45B-2F1031F6913A}" destId="{DFA49E46-7DDB-43E2-913D-67CC9E75C48A}" srcOrd="0" destOrd="0" presId="urn:microsoft.com/office/officeart/2005/8/layout/hProcess7"/>
    <dgm:cxn modelId="{B7492AA2-20D1-4D13-B5E6-D6AFB29901DF}" type="presParOf" srcId="{35E85ED8-BF94-4359-B45B-2F1031F6913A}" destId="{79F7E821-C362-43A7-8C8C-99A2F2995104}" srcOrd="1" destOrd="0" presId="urn:microsoft.com/office/officeart/2005/8/layout/hProcess7"/>
    <dgm:cxn modelId="{51ED39E5-F2B6-4314-9FD9-3BD282E73501}" type="presParOf" srcId="{35E85ED8-BF94-4359-B45B-2F1031F6913A}" destId="{A22B1CB4-255D-4422-980C-0779A758BCDD}" srcOrd="2" destOrd="0" presId="urn:microsoft.com/office/officeart/2005/8/layout/hProcess7"/>
    <dgm:cxn modelId="{61F9CBCC-E074-4A13-9B7E-E7D27111D040}" type="presParOf" srcId="{72F12466-4CD8-4CC3-B4D6-902AF4919FA6}" destId="{4C6DBE98-25B0-45C1-93D8-ABC6658D981F}" srcOrd="1" destOrd="0" presId="urn:microsoft.com/office/officeart/2005/8/layout/hProcess7"/>
    <dgm:cxn modelId="{8349D32A-9D96-4263-BDF9-E12EF3D5C6FF}" type="presParOf" srcId="{72F12466-4CD8-4CC3-B4D6-902AF4919FA6}" destId="{3EEDF12D-9267-4452-B673-C3DC105B3BC7}" srcOrd="2" destOrd="0" presId="urn:microsoft.com/office/officeart/2005/8/layout/hProcess7"/>
    <dgm:cxn modelId="{06ED680D-5CCD-4558-B5BC-7E19C7A4FCBE}" type="presParOf" srcId="{3EEDF12D-9267-4452-B673-C3DC105B3BC7}" destId="{EBF2A785-9EE1-4FA3-8183-A2F5919420C7}" srcOrd="0" destOrd="0" presId="urn:microsoft.com/office/officeart/2005/8/layout/hProcess7"/>
    <dgm:cxn modelId="{7323C8A7-08FA-435F-806A-7876E37C18A6}" type="presParOf" srcId="{3EEDF12D-9267-4452-B673-C3DC105B3BC7}" destId="{410D50D8-92AD-4505-96B8-8CCF83B6E33B}" srcOrd="1" destOrd="0" presId="urn:microsoft.com/office/officeart/2005/8/layout/hProcess7"/>
    <dgm:cxn modelId="{7A7244AF-A5DC-442B-93F1-10865890BFA9}" type="presParOf" srcId="{3EEDF12D-9267-4452-B673-C3DC105B3BC7}" destId="{DEA88477-BEB7-4B77-AE00-28FC15B0F52A}" srcOrd="2" destOrd="0" presId="urn:microsoft.com/office/officeart/2005/8/layout/hProcess7"/>
    <dgm:cxn modelId="{E0D3B556-679B-43B2-B940-58076B82AC1B}" type="presParOf" srcId="{72F12466-4CD8-4CC3-B4D6-902AF4919FA6}" destId="{E8F6E68F-DC07-4095-98A5-627F40628EBD}" srcOrd="3" destOrd="0" presId="urn:microsoft.com/office/officeart/2005/8/layout/hProcess7"/>
    <dgm:cxn modelId="{D52B74D0-CED5-41A1-9BA4-620DA3C2F13C}" type="presParOf" srcId="{72F12466-4CD8-4CC3-B4D6-902AF4919FA6}" destId="{27B4831C-C17A-4A69-A9D3-4FA520D5FE99}" srcOrd="4" destOrd="0" presId="urn:microsoft.com/office/officeart/2005/8/layout/hProcess7"/>
    <dgm:cxn modelId="{185FD645-1988-490F-A41E-183A491AD2C5}" type="presParOf" srcId="{27B4831C-C17A-4A69-A9D3-4FA520D5FE99}" destId="{7FDBB1F5-EBAF-4513-A27D-34872D90E641}" srcOrd="0" destOrd="0" presId="urn:microsoft.com/office/officeart/2005/8/layout/hProcess7"/>
    <dgm:cxn modelId="{09C7586B-0E7B-4C2C-9A04-6F6FF37EA3BD}" type="presParOf" srcId="{27B4831C-C17A-4A69-A9D3-4FA520D5FE99}" destId="{B3B1E7EB-D625-4A95-A85F-B0EDB13C4A99}" srcOrd="1" destOrd="0" presId="urn:microsoft.com/office/officeart/2005/8/layout/hProcess7"/>
    <dgm:cxn modelId="{2C61960E-71FE-4242-AC32-199E776DCE36}" type="presParOf" srcId="{27B4831C-C17A-4A69-A9D3-4FA520D5FE99}" destId="{17410E1C-AF92-4E1E-ACDA-09DFB915C08D}" srcOrd="2" destOrd="0" presId="urn:microsoft.com/office/officeart/2005/8/layout/hProcess7"/>
    <dgm:cxn modelId="{C039D0A5-1BB3-4B17-8128-D2BE487A2082}" type="presParOf" srcId="{72F12466-4CD8-4CC3-B4D6-902AF4919FA6}" destId="{F99850A4-AF8B-4534-884B-6A787961B68A}" srcOrd="5" destOrd="0" presId="urn:microsoft.com/office/officeart/2005/8/layout/hProcess7"/>
    <dgm:cxn modelId="{B178A9A9-0657-46B8-AC9D-E10F3322A416}" type="presParOf" srcId="{72F12466-4CD8-4CC3-B4D6-902AF4919FA6}" destId="{6E356037-2074-4A6E-92E0-A215E7143653}" srcOrd="6" destOrd="0" presId="urn:microsoft.com/office/officeart/2005/8/layout/hProcess7"/>
    <dgm:cxn modelId="{A6385AA5-6896-471A-85B0-83E211CB0306}" type="presParOf" srcId="{6E356037-2074-4A6E-92E0-A215E7143653}" destId="{F47BF1B4-CFB5-4CDF-919F-08653BAEBD8B}" srcOrd="0" destOrd="0" presId="urn:microsoft.com/office/officeart/2005/8/layout/hProcess7"/>
    <dgm:cxn modelId="{B2FA47AC-47D1-4A83-996D-9FFB63D5C1A7}" type="presParOf" srcId="{6E356037-2074-4A6E-92E0-A215E7143653}" destId="{B4AB3C2E-25AD-47FD-8A1F-462962D33B46}" srcOrd="1" destOrd="0" presId="urn:microsoft.com/office/officeart/2005/8/layout/hProcess7"/>
    <dgm:cxn modelId="{FB24D6EE-5792-4F38-8D9A-0B81AF375711}" type="presParOf" srcId="{6E356037-2074-4A6E-92E0-A215E7143653}" destId="{E41B8017-AC40-492B-B8C6-43BDC50F6455}" srcOrd="2" destOrd="0" presId="urn:microsoft.com/office/officeart/2005/8/layout/hProcess7"/>
    <dgm:cxn modelId="{B6A96990-5EE5-4829-9D91-C5B7E559B1F7}" type="presParOf" srcId="{72F12466-4CD8-4CC3-B4D6-902AF4919FA6}" destId="{EAA0D2C8-FA00-4552-ADBA-A48EFE3E64C2}" srcOrd="7" destOrd="0" presId="urn:microsoft.com/office/officeart/2005/8/layout/hProcess7"/>
    <dgm:cxn modelId="{0D6666A1-78EE-44EC-84F0-AEC87DD27036}" type="presParOf" srcId="{72F12466-4CD8-4CC3-B4D6-902AF4919FA6}" destId="{3D770743-42A0-444C-AC8D-C11C2A6AD62C}" srcOrd="8" destOrd="0" presId="urn:microsoft.com/office/officeart/2005/8/layout/hProcess7"/>
    <dgm:cxn modelId="{5C57DE37-7777-490F-B446-77636AD31345}" type="presParOf" srcId="{3D770743-42A0-444C-AC8D-C11C2A6AD62C}" destId="{E9913E3B-6ED8-45BB-A592-705AB6CE1CA4}" srcOrd="0" destOrd="0" presId="urn:microsoft.com/office/officeart/2005/8/layout/hProcess7"/>
    <dgm:cxn modelId="{B7C86A22-6E7E-4333-AC8A-0DC88DCD03CA}" type="presParOf" srcId="{3D770743-42A0-444C-AC8D-C11C2A6AD62C}" destId="{0F8555B1-529F-4A41-8584-1DAD91469CF0}" srcOrd="1" destOrd="0" presId="urn:microsoft.com/office/officeart/2005/8/layout/hProcess7"/>
    <dgm:cxn modelId="{04A209F6-9FE7-47AE-95AA-0B398DFAAE55}" type="presParOf" srcId="{3D770743-42A0-444C-AC8D-C11C2A6AD62C}" destId="{16F3B216-4A61-47C7-BE0E-4780294DF860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D95A5-1F23-4F05-ADA3-B9EB47B3CF75}">
      <dsp:nvSpPr>
        <dsp:cNvPr id="0" name=""/>
        <dsp:cNvSpPr/>
      </dsp:nvSpPr>
      <dsp:spPr>
        <a:xfrm>
          <a:off x="4449" y="744158"/>
          <a:ext cx="2023331" cy="1192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Identificación del problema</a:t>
          </a:r>
        </a:p>
      </dsp:txBody>
      <dsp:txXfrm>
        <a:off x="4449" y="744158"/>
        <a:ext cx="2023331" cy="795330"/>
      </dsp:txXfrm>
    </dsp:sp>
    <dsp:sp modelId="{AB9590FC-4CC7-4D3D-A389-5BFD44F97B26}">
      <dsp:nvSpPr>
        <dsp:cNvPr id="0" name=""/>
        <dsp:cNvSpPr/>
      </dsp:nvSpPr>
      <dsp:spPr>
        <a:xfrm>
          <a:off x="418867" y="1539488"/>
          <a:ext cx="2023331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8 de septiembre del 2016</a:t>
          </a:r>
        </a:p>
      </dsp:txBody>
      <dsp:txXfrm>
        <a:off x="444173" y="1564794"/>
        <a:ext cx="1972719" cy="813388"/>
      </dsp:txXfrm>
    </dsp:sp>
    <dsp:sp modelId="{2A9AED3C-E78A-499D-A192-C6570499F011}">
      <dsp:nvSpPr>
        <dsp:cNvPr id="0" name=""/>
        <dsp:cNvSpPr/>
      </dsp:nvSpPr>
      <dsp:spPr>
        <a:xfrm>
          <a:off x="2334511" y="889947"/>
          <a:ext cx="650267" cy="5037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2334511" y="990697"/>
        <a:ext cx="499142" cy="302251"/>
      </dsp:txXfrm>
    </dsp:sp>
    <dsp:sp modelId="{ED79151E-C446-48FB-9510-243A11CEDA86}">
      <dsp:nvSpPr>
        <dsp:cNvPr id="0" name=""/>
        <dsp:cNvSpPr/>
      </dsp:nvSpPr>
      <dsp:spPr>
        <a:xfrm>
          <a:off x="3254700" y="744158"/>
          <a:ext cx="2023331" cy="1192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Identificación de la solución </a:t>
          </a:r>
        </a:p>
      </dsp:txBody>
      <dsp:txXfrm>
        <a:off x="3254700" y="744158"/>
        <a:ext cx="2023331" cy="795330"/>
      </dsp:txXfrm>
    </dsp:sp>
    <dsp:sp modelId="{CC9916B4-61AD-49BE-91C1-4FF81375AFAC}">
      <dsp:nvSpPr>
        <dsp:cNvPr id="0" name=""/>
        <dsp:cNvSpPr/>
      </dsp:nvSpPr>
      <dsp:spPr>
        <a:xfrm>
          <a:off x="3669117" y="1539488"/>
          <a:ext cx="2023331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11 de septiembre del 2016</a:t>
          </a:r>
        </a:p>
      </dsp:txBody>
      <dsp:txXfrm>
        <a:off x="3694423" y="1564794"/>
        <a:ext cx="1972719" cy="813388"/>
      </dsp:txXfrm>
    </dsp:sp>
    <dsp:sp modelId="{AE093AB6-7EBA-49A2-B56A-9A27B4C55F79}">
      <dsp:nvSpPr>
        <dsp:cNvPr id="0" name=""/>
        <dsp:cNvSpPr/>
      </dsp:nvSpPr>
      <dsp:spPr>
        <a:xfrm>
          <a:off x="5584761" y="889947"/>
          <a:ext cx="650267" cy="5037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5584761" y="990697"/>
        <a:ext cx="499142" cy="302251"/>
      </dsp:txXfrm>
    </dsp:sp>
    <dsp:sp modelId="{AE798A93-C440-4301-BF13-6B4355311E12}">
      <dsp:nvSpPr>
        <dsp:cNvPr id="0" name=""/>
        <dsp:cNvSpPr/>
      </dsp:nvSpPr>
      <dsp:spPr>
        <a:xfrm>
          <a:off x="6504951" y="744158"/>
          <a:ext cx="2023331" cy="1192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Inicio de implementación de la solución </a:t>
          </a:r>
        </a:p>
      </dsp:txBody>
      <dsp:txXfrm>
        <a:off x="6504951" y="744158"/>
        <a:ext cx="2023331" cy="795330"/>
      </dsp:txXfrm>
    </dsp:sp>
    <dsp:sp modelId="{4D3369A9-EFFB-4826-B2B8-9F6CEDBE421C}">
      <dsp:nvSpPr>
        <dsp:cNvPr id="0" name=""/>
        <dsp:cNvSpPr/>
      </dsp:nvSpPr>
      <dsp:spPr>
        <a:xfrm>
          <a:off x="6919368" y="1539488"/>
          <a:ext cx="2023331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15 de septiembre del 2016</a:t>
          </a:r>
        </a:p>
      </dsp:txBody>
      <dsp:txXfrm>
        <a:off x="6944674" y="1564794"/>
        <a:ext cx="1972719" cy="813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9E46-7DDB-43E2-913D-67CC9E75C48A}">
      <dsp:nvSpPr>
        <dsp:cNvPr id="0" name=""/>
        <dsp:cNvSpPr/>
      </dsp:nvSpPr>
      <dsp:spPr>
        <a:xfrm>
          <a:off x="738" y="802665"/>
          <a:ext cx="3177779" cy="3813335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128905" bIns="0" numCol="1" spcCol="1270" anchor="t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Problemática</a:t>
          </a:r>
        </a:p>
      </dsp:txBody>
      <dsp:txXfrm rot="16200000">
        <a:off x="-1244950" y="2048355"/>
        <a:ext cx="3126934" cy="635555"/>
      </dsp:txXfrm>
    </dsp:sp>
    <dsp:sp modelId="{A22B1CB4-255D-4422-980C-0779A758BCDD}">
      <dsp:nvSpPr>
        <dsp:cNvPr id="0" name=""/>
        <dsp:cNvSpPr/>
      </dsp:nvSpPr>
      <dsp:spPr>
        <a:xfrm>
          <a:off x="636294" y="802665"/>
          <a:ext cx="2367445" cy="381333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Primero tenemos que identificar un problema que tenga un impacto social. Estudiar sus aspectos principales y como es que la solución de este puede ayudar a la sociedad. Y que podemos hacer, mediante tecnologías </a:t>
          </a:r>
          <a:r>
            <a:rPr lang="es-ES" sz="1500" kern="1200" dirty="0" err="1"/>
            <a:t>informaticas</a:t>
          </a:r>
          <a:r>
            <a:rPr lang="es-ES" sz="1500" kern="1200" dirty="0"/>
            <a:t> para solucionarlo. </a:t>
          </a:r>
        </a:p>
      </dsp:txBody>
      <dsp:txXfrm>
        <a:off x="636294" y="802665"/>
        <a:ext cx="2367445" cy="3813335"/>
      </dsp:txXfrm>
    </dsp:sp>
    <dsp:sp modelId="{7FDBB1F5-EBAF-4513-A27D-34872D90E641}">
      <dsp:nvSpPr>
        <dsp:cNvPr id="0" name=""/>
        <dsp:cNvSpPr/>
      </dsp:nvSpPr>
      <dsp:spPr>
        <a:xfrm>
          <a:off x="3289739" y="802665"/>
          <a:ext cx="3177779" cy="3813335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128905" bIns="0" numCol="1" spcCol="1270" anchor="t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Solución</a:t>
          </a:r>
        </a:p>
      </dsp:txBody>
      <dsp:txXfrm rot="16200000">
        <a:off x="2044050" y="2048355"/>
        <a:ext cx="3126934" cy="635555"/>
      </dsp:txXfrm>
    </dsp:sp>
    <dsp:sp modelId="{410D50D8-92AD-4505-96B8-8CCF83B6E33B}">
      <dsp:nvSpPr>
        <dsp:cNvPr id="0" name=""/>
        <dsp:cNvSpPr/>
      </dsp:nvSpPr>
      <dsp:spPr>
        <a:xfrm rot="5400000">
          <a:off x="3025356" y="3834172"/>
          <a:ext cx="560543" cy="47666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10E1C-AF92-4E1E-ACDA-09DFB915C08D}">
      <dsp:nvSpPr>
        <dsp:cNvPr id="0" name=""/>
        <dsp:cNvSpPr/>
      </dsp:nvSpPr>
      <dsp:spPr>
        <a:xfrm>
          <a:off x="3925295" y="802665"/>
          <a:ext cx="2367445" cy="381333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Una vez identificado el problema. Podemos procederemos a buscar una solución. Tiene que ser viable, eficaz y eficiente. Sin mencionar que tiene que ser innovadora. Y para evitar “volver a inventar la rueda” indagaremos en las soluciones previamente implementadas para problemáticas similares</a:t>
          </a:r>
        </a:p>
      </dsp:txBody>
      <dsp:txXfrm>
        <a:off x="3925295" y="802665"/>
        <a:ext cx="2367445" cy="3813335"/>
      </dsp:txXfrm>
    </dsp:sp>
    <dsp:sp modelId="{E9913E3B-6ED8-45BB-A592-705AB6CE1CA4}">
      <dsp:nvSpPr>
        <dsp:cNvPr id="0" name=""/>
        <dsp:cNvSpPr/>
      </dsp:nvSpPr>
      <dsp:spPr>
        <a:xfrm>
          <a:off x="6578741" y="802665"/>
          <a:ext cx="3177779" cy="3813335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128905" bIns="0" numCol="1" spcCol="1270" anchor="t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Implementación</a:t>
          </a:r>
        </a:p>
      </dsp:txBody>
      <dsp:txXfrm rot="16200000">
        <a:off x="5333051" y="2048355"/>
        <a:ext cx="3126934" cy="635555"/>
      </dsp:txXfrm>
    </dsp:sp>
    <dsp:sp modelId="{B4AB3C2E-25AD-47FD-8A1F-462962D33B46}">
      <dsp:nvSpPr>
        <dsp:cNvPr id="0" name=""/>
        <dsp:cNvSpPr/>
      </dsp:nvSpPr>
      <dsp:spPr>
        <a:xfrm rot="5400000">
          <a:off x="6314358" y="3834172"/>
          <a:ext cx="560543" cy="47666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3B216-4A61-47C7-BE0E-4780294DF860}">
      <dsp:nvSpPr>
        <dsp:cNvPr id="0" name=""/>
        <dsp:cNvSpPr/>
      </dsp:nvSpPr>
      <dsp:spPr>
        <a:xfrm>
          <a:off x="7214297" y="802665"/>
          <a:ext cx="2367445" cy="381333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Una vez encontrada una solución viable el siguiente paso es implementarla. Para esto nos apoyaremos de herramientas digitales como </a:t>
          </a:r>
          <a:r>
            <a:rPr lang="es-ES" sz="1500" kern="1200" dirty="0" err="1"/>
            <a:t>html</a:t>
          </a:r>
          <a:r>
            <a:rPr lang="es-ES" sz="1500" kern="1200" dirty="0"/>
            <a:t>, </a:t>
          </a:r>
          <a:r>
            <a:rPr lang="es-ES" sz="1500" kern="1200" dirty="0" err="1"/>
            <a:t>css</a:t>
          </a:r>
          <a:r>
            <a:rPr lang="es-ES" sz="1500" kern="1200" dirty="0"/>
            <a:t> y </a:t>
          </a:r>
          <a:r>
            <a:rPr lang="es-ES" sz="1500" kern="1200" dirty="0" err="1"/>
            <a:t>js</a:t>
          </a:r>
          <a:r>
            <a:rPr lang="es-ES" sz="1500" kern="1200" dirty="0"/>
            <a:t>. Y a lo largo del proceso debemos el manteamiento del software debe ser algo vital. Ya que si queremos que sea una solución eficaz, nuestra solución debe evolucionar conforme el problema lo hace. </a:t>
          </a:r>
        </a:p>
      </dsp:txBody>
      <dsp:txXfrm>
        <a:off x="7214297" y="802665"/>
        <a:ext cx="2367445" cy="3813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4B27-F5E0-4142-92E5-EF7BBF770F0B}" type="datetimeFigureOut">
              <a:rPr lang="es-MX" smtClean="0"/>
              <a:t>01/09/2017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CD6-D6AD-430A-9269-F33ADFCD32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11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4B27-F5E0-4142-92E5-EF7BBF770F0B}" type="datetimeFigureOut">
              <a:rPr lang="es-MX" smtClean="0"/>
              <a:t>01/09/2017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CD6-D6AD-430A-9269-F33ADFCD32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3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4B27-F5E0-4142-92E5-EF7BBF770F0B}" type="datetimeFigureOut">
              <a:rPr lang="es-MX" smtClean="0"/>
              <a:t>01/09/2017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CD6-D6AD-430A-9269-F33ADFCD32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22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4B27-F5E0-4142-92E5-EF7BBF770F0B}" type="datetimeFigureOut">
              <a:rPr lang="es-MX" smtClean="0"/>
              <a:t>01/09/2017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CD6-D6AD-430A-9269-F33ADFCD32AF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561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4B27-F5E0-4142-92E5-EF7BBF770F0B}" type="datetimeFigureOut">
              <a:rPr lang="es-MX" smtClean="0"/>
              <a:t>01/09/2017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CD6-D6AD-430A-9269-F33ADFCD32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6922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4B27-F5E0-4142-92E5-EF7BBF770F0B}" type="datetimeFigureOut">
              <a:rPr lang="es-MX" smtClean="0"/>
              <a:t>01/09/2017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CD6-D6AD-430A-9269-F33ADFCD32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973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4B27-F5E0-4142-92E5-EF7BBF770F0B}" type="datetimeFigureOut">
              <a:rPr lang="es-MX" smtClean="0"/>
              <a:t>01/09/2017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CD6-D6AD-430A-9269-F33ADFCD32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8864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4B27-F5E0-4142-92E5-EF7BBF770F0B}" type="datetimeFigureOut">
              <a:rPr lang="es-MX" smtClean="0"/>
              <a:t>01/09/2017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CD6-D6AD-430A-9269-F33ADFCD32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24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4B27-F5E0-4142-92E5-EF7BBF770F0B}" type="datetimeFigureOut">
              <a:rPr lang="es-MX" smtClean="0"/>
              <a:t>01/09/2017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CD6-D6AD-430A-9269-F33ADFCD32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426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4B27-F5E0-4142-92E5-EF7BBF770F0B}" type="datetimeFigureOut">
              <a:rPr lang="es-MX" smtClean="0"/>
              <a:t>01/09/2017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CD6-D6AD-430A-9269-F33ADFCD32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388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4B27-F5E0-4142-92E5-EF7BBF770F0B}" type="datetimeFigureOut">
              <a:rPr lang="es-MX" smtClean="0"/>
              <a:t>01/09/2017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CD6-D6AD-430A-9269-F33ADFCD32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844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4B27-F5E0-4142-92E5-EF7BBF770F0B}" type="datetimeFigureOut">
              <a:rPr lang="es-MX" smtClean="0"/>
              <a:t>01/09/2017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CD6-D6AD-430A-9269-F33ADFCD32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41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4B27-F5E0-4142-92E5-EF7BBF770F0B}" type="datetimeFigureOut">
              <a:rPr lang="es-MX" smtClean="0"/>
              <a:t>01/09/2017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CD6-D6AD-430A-9269-F33ADFCD32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387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4B27-F5E0-4142-92E5-EF7BBF770F0B}" type="datetimeFigureOut">
              <a:rPr lang="es-MX" smtClean="0"/>
              <a:t>01/09/2017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CD6-D6AD-430A-9269-F33ADFCD32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000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4B27-F5E0-4142-92E5-EF7BBF770F0B}" type="datetimeFigureOut">
              <a:rPr lang="es-MX" smtClean="0"/>
              <a:t>01/09/2017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CD6-D6AD-430A-9269-F33ADFCD32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91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4B27-F5E0-4142-92E5-EF7BBF770F0B}" type="datetimeFigureOut">
              <a:rPr lang="es-MX" smtClean="0"/>
              <a:t>01/09/2017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CD6-D6AD-430A-9269-F33ADFCD32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41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4B27-F5E0-4142-92E5-EF7BBF770F0B}" type="datetimeFigureOut">
              <a:rPr lang="es-MX" smtClean="0"/>
              <a:t>01/09/2017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CD6-D6AD-430A-9269-F33ADFCD32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637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3E4B27-F5E0-4142-92E5-EF7BBF770F0B}" type="datetimeFigureOut">
              <a:rPr lang="es-MX" smtClean="0"/>
              <a:t>01/09/2017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0BCD6-D6AD-430A-9269-F33ADFCD32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4392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6C39B-4165-4718-9CB2-E5B8F7E6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Borrador de actividades finales</a:t>
            </a: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923CE86B-1AE9-4D51-942F-1A98B4526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356146"/>
              </p:ext>
            </p:extLst>
          </p:nvPr>
        </p:nvGraphicFramePr>
        <p:xfrm>
          <a:off x="1367082" y="508649"/>
          <a:ext cx="8947150" cy="3147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0C0EC465-AFDE-4E31-BF1B-EFEDA378CD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597554"/>
              </p:ext>
            </p:extLst>
          </p:nvPr>
        </p:nvGraphicFramePr>
        <p:xfrm>
          <a:off x="962027" y="2152810"/>
          <a:ext cx="975725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9239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187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Borrador de actividades finales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Borrador de actividades finales</dc:title>
  <dc:creator>alberto rodriguez</dc:creator>
  <cp:lastModifiedBy>alberto rodriguez</cp:lastModifiedBy>
  <cp:revision>4</cp:revision>
  <dcterms:created xsi:type="dcterms:W3CDTF">2017-09-01T12:08:35Z</dcterms:created>
  <dcterms:modified xsi:type="dcterms:W3CDTF">2017-09-01T12:43:54Z</dcterms:modified>
</cp:coreProperties>
</file>