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78" r:id="rId5"/>
    <p:sldId id="279" r:id="rId6"/>
    <p:sldId id="280" r:id="rId7"/>
    <p:sldId id="282" r:id="rId8"/>
    <p:sldId id="283" r:id="rId9"/>
    <p:sldId id="284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Final Project  Pacman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Advanced Programming </a:t>
            </a:r>
          </a:p>
          <a:p>
            <a:pPr algn="l"/>
            <a:r>
              <a:rPr lang="en-US" b="0" i="0" dirty="0">
                <a:effectLst/>
                <a:latin typeface="Google Sans"/>
              </a:rPr>
              <a:t>Obed Nehemías Muñoz Reynoso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Team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Andres Salas Villareal</a:t>
            </a:r>
          </a:p>
          <a:p>
            <a:pPr marL="36900" lvl="0" indent="0">
              <a:buNone/>
            </a:pPr>
            <a:r>
              <a:rPr lang="en-US" sz="2400" dirty="0"/>
              <a:t>Oscar E. Rios Macriz </a:t>
            </a:r>
          </a:p>
          <a:p>
            <a:pPr marL="36900" lvl="0" indent="0">
              <a:buNone/>
            </a:pPr>
            <a:r>
              <a:rPr lang="en-US" sz="2400" dirty="0"/>
              <a:t>Alberto Rodriguez Lopez 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2">
            <a:extLst>
              <a:ext uri="{FF2B5EF4-FFF2-40B4-BE49-F238E27FC236}">
                <a16:creationId xmlns:a16="http://schemas.microsoft.com/office/drawing/2014/main" id="{1B3897FC-A693-4656-8FCD-CF609C3B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A3699-F567-42C3-881E-4B4185D81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686" y="1472702"/>
            <a:ext cx="5157717" cy="1956298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What is our project composed of?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- Multithreaded</a:t>
            </a:r>
            <a:br>
              <a:rPr lang="en-US" sz="3600" dirty="0"/>
            </a:br>
            <a:r>
              <a:rPr lang="en-US" sz="3600" dirty="0"/>
              <a:t>- Optimal resources for processor and memory</a:t>
            </a:r>
            <a:br>
              <a:rPr lang="en-US" sz="3600" dirty="0"/>
            </a:br>
            <a:r>
              <a:rPr lang="en-US" sz="3600" dirty="0"/>
              <a:t>- OS: Unix</a:t>
            </a:r>
            <a:br>
              <a:rPr lang="en-US" sz="3600" dirty="0"/>
            </a:br>
            <a:r>
              <a:rPr lang="en-US" sz="3600" dirty="0"/>
              <a:t>- Golang</a:t>
            </a:r>
            <a:br>
              <a:rPr lang="en-US" sz="3600" dirty="0"/>
            </a:br>
            <a:r>
              <a:rPr lang="en-US" sz="3600" dirty="0"/>
              <a:t>- Console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1026" name="Picture 2" descr="What is Golang and how to install it | by Satyendra Kannaujiya |  DataDrivenInvestor">
            <a:extLst>
              <a:ext uri="{FF2B5EF4-FFF2-40B4-BE49-F238E27FC236}">
                <a16:creationId xmlns:a16="http://schemas.microsoft.com/office/drawing/2014/main" id="{22F60AFE-B286-4223-AF4A-13486A717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5346" y="2952377"/>
            <a:ext cx="7063104" cy="310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38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09C2-723D-432B-8BDA-F20A4762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Flow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AB5741C-704B-446E-BD50-6857697A8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0903" y="1733204"/>
            <a:ext cx="5473096" cy="4495758"/>
          </a:xfrm>
        </p:spPr>
      </p:pic>
    </p:spTree>
    <p:extLst>
      <p:ext uri="{BB962C8B-B14F-4D97-AF65-F5344CB8AC3E}">
        <p14:creationId xmlns:p14="http://schemas.microsoft.com/office/powerpoint/2010/main" val="350843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8CA20-B2F2-4EF3-8065-31BF6BF69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305" y="965196"/>
            <a:ext cx="3131671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/>
              <a:t>Let us proceed to our Code</a:t>
            </a:r>
          </a:p>
        </p:txBody>
      </p:sp>
      <p:sp>
        <p:nvSpPr>
          <p:cNvPr id="2053" name="Rectangle 72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he cover story - The Go Blog">
            <a:extLst>
              <a:ext uri="{FF2B5EF4-FFF2-40B4-BE49-F238E27FC236}">
                <a16:creationId xmlns:a16="http://schemas.microsoft.com/office/drawing/2014/main" id="{93D7457D-C98C-402B-928A-6C2E697B0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0489" y="1687407"/>
            <a:ext cx="5562032" cy="333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5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3623-FC66-4199-A3F7-8936EC1B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Learnings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FD3C3-29A0-4B93-82F7-45086160C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Go-Routines</a:t>
            </a:r>
          </a:p>
          <a:p>
            <a:r>
              <a:rPr lang="en-US" dirty="0"/>
              <a:t>Channels</a:t>
            </a:r>
          </a:p>
          <a:p>
            <a:r>
              <a:rPr lang="en-US" dirty="0"/>
              <a:t>I/O while using Go</a:t>
            </a:r>
          </a:p>
          <a:p>
            <a:r>
              <a:rPr lang="en-US" dirty="0"/>
              <a:t>Managing Events</a:t>
            </a:r>
          </a:p>
          <a:p>
            <a:r>
              <a:rPr lang="en-US" dirty="0"/>
              <a:t>Use of maps in Go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73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932E-2BBC-49B8-A0B4-5EE3914D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7BF73-105F-4AD7-B36A-E932A8214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DataDrivenInvestor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 (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s.f.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). Golang. June 6, 2021, de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DataDrivenInvestor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Sitio web: https://miro.medium.com/max/920/1*CdjOgfolLt_GNJYBzI-1QQ.jpeg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Go Blog - Golang. (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s.f.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). The Cover Story. June 6, 2021, de Go Blog - Golang Sitio web: https://blog.golang.org/cover/set.png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362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{D6B6BC34-2106-4035-8C5A-168FEB4D3F79}tf55705232_win32</Template>
  <TotalTime>100</TotalTime>
  <Words>155</Words>
  <Application>Microsoft Office PowerPoint</Application>
  <PresentationFormat>Widescreen</PresentationFormat>
  <Paragraphs>20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Google Sans</vt:lpstr>
      <vt:lpstr>Goudy Old Style</vt:lpstr>
      <vt:lpstr>Times New Roman</vt:lpstr>
      <vt:lpstr>Wingdings 2</vt:lpstr>
      <vt:lpstr>SlateVTI</vt:lpstr>
      <vt:lpstr>Final Project  Pacman</vt:lpstr>
      <vt:lpstr>Team</vt:lpstr>
      <vt:lpstr>What is our project composed of?  - Multithreaded - Optimal resources for processor and memory - OS: Unix - Golang - Console </vt:lpstr>
      <vt:lpstr>Task Flow</vt:lpstr>
      <vt:lpstr>Let us proceed to our Code</vt:lpstr>
      <vt:lpstr>Key Learnings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- Pacman</dc:title>
  <dc:creator>Oscar Eduardo Ríos Macriz</dc:creator>
  <cp:lastModifiedBy>Oscar Eduardo Ríos Macriz</cp:lastModifiedBy>
  <cp:revision>6</cp:revision>
  <dcterms:created xsi:type="dcterms:W3CDTF">2021-06-07T02:52:24Z</dcterms:created>
  <dcterms:modified xsi:type="dcterms:W3CDTF">2021-06-07T04:32:30Z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