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e9be5c6d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e9be5c6d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e9be5c6d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e9be5c6d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e9be5c6d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e9be5c6d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e9be5c6d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e9be5c6d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Revenue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Alberto Lovell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76825" y="559425"/>
            <a:ext cx="6262500" cy="18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A first look at the data: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Let’s look at a histogram of all revenue quantities. Looks like a large majority of these null values are users who didn’t convert. We should keep this in mind as we select a suitable model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925" y="2595825"/>
            <a:ext cx="3592300" cy="22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538425" y="444175"/>
            <a:ext cx="5282700" cy="1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How do categorical values relate to revenue?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As we see in the data, most users who did not convert (False) did not significantly contribute to revenue values and vice versa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275" y="2642550"/>
            <a:ext cx="321945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538425" y="444175"/>
            <a:ext cx="5282700" cy="1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How do categorical values relate to revenue?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Also note the spread of revenue values of only users who converted lies around $1000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700" y="2556025"/>
            <a:ext cx="3228975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1975" y="2556025"/>
            <a:ext cx="3018075" cy="1878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538425" y="424950"/>
            <a:ext cx="5033100" cy="14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Baseline Model: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If we predict all output revenue values from our model to be the mean, the mean absolute error is $156, this will be our baseline scoring metric.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Model metrics: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Linear Regression MAE = $109.45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KNN MAE = $69.38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Random Forest MAE = 31.01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Our Random Forest regressor is the best approach and shows the largest increase in prediction efficiency.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