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0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D083-366D-F460-3D8F-4BA5DFD6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2B6E-FB68-BFD9-36C0-1900B884F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52B6A-4BF8-339D-DF44-394E1B04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CA861-BE4E-68B4-2DA6-F92EF52F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CC4C-1DCC-BE35-A338-76CCE8D9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4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E37C0-9976-2933-16C5-6DBEE394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7489F7-98BE-C3F9-0E53-975A4619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BDE9B-9324-23C1-AD95-30BDCB1B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6E6F8-36BA-A9F1-F521-6D91B4AC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34CBD-37A9-B891-A434-E857780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0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1870E2-ACFA-132D-8924-110159C90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D2F20-8105-EEF9-B893-87C62A76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2943A-C7EF-556D-8570-4F80079A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55361-D8CF-7BD3-DE09-5663CF1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0ED0A-D89F-5D81-5494-422F98E3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61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0CDA-296B-EC66-4F56-567719E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0ECBA-5958-41BA-90A1-4EB27408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2CD85-DD6D-41C2-9E77-6594764B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20C9A-4E7E-03E7-CEDA-F280318F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53922-27F3-3F38-CFFB-B3F3376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5E2C-3E76-DA1E-F8CB-FE2D76E5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CBD4E-30C9-AE25-2FBE-6A08BEAF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99C8B-CB28-2EA2-743D-4217B88A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7A554-E588-602E-D47A-36D90C60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220D3-4D06-41CE-34AE-716480FF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677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00BF-DA5F-42C0-A22E-4EFA559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4B17D-D403-9458-E87D-0B439ADC7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6C48E-41EF-E161-27B5-9150FE3B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7238-60A1-C2B8-8E02-899C3B8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4F4E9-4C2E-475B-1E0B-C4622884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E0204-538F-71E6-E064-CE2B8D0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0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C21C9-BBE5-4426-48A2-18B3BF86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05EB9-5354-6577-74CC-B739A1D2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1267E-D4AA-5BB9-531E-F2C8FD100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D93FF-7818-D90C-0165-28F066CFD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D78FC-7088-C1A3-F601-F6B905722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FF892F-810F-C752-A0B0-0E89D6B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186E2-2359-0A89-C278-4C3B8AED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055E9A-50AA-64C1-8CC1-5E654C3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2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C88B8-2EA0-7A0D-1D03-3D9588A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77EA95-08B6-4675-17EE-EFDCA03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C4DDB0-EC6D-21F4-F6ED-546CA51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6AC52-18FD-E4E6-9C7C-697B6A84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7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46B1EB-0C9F-A0CC-5894-683F13D3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2AB2C-2B0D-49C7-48F5-59F0B1D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39300-C67E-78AD-99EF-647845AB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0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A12AC-7465-A215-DFE0-DAD96CE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BD409-793C-F3FB-B237-8986AC8F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3BDEFB-CB7B-41F2-39AD-2B51E400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AB276-F964-8F23-7BA2-4C5B51FD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C9FBA-57BE-5720-744A-A4646518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9B338-99C2-B4FB-F59F-E8017786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2B5D7-917D-6453-A320-B028D1C3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0AD23-E28C-BB95-6A55-0F96CE2E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4FD4B5-9DE7-99FB-17EC-7E78C8C4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A21BF-F466-87FF-FC08-2DC0146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26C6E-61CA-0CC5-96E9-9FB93805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0E03E-750F-FA3B-DD7F-D85C595D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4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300981-9F8E-920F-528C-BCC0FE47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EDCE9E-7894-E18F-3AE8-98D143F4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BBB17-D5B3-B732-02CB-DCA976FA9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A2CB-AEDA-4BA8-AA89-BFC48250AB06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DAF1-51F6-5219-2409-28B4742D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FD52D-2957-FD09-79A8-3416E4C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319F-25C9-4A22-8117-CD17EB7339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66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A0C6237-8714-D29F-7E12-2C8F4CFCACFF}"/>
              </a:ext>
            </a:extLst>
          </p:cNvPr>
          <p:cNvSpPr/>
          <p:nvPr/>
        </p:nvSpPr>
        <p:spPr>
          <a:xfrm>
            <a:off x="3165682" y="4421751"/>
            <a:ext cx="9005845" cy="809387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A4827F-4D39-0235-64D9-FA1E8102AAA6}"/>
              </a:ext>
            </a:extLst>
          </p:cNvPr>
          <p:cNvSpPr/>
          <p:nvPr/>
        </p:nvSpPr>
        <p:spPr>
          <a:xfrm>
            <a:off x="6184" y="27685"/>
            <a:ext cx="2426788" cy="55291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4A014D8-D9DF-AD36-F131-6D2F7ECAC1E1}"/>
              </a:ext>
            </a:extLst>
          </p:cNvPr>
          <p:cNvSpPr/>
          <p:nvPr/>
        </p:nvSpPr>
        <p:spPr>
          <a:xfrm>
            <a:off x="43795" y="52108"/>
            <a:ext cx="921732" cy="2186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Systemd Utilities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144BCA-7960-A0BA-0CC9-864342229649}"/>
              </a:ext>
            </a:extLst>
          </p:cNvPr>
          <p:cNvSpPr/>
          <p:nvPr/>
        </p:nvSpPr>
        <p:spPr>
          <a:xfrm>
            <a:off x="996424" y="48287"/>
            <a:ext cx="717417" cy="100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endParaRPr lang="es-E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2B09013-5AC2-D77A-0F06-74367FDB43A5}"/>
              </a:ext>
            </a:extLst>
          </p:cNvPr>
          <p:cNvSpPr/>
          <p:nvPr/>
        </p:nvSpPr>
        <p:spPr>
          <a:xfrm>
            <a:off x="991924" y="171522"/>
            <a:ext cx="752972" cy="108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journalctl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D9CC9A-85C8-4A44-8A47-9459DC11DD12}"/>
              </a:ext>
            </a:extLst>
          </p:cNvPr>
          <p:cNvSpPr/>
          <p:nvPr/>
        </p:nvSpPr>
        <p:spPr>
          <a:xfrm>
            <a:off x="1774457" y="172918"/>
            <a:ext cx="529337" cy="1057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1D03494-6A05-371A-DDB8-E494863B5DD8}"/>
              </a:ext>
            </a:extLst>
          </p:cNvPr>
          <p:cNvSpPr/>
          <p:nvPr/>
        </p:nvSpPr>
        <p:spPr>
          <a:xfrm>
            <a:off x="1774457" y="297937"/>
            <a:ext cx="639781" cy="105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08C7050-82E9-4115-F5C7-F047E7654325}"/>
              </a:ext>
            </a:extLst>
          </p:cNvPr>
          <p:cNvSpPr/>
          <p:nvPr/>
        </p:nvSpPr>
        <p:spPr>
          <a:xfrm>
            <a:off x="43726" y="303030"/>
            <a:ext cx="435521" cy="108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cgls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20E44E5-C3A1-18B8-64A5-F42DA5DFF234}"/>
              </a:ext>
            </a:extLst>
          </p:cNvPr>
          <p:cNvSpPr/>
          <p:nvPr/>
        </p:nvSpPr>
        <p:spPr>
          <a:xfrm>
            <a:off x="495974" y="304277"/>
            <a:ext cx="474922" cy="105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cgtop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E73A29F-ECB2-38CA-D2E2-DE4129FA3367}"/>
              </a:ext>
            </a:extLst>
          </p:cNvPr>
          <p:cNvSpPr/>
          <p:nvPr/>
        </p:nvSpPr>
        <p:spPr>
          <a:xfrm>
            <a:off x="1743198" y="48287"/>
            <a:ext cx="639781" cy="105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loginctl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FF9ECCC-20E7-647C-8905-F3891CEAD207}"/>
              </a:ext>
            </a:extLst>
          </p:cNvPr>
          <p:cNvSpPr/>
          <p:nvPr/>
        </p:nvSpPr>
        <p:spPr>
          <a:xfrm>
            <a:off x="43726" y="434768"/>
            <a:ext cx="529337" cy="108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nspawn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4F8694-BBB6-B27E-3C8A-0A57147C49BD}"/>
              </a:ext>
            </a:extLst>
          </p:cNvPr>
          <p:cNvSpPr/>
          <p:nvPr/>
        </p:nvSpPr>
        <p:spPr>
          <a:xfrm>
            <a:off x="594543" y="433551"/>
            <a:ext cx="803761" cy="108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hostnamectl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28C9328-2FC7-99A2-707C-1F9A5473B793}"/>
              </a:ext>
            </a:extLst>
          </p:cNvPr>
          <p:cNvSpPr/>
          <p:nvPr/>
        </p:nvSpPr>
        <p:spPr>
          <a:xfrm>
            <a:off x="987553" y="303030"/>
            <a:ext cx="761714" cy="1005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machinectl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413DBE3-DCB4-252E-A32A-0FB67F98472F}"/>
              </a:ext>
            </a:extLst>
          </p:cNvPr>
          <p:cNvSpPr/>
          <p:nvPr/>
        </p:nvSpPr>
        <p:spPr>
          <a:xfrm>
            <a:off x="2511706" y="15325"/>
            <a:ext cx="6462888" cy="1005831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40" name="Tabla 4">
            <a:extLst>
              <a:ext uri="{FF2B5EF4-FFF2-40B4-BE49-F238E27FC236}">
                <a16:creationId xmlns:a16="http://schemas.microsoft.com/office/drawing/2014/main" id="{FA8972B1-A12F-6E05-0115-829557BC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10071"/>
              </p:ext>
            </p:extLst>
          </p:nvPr>
        </p:nvGraphicFramePr>
        <p:xfrm>
          <a:off x="5532226" y="253041"/>
          <a:ext cx="3389508" cy="7153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716215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673293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 [NAME]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Habilita/deshabilita un contenedor para que se inicie en el arranque del sistema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0526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reboot/poweroff [NAME]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Reinicia/apaga un contenedor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66998"/>
                  </a:ext>
                </a:extLst>
              </a:tr>
              <a:tr h="205266">
                <a:tc>
                  <a:txBody>
                    <a:bodyPr/>
                    <a:lstStyle/>
                    <a:p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rename [NAME_OLD] [NAME_NEW]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Cambia el nombre de un contenedor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</a:tbl>
          </a:graphicData>
        </a:graphic>
      </p:graphicFrame>
      <p:graphicFrame>
        <p:nvGraphicFramePr>
          <p:cNvPr id="38" name="Tabla 4">
            <a:extLst>
              <a:ext uri="{FF2B5EF4-FFF2-40B4-BE49-F238E27FC236}">
                <a16:creationId xmlns:a16="http://schemas.microsoft.com/office/drawing/2014/main" id="{03C60611-1770-6495-4508-ABC706BD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51647"/>
              </p:ext>
            </p:extLst>
          </p:nvPr>
        </p:nvGraphicFramePr>
        <p:xfrm>
          <a:off x="2537954" y="55864"/>
          <a:ext cx="2947636" cy="91345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969425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78211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máquinas/contenedores en ejecución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0526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 [NAME]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de estado de la máquina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05145"/>
                  </a:ext>
                </a:extLst>
              </a:tr>
              <a:tr h="20526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[NAME]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 un contenedor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66103"/>
                  </a:ext>
                </a:extLst>
              </a:tr>
              <a:tr h="17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 [NAME]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Abre un terminal para iniciar sesión en un contenedor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FB27C4E-BE33-F6D3-FF0E-106106570352}"/>
              </a:ext>
            </a:extLst>
          </p:cNvPr>
          <p:cNvSpPr/>
          <p:nvPr/>
        </p:nvSpPr>
        <p:spPr>
          <a:xfrm>
            <a:off x="5706101" y="18222"/>
            <a:ext cx="778892" cy="223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machinectl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4ECD407-982A-711D-E966-1CD696679DA3}"/>
              </a:ext>
            </a:extLst>
          </p:cNvPr>
          <p:cNvSpPr/>
          <p:nvPr/>
        </p:nvSpPr>
        <p:spPr>
          <a:xfrm>
            <a:off x="9090023" y="15903"/>
            <a:ext cx="3030145" cy="989378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50" name="Tabla 4">
            <a:extLst>
              <a:ext uri="{FF2B5EF4-FFF2-40B4-BE49-F238E27FC236}">
                <a16:creationId xmlns:a16="http://schemas.microsoft.com/office/drawing/2014/main" id="{A63A083A-21D5-D669-F2A6-6ABEC08B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27861"/>
              </p:ext>
            </p:extLst>
          </p:nvPr>
        </p:nvGraphicFramePr>
        <p:xfrm>
          <a:off x="9155479" y="180356"/>
          <a:ext cx="2906148" cy="807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68763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037385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tiempos de inicio del sistema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unidades en ejecución ordenadas por el tiempo de arranque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unit-paths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lista de directorios desde los que se puede cargar archivos de unidad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</a:tbl>
          </a:graphicData>
        </a:graphic>
      </p:graphicFrame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A9C8ABF-20D5-B12A-D99F-AD0C0D02CE74}"/>
              </a:ext>
            </a:extLst>
          </p:cNvPr>
          <p:cNvSpPr/>
          <p:nvPr/>
        </p:nvSpPr>
        <p:spPr>
          <a:xfrm>
            <a:off x="9451941" y="8601"/>
            <a:ext cx="1104631" cy="2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systemd-analyze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484C926-48D6-3586-5350-B3D0456F977C}"/>
              </a:ext>
            </a:extLst>
          </p:cNvPr>
          <p:cNvSpPr/>
          <p:nvPr/>
        </p:nvSpPr>
        <p:spPr>
          <a:xfrm>
            <a:off x="28425" y="662725"/>
            <a:ext cx="2236952" cy="82487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49" name="Tabla 4">
            <a:extLst>
              <a:ext uri="{FF2B5EF4-FFF2-40B4-BE49-F238E27FC236}">
                <a16:creationId xmlns:a16="http://schemas.microsoft.com/office/drawing/2014/main" id="{FD7F9355-3041-70FB-2BC6-6394B4F28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81689"/>
              </p:ext>
            </p:extLst>
          </p:nvPr>
        </p:nvGraphicFramePr>
        <p:xfrm>
          <a:off x="58184" y="840282"/>
          <a:ext cx="2165008" cy="6096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42920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922088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22704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Información de la máquina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28378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set-hostname [NAME]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el nombre de máquina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</a:tbl>
          </a:graphicData>
        </a:graphic>
      </p:graphicFrame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615AC329-EF61-1CAA-0092-CA24D5D7C54D}"/>
              </a:ext>
            </a:extLst>
          </p:cNvPr>
          <p:cNvSpPr/>
          <p:nvPr/>
        </p:nvSpPr>
        <p:spPr>
          <a:xfrm>
            <a:off x="481743" y="687779"/>
            <a:ext cx="858624" cy="223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hostnamectl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BA74493-9ACF-2893-4E8F-A08E994B1BD8}"/>
              </a:ext>
            </a:extLst>
          </p:cNvPr>
          <p:cNvSpPr/>
          <p:nvPr/>
        </p:nvSpPr>
        <p:spPr>
          <a:xfrm>
            <a:off x="28425" y="1569898"/>
            <a:ext cx="3071906" cy="2617225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46" name="Tabla 4">
            <a:extLst>
              <a:ext uri="{FF2B5EF4-FFF2-40B4-BE49-F238E27FC236}">
                <a16:creationId xmlns:a16="http://schemas.microsoft.com/office/drawing/2014/main" id="{B4145D24-0B57-8DB7-C68E-7D5292B15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47165"/>
              </p:ext>
            </p:extLst>
          </p:nvPr>
        </p:nvGraphicFramePr>
        <p:xfrm>
          <a:off x="53113" y="1752818"/>
          <a:ext cx="2984286" cy="24079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6939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714890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el log completo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a medida que se generan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de errores recientes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 [UNIT] –n [LINES]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más recientes limitando las líneas para una unidad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logs más recientes primero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--list-boots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una lista de los inicios del sistema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-b [ID]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de un inicio del sistema concreto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 [DATE] -U [DATE]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entre dos fechas concretas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 [MACHINE]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específicos de una máquina/contenedor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solo logs del kernel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93C42D0-3EF7-1D63-BBEB-04952CE53A1E}"/>
              </a:ext>
            </a:extLst>
          </p:cNvPr>
          <p:cNvSpPr/>
          <p:nvPr/>
        </p:nvSpPr>
        <p:spPr>
          <a:xfrm>
            <a:off x="709574" y="1597104"/>
            <a:ext cx="723568" cy="223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journalctl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88092B3-FF24-32B6-ABAB-0F4D6EC85B4D}"/>
              </a:ext>
            </a:extLst>
          </p:cNvPr>
          <p:cNvSpPr/>
          <p:nvPr/>
        </p:nvSpPr>
        <p:spPr>
          <a:xfrm>
            <a:off x="28424" y="4324765"/>
            <a:ext cx="3038421" cy="245129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48" name="Tabla 4">
            <a:extLst>
              <a:ext uri="{FF2B5EF4-FFF2-40B4-BE49-F238E27FC236}">
                <a16:creationId xmlns:a16="http://schemas.microsoft.com/office/drawing/2014/main" id="{C487A3D6-84BC-A93C-B3F0-33DE222C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14241"/>
              </p:ext>
            </p:extLst>
          </p:nvPr>
        </p:nvGraphicFramePr>
        <p:xfrm>
          <a:off x="71949" y="4499181"/>
          <a:ext cx="2910086" cy="220094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64733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545353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285133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list-sessions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lista de sesiones activas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activate [ID]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 una sesión en primer plano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lock-session [ID]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 el bloqueo de pantalla en la sesión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terminate-session [ID]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Termina una sesión matando sus procesos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list-users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lista de usuarios conectados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user-status [USER]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sobre el estado del usuario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384929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kill-user [USER] –signal [SIGNAL]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la señal especificada a los procesos de un usuario para finalizarlos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0AD814E3-9C8E-A086-4D2F-87C253819951}"/>
              </a:ext>
            </a:extLst>
          </p:cNvPr>
          <p:cNvSpPr/>
          <p:nvPr/>
        </p:nvSpPr>
        <p:spPr>
          <a:xfrm>
            <a:off x="3165682" y="1053167"/>
            <a:ext cx="9005844" cy="336858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1493B196-D267-36A7-E40D-A004BA72F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38081"/>
              </p:ext>
            </p:extLst>
          </p:nvPr>
        </p:nvGraphicFramePr>
        <p:xfrm>
          <a:off x="3206159" y="1111670"/>
          <a:ext cx="4775126" cy="40843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92681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682445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68845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poweroff/reboot/suspend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Apagado/Reinicio/Suspensión del sistema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hibernate/emergency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Hibernación del sistema/Entra en modo emergencia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Entra en modo predeterminado (target por defecto)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is-system-running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el sistema está operativo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información de estado de la unidad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259761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–M [MACHINE] status [UNIT]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de estado de la unidad sobre una máquina/contenedor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start/stop/restart/reload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Inicio/parada/reinicio/recarga de configuración de una unidad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0513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try-restart [PATTERN]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Detiene e inicia las unidades especificadas que están funcionando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2538"/>
                  </a:ext>
                </a:extLst>
              </a:tr>
              <a:tr h="25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clean [PATTERN]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Elimina la configuración, el estado, la caché, los logs o los datos de tiempo de ejecución de las unidades especificadas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30893"/>
                  </a:ext>
                </a:extLst>
              </a:tr>
              <a:tr h="25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enable/disable [UNIT]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Habilita/deshabilita una unidad para que se inicie en el arranque del sistema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831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is-enabled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habilitada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27390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kill [PATTERN]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una señal para matar un proceso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91243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mask/unmask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Enmascara/desenmascara una unidad para que no puedan iniciarse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416693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add-wants [TARGET] [UNIT]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Agrega dependencias Wants al target especificado para la unidad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03894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add-requires [TARGET]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Agrega dependencias Requires al target especificado para la unidad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935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unidades de Systemd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82173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list-sockets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socket de Systemd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82500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list-unit-files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instaladas en el sistema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10095"/>
                  </a:ext>
                </a:extLst>
              </a:tr>
              <a:tr h="1688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list-dependencias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dependencias existentes en la unidad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06356"/>
                  </a:ext>
                </a:extLst>
              </a:tr>
            </a:tbl>
          </a:graphicData>
        </a:graphic>
      </p:graphicFrame>
      <p:graphicFrame>
        <p:nvGraphicFramePr>
          <p:cNvPr id="57" name="Tabla 4">
            <a:extLst>
              <a:ext uri="{FF2B5EF4-FFF2-40B4-BE49-F238E27FC236}">
                <a16:creationId xmlns:a16="http://schemas.microsoft.com/office/drawing/2014/main" id="{9E39657B-B290-F7AD-17A3-C90865E3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24215"/>
              </p:ext>
            </p:extLst>
          </p:nvPr>
        </p:nvGraphicFramePr>
        <p:xfrm>
          <a:off x="8017621" y="1110590"/>
          <a:ext cx="4124145" cy="403524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12157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211988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481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is-active/is-failed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activa o fallida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 –-failed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unidades con estado fallido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28432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[PATTERN]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las propiedades de unidad, job o administrador en función del patrón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[UNIT]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las páginas del manual si están disponibles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show-environment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las variables de entorno de Systemd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set-environment [VARIABLE=VALUE]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 una variable de entorno de Systemd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get-default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el target predeterminado para el inicio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0513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set-default [TARGET]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el target predeterminado para el inicio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12538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isolate [TARGET]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 el target establecido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30893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list-units --type=[TYPE]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del tipo indicado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831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daemon-reload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Recarga la configuración del administrador de Systemd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27390"/>
                  </a:ext>
                </a:extLst>
              </a:tr>
              <a:tr h="184812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daemon-reexec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Vuelve a ejecutar el administrador de Systemd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91243"/>
                  </a:ext>
                </a:extLst>
              </a:tr>
              <a:tr h="28432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log-level [LEVEL]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Imprime el nivel de registro actual o cambia el nivel si se establece LEVEL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416693"/>
                  </a:ext>
                </a:extLst>
              </a:tr>
              <a:tr h="284326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service-watchdogs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el estado de los watchdogs en tiempo de ejecución del servicio del administrador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03894"/>
                  </a:ext>
                </a:extLst>
              </a:tr>
              <a:tr h="38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 revert [UNIT]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Revierte la unidad eliminando los archivos de configuración que la modifican a su versión de proveedor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8679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 edit [UNIT]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Edita y recarga el archivo de configuración de la unidad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8651"/>
                  </a:ext>
                </a:extLst>
              </a:tr>
              <a:tr h="284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 set-property [UNIT] PROPERTY=VALUE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la propiedad en la unidad en tiempo de ejecución cambiando la configuración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05120"/>
                  </a:ext>
                </a:extLst>
              </a:tr>
            </a:tbl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53B87AE4-C46B-9059-E4A1-761C3BD295F5}"/>
              </a:ext>
            </a:extLst>
          </p:cNvPr>
          <p:cNvSpPr/>
          <p:nvPr/>
        </p:nvSpPr>
        <p:spPr>
          <a:xfrm>
            <a:off x="2391928" y="1052118"/>
            <a:ext cx="769944" cy="34078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36C68AE-4DFB-76D1-6B35-2DC59EDE66C7}"/>
              </a:ext>
            </a:extLst>
          </p:cNvPr>
          <p:cNvSpPr/>
          <p:nvPr/>
        </p:nvSpPr>
        <p:spPr>
          <a:xfrm>
            <a:off x="872082" y="4351197"/>
            <a:ext cx="723568" cy="223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loginctl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728CCE-D4C1-4046-3964-6F847FBF956D}"/>
              </a:ext>
            </a:extLst>
          </p:cNvPr>
          <p:cNvSpPr/>
          <p:nvPr/>
        </p:nvSpPr>
        <p:spPr>
          <a:xfrm>
            <a:off x="7439148" y="5279025"/>
            <a:ext cx="4732378" cy="809388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47" name="Tabla 4">
            <a:extLst>
              <a:ext uri="{FF2B5EF4-FFF2-40B4-BE49-F238E27FC236}">
                <a16:creationId xmlns:a16="http://schemas.microsoft.com/office/drawing/2014/main" id="{EDE1B7A6-26B6-6CB4-1717-8279A9F68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84796"/>
              </p:ext>
            </p:extLst>
          </p:nvPr>
        </p:nvGraphicFramePr>
        <p:xfrm>
          <a:off x="7480098" y="5381003"/>
          <a:ext cx="4653717" cy="67438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180599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473118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0794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-bD [PATH]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contenedor en la ruta especificada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80794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-bD [PATH] --private-network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contenedor desconectado de la red del host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278145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-bD [PATH] --network-veth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contenedor con enlace virtual entre host y contenedor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</a:tbl>
          </a:graphicData>
        </a:graphic>
      </p:graphicFrame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3BCE08-5648-6133-01F8-75DF9DABEDFD}"/>
              </a:ext>
            </a:extLst>
          </p:cNvPr>
          <p:cNvSpPr/>
          <p:nvPr/>
        </p:nvSpPr>
        <p:spPr>
          <a:xfrm>
            <a:off x="8502623" y="5294833"/>
            <a:ext cx="1104631" cy="2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systemd-nspawn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5D5ADA-49C3-6728-8E05-C57ED77B4D69}"/>
              </a:ext>
            </a:extLst>
          </p:cNvPr>
          <p:cNvSpPr/>
          <p:nvPr/>
        </p:nvSpPr>
        <p:spPr>
          <a:xfrm>
            <a:off x="7439147" y="6148360"/>
            <a:ext cx="4732377" cy="70104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51" name="Tabla 4">
            <a:extLst>
              <a:ext uri="{FF2B5EF4-FFF2-40B4-BE49-F238E27FC236}">
                <a16:creationId xmlns:a16="http://schemas.microsoft.com/office/drawing/2014/main" id="{AD96384B-BA62-6338-F357-785A4C2E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99496"/>
              </p:ext>
            </p:extLst>
          </p:nvPr>
        </p:nvGraphicFramePr>
        <p:xfrm>
          <a:off x="7492047" y="6219183"/>
          <a:ext cx="4628004" cy="5943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6870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659298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73819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--status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una cadena de estado para el daemon a Systemd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73819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--ready/reloading/stopping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 al init sobre el fin del arranque/reinicio/parada del servicio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73819">
                <a:tc>
                  <a:txBody>
                    <a:bodyPr/>
                    <a:lstStyle/>
                    <a:p>
                      <a:pPr algn="l"/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 el PID del daemon a Systemd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9B0B443-2A2B-27BC-494A-50ABC87F5C7A}"/>
              </a:ext>
            </a:extLst>
          </p:cNvPr>
          <p:cNvSpPr/>
          <p:nvPr/>
        </p:nvSpPr>
        <p:spPr>
          <a:xfrm>
            <a:off x="8287744" y="6174583"/>
            <a:ext cx="1104631" cy="2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systemd-notify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C608-1563-1CA7-77E2-5E4F4E61A8E7}"/>
              </a:ext>
            </a:extLst>
          </p:cNvPr>
          <p:cNvSpPr/>
          <p:nvPr/>
        </p:nvSpPr>
        <p:spPr>
          <a:xfrm>
            <a:off x="2425867" y="1097984"/>
            <a:ext cx="778892" cy="223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systemctl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47B7C8A-AC26-6191-285B-1CE18CDA321D}"/>
              </a:ext>
            </a:extLst>
          </p:cNvPr>
          <p:cNvSpPr/>
          <p:nvPr/>
        </p:nvSpPr>
        <p:spPr>
          <a:xfrm>
            <a:off x="3162623" y="5279024"/>
            <a:ext cx="1976116" cy="1571601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25" name="Tabla 4">
            <a:extLst>
              <a:ext uri="{FF2B5EF4-FFF2-40B4-BE49-F238E27FC236}">
                <a16:creationId xmlns:a16="http://schemas.microsoft.com/office/drawing/2014/main" id="{40F0181D-7224-96EB-1E35-073DAD79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99285"/>
              </p:ext>
            </p:extLst>
          </p:nvPr>
        </p:nvGraphicFramePr>
        <p:xfrm>
          <a:off x="3196650" y="5485553"/>
          <a:ext cx="1908750" cy="132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689550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58514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--all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oculta los grupos de control vacíos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8514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subárboles de cgroup para la unidad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58514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Incluye los subprocesos del kernel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9320"/>
                  </a:ext>
                </a:extLst>
              </a:tr>
              <a:tr h="243867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 [MACHINE]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grupos de control de una máquina/contenedor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</a:tbl>
          </a:graphicData>
        </a:graphic>
      </p:graphicFrame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FA5927D-805C-46AA-76F0-B2A04E66D7B0}"/>
              </a:ext>
            </a:extLst>
          </p:cNvPr>
          <p:cNvSpPr/>
          <p:nvPr/>
        </p:nvSpPr>
        <p:spPr>
          <a:xfrm>
            <a:off x="3455368" y="5301534"/>
            <a:ext cx="1204446" cy="2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systemd-cgls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28D40E1-C5BE-64E2-0186-3DBDD12E0D17}"/>
              </a:ext>
            </a:extLst>
          </p:cNvPr>
          <p:cNvSpPr/>
          <p:nvPr/>
        </p:nvSpPr>
        <p:spPr>
          <a:xfrm>
            <a:off x="5200774" y="5279024"/>
            <a:ext cx="2176339" cy="1571601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dk1"/>
              </a:solidFill>
            </a:endParaRPr>
          </a:p>
        </p:txBody>
      </p:sp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DF662C1F-E999-B369-B6B9-1B0F5EE46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54084"/>
              </p:ext>
            </p:extLst>
          </p:nvPr>
        </p:nvGraphicFramePr>
        <p:xfrm>
          <a:off x="5236781" y="5494771"/>
          <a:ext cx="2106994" cy="132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673482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59820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Ordena por ruta del grupo de control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9820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-c,-m,-i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Ordena por carga CPU, memoria o E/S del disco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59820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Número de iteraciones de actualización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9320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 [MACHINE]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carga en los grupos de control de una máquina/contenedor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</a:tbl>
          </a:graphicData>
        </a:graphic>
      </p:graphicFrame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9D58E2F-2D1C-E78D-F20D-2C32EFE9A07C}"/>
              </a:ext>
            </a:extLst>
          </p:cNvPr>
          <p:cNvSpPr/>
          <p:nvPr/>
        </p:nvSpPr>
        <p:spPr>
          <a:xfrm>
            <a:off x="5401921" y="5298418"/>
            <a:ext cx="1104631" cy="21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systemd-cgtop</a:t>
            </a:r>
          </a:p>
        </p:txBody>
      </p:sp>
    </p:spTree>
    <p:extLst>
      <p:ext uri="{BB962C8B-B14F-4D97-AF65-F5344CB8AC3E}">
        <p14:creationId xmlns:p14="http://schemas.microsoft.com/office/powerpoint/2010/main" val="1468768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989</Words>
  <Application>Microsoft Office PowerPoint</Application>
  <PresentationFormat>Panorámica</PresentationFormat>
  <Paragraphs>180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Machuca</dc:creator>
  <cp:lastModifiedBy>Alberto Machuca</cp:lastModifiedBy>
  <cp:revision>19</cp:revision>
  <dcterms:created xsi:type="dcterms:W3CDTF">2023-03-25T09:17:07Z</dcterms:created>
  <dcterms:modified xsi:type="dcterms:W3CDTF">2023-05-18T09:15:58Z</dcterms:modified>
</cp:coreProperties>
</file>