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D083-366D-F460-3D8F-4BA5DFD6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2B6E-FB68-BFD9-36C0-1900B884F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52B6A-4BF8-339D-DF44-394E1B0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CA861-BE4E-68B4-2DA6-F92EF52F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CC4C-1DCC-BE35-A338-76CCE8D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8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E37C0-9976-2933-16C5-6DBEE394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489F7-98BE-C3F9-0E53-975A4619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BDE9B-9324-23C1-AD95-30BDCB1B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6E6F8-36BA-A9F1-F521-6D91B4AC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34CBD-37A9-B891-A434-E857780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1870E2-ACFA-132D-8924-110159C90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DD2F20-8105-EEF9-B893-87C62A76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2943A-C7EF-556D-8570-4F80079A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55361-D8CF-7BD3-DE09-5663CF1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0ED0A-D89F-5D81-5494-422F98E3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1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0CDA-296B-EC66-4F56-567719E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0ECBA-5958-41BA-90A1-4EB27408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2CD85-DD6D-41C2-9E77-6594764B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20C9A-4E7E-03E7-CEDA-F280318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53922-27F3-3F38-CFFB-B3F3376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5E2C-3E76-DA1E-F8CB-FE2D76E5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CBD4E-30C9-AE25-2FBE-6A08BEAF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99C8B-CB28-2EA2-743D-4217B88A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7A554-E588-602E-D47A-36D90C60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220D3-4D06-41CE-34AE-716480FF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77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00BF-DA5F-42C0-A22E-4EFA559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4B17D-D403-9458-E87D-0B439ADC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76C48E-41EF-E161-27B5-9150FE3B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7238-60A1-C2B8-8E02-899C3B8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4F4E9-4C2E-475B-1E0B-C4622884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E0204-538F-71E6-E064-CE2B8D0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C21C9-BBE5-4426-48A2-18B3BF86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05EB9-5354-6577-74CC-B739A1D2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1267E-D4AA-5BB9-531E-F2C8FD100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1D93FF-7818-D90C-0165-28F066CFD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D78FC-7088-C1A3-F601-F6B905722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FF892F-810F-C752-A0B0-0E89D6B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B186E2-2359-0A89-C278-4C3B8AE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55E9A-50AA-64C1-8CC1-5E654C3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2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C88B8-2EA0-7A0D-1D03-3D9588A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77EA95-08B6-4675-17EE-EFDCA03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C4DDB0-EC6D-21F4-F6ED-546CA51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66AC52-18FD-E4E6-9C7C-697B6A8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46B1EB-0C9F-A0CC-5894-683F13D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2AB2C-2B0D-49C7-48F5-59F0B1D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39300-C67E-78AD-99EF-647845AB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7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A12AC-7465-A215-DFE0-DAD96CE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BD409-793C-F3FB-B237-8986AC8F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BDEFB-CB7B-41F2-39AD-2B51E400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AB276-F964-8F23-7BA2-4C5B51FD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C9FBA-57BE-5720-744A-A4646518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F9B338-99C2-B4FB-F59F-E8017786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2B5D7-917D-6453-A320-B028D1C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0AD23-E28C-BB95-6A55-0F96CE2E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4FD4B5-9DE7-99FB-17EC-7E78C8C4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A21BF-F466-87FF-FC08-2DC0146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26C6E-61CA-0CC5-96E9-9FB93805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0E03E-750F-FA3B-DD7F-D85C595D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4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300981-9F8E-920F-528C-BCC0FE4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DCE9E-7894-E18F-3AE8-98D143F4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BBB17-D5B3-B732-02CB-DCA976FA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A2CB-AEDA-4BA8-AA89-BFC48250AB06}" type="datetimeFigureOut">
              <a:rPr lang="es-ES" smtClean="0"/>
              <a:t>22/04/2023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DAF1-51F6-5219-2409-28B4742D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FD52D-2957-FD09-79A8-3416E4C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319F-25C9-4A22-8117-CD17EB733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D2D14C-AB88-37EB-52A4-F6FD5C0C3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02717"/>
              </p:ext>
            </p:extLst>
          </p:nvPr>
        </p:nvGraphicFramePr>
        <p:xfrm>
          <a:off x="102408" y="181867"/>
          <a:ext cx="3636288" cy="1706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1814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1814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poweroff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Apagado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suspend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Suspensión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hibernate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Hibernación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default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Entra en modo predeterminado (target por defecto)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emergency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Entra en modo emergencia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-running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el sistema está operativo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6201D88-A951-72D9-5EAC-AFFCB4E3EB3E}"/>
              </a:ext>
            </a:extLst>
          </p:cNvPr>
          <p:cNvSpPr/>
          <p:nvPr/>
        </p:nvSpPr>
        <p:spPr>
          <a:xfrm>
            <a:off x="599347" y="7064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Estado del sistema</a:t>
            </a: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B08AFAE8-0101-EA7E-2095-7E80FB66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4005"/>
              </p:ext>
            </p:extLst>
          </p:nvPr>
        </p:nvGraphicFramePr>
        <p:xfrm>
          <a:off x="3901283" y="157552"/>
          <a:ext cx="4118167" cy="258174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55443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06272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33808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socket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-files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instaladas en 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-dependencias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dependencias existentes en la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-active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activa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is-failed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en estado fallido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show [PATTERN]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propiedades de unidad,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 administrador en función del patrón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las páginas del manual si están disponibles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</a:tbl>
          </a:graphicData>
        </a:graphic>
      </p:graphicFrame>
      <p:graphicFrame>
        <p:nvGraphicFramePr>
          <p:cNvPr id="34" name="Tabla 4">
            <a:extLst>
              <a:ext uri="{FF2B5EF4-FFF2-40B4-BE49-F238E27FC236}">
                <a16:creationId xmlns:a16="http://schemas.microsoft.com/office/drawing/2014/main" id="{CBB965CD-34A5-D7DA-EEBC-69E763E6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682533"/>
              </p:ext>
            </p:extLst>
          </p:nvPr>
        </p:nvGraphicFramePr>
        <p:xfrm>
          <a:off x="96423" y="1960532"/>
          <a:ext cx="3635080" cy="2834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4824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78683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información de estado de la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[MACHINE] status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unidad sobre una máquina/contenedor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/stop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Inicio/parada de una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reload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Reinicio/recarga de configuración de una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una unidad para que se inicie en el arranque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is-enabled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Comprueba si la unidad está habilitada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kill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[PATTERN]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una señal para matar un proceso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mask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unmask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Enmascara/desenmascara una unidad para que no puedan iniciarse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add-wants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 [UNIT]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Wants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 target especificado para la unidad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add-requires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 [UNIT]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Agrega dependencias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Requires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 target especificado para la unidad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35" name="Tabla 4">
            <a:extLst>
              <a:ext uri="{FF2B5EF4-FFF2-40B4-BE49-F238E27FC236}">
                <a16:creationId xmlns:a16="http://schemas.microsoft.com/office/drawing/2014/main" id="{2747FFF9-D25A-DEC7-D284-6D3CA454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2145"/>
              </p:ext>
            </p:extLst>
          </p:nvPr>
        </p:nvGraphicFramePr>
        <p:xfrm>
          <a:off x="89937" y="4866957"/>
          <a:ext cx="3642520" cy="1219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21260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21260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failed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unidades con estado fallido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tiempos de inicio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blame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unidades en ejecución ordenadas por el tiempo de arranque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systemd-analyze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unit-paths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lista de directorios desde los que se puede cargar archivos de unidad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37" name="Tabla 4">
            <a:extLst>
              <a:ext uri="{FF2B5EF4-FFF2-40B4-BE49-F238E27FC236}">
                <a16:creationId xmlns:a16="http://schemas.microsoft.com/office/drawing/2014/main" id="{1B3FFAE3-0AF7-0B18-02E9-F89073FE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95470"/>
              </p:ext>
            </p:extLst>
          </p:nvPr>
        </p:nvGraphicFramePr>
        <p:xfrm>
          <a:off x="8194470" y="203886"/>
          <a:ext cx="3893730" cy="2514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96908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796822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el log completo 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a medida que se generan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errores recientes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[UNIT] –n [LINES]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más recientes limitando las líneas para una 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logs más recientes primero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list-boots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una lista de los inicios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-b [ID]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de un inicio del sistema concreto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-S [DATE] -U [DATE]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entre dos fechas concretas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-M [MACHINE]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logs específicos de una máquina/contenedor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journalctl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–k</a:t>
                      </a: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solo logs del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kernel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40" name="Tabla 4">
            <a:extLst>
              <a:ext uri="{FF2B5EF4-FFF2-40B4-BE49-F238E27FC236}">
                <a16:creationId xmlns:a16="http://schemas.microsoft.com/office/drawing/2014/main" id="{404921AC-777E-1E59-7298-11C90B0A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13512"/>
              </p:ext>
            </p:extLst>
          </p:nvPr>
        </p:nvGraphicFramePr>
        <p:xfrm>
          <a:off x="3901282" y="2809925"/>
          <a:ext cx="4118167" cy="1325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2778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2090381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daemon-reload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Recarga la configuración del administrador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daemon-reexec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Vuelve a ejecutar el administrador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log-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[LEVEL]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Imprime el nivel de registro actual o cambia el nivel si se establece LEVEL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service-watchdogs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el estado de los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watchdogs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tiempo de ejecución del servicio del administrador</a:t>
                      </a:r>
                    </a:p>
                    <a:p>
                      <a:pPr marL="0" algn="l" defTabSz="914400" rtl="0" eaLnBrk="1" latinLnBrk="0" hangingPunct="1"/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42" name="Tabla 4">
            <a:extLst>
              <a:ext uri="{FF2B5EF4-FFF2-40B4-BE49-F238E27FC236}">
                <a16:creationId xmlns:a16="http://schemas.microsoft.com/office/drawing/2014/main" id="{BD489802-08B3-CF64-32B2-CE4341B2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90949"/>
              </p:ext>
            </p:extLst>
          </p:nvPr>
        </p:nvGraphicFramePr>
        <p:xfrm>
          <a:off x="89937" y="6167669"/>
          <a:ext cx="3636288" cy="6096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81814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81814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295994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show-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environment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las variables de entorno de </a:t>
                      </a:r>
                      <a:r>
                        <a:rPr lang="es-ES" sz="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297147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environment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[VARIABLE=VALUE]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 una variable de entorno de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</a:t>
                      </a:r>
                      <a:endParaRPr lang="es-ES" sz="7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</a:tbl>
          </a:graphicData>
        </a:graphic>
      </p:graphicFrame>
      <p:graphicFrame>
        <p:nvGraphicFramePr>
          <p:cNvPr id="44" name="Tabla 4">
            <a:extLst>
              <a:ext uri="{FF2B5EF4-FFF2-40B4-BE49-F238E27FC236}">
                <a16:creationId xmlns:a16="http://schemas.microsoft.com/office/drawing/2014/main" id="{7EEF7807-A2F3-81A5-78AA-0CB06680D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19666"/>
              </p:ext>
            </p:extLst>
          </p:nvPr>
        </p:nvGraphicFramePr>
        <p:xfrm>
          <a:off x="8188703" y="2786340"/>
          <a:ext cx="3893728" cy="1219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46864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46864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-default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el target predeterminado para el inicio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set-default [TARGET]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target predeterminado para el inicio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isolate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[TARGET]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el target establecido deteniendo el predeterminado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list-units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=target</a:t>
                      </a:r>
                    </a:p>
                    <a:p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Enumera las unidades de tipo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</a:tbl>
          </a:graphicData>
        </a:graphic>
      </p:graphicFrame>
      <p:graphicFrame>
        <p:nvGraphicFramePr>
          <p:cNvPr id="46" name="Tabla 4">
            <a:extLst>
              <a:ext uri="{FF2B5EF4-FFF2-40B4-BE49-F238E27FC236}">
                <a16:creationId xmlns:a16="http://schemas.microsoft.com/office/drawing/2014/main" id="{DB9112DF-1004-43C3-A8BD-07B30C0B3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95797"/>
              </p:ext>
            </p:extLst>
          </p:nvPr>
        </p:nvGraphicFramePr>
        <p:xfrm>
          <a:off x="8188703" y="4073394"/>
          <a:ext cx="3893728" cy="2727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1106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82662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Enumera las máquinas/contenedores en ejecución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de estado de la máquina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Inicia un contenedor (usando </a:t>
                      </a:r>
                      <a:r>
                        <a:rPr lang="es-ES" sz="7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systemd-nspawn</a:t>
                      </a: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Abre un terminal para iniciar sesión en un 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Habilita/deshabilita un contenedor para que se inicie en el arranque del sistema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poweroff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Reinicia/apaga un contenedor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machinectl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rename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[NAME_OLD] [NAME_NEW]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Cambia el nombre de un contenedor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en la ruta especificada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private-network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desconectado la red del contenedor del host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systemd-nspawn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[PATH] --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network-veth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Arranque del contenedor con enlace Ethernet virtual entre host y contenedor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</a:tbl>
          </a:graphicData>
        </a:graphic>
      </p:graphicFrame>
      <p:graphicFrame>
        <p:nvGraphicFramePr>
          <p:cNvPr id="48" name="Tabla 4">
            <a:extLst>
              <a:ext uri="{FF2B5EF4-FFF2-40B4-BE49-F238E27FC236}">
                <a16:creationId xmlns:a16="http://schemas.microsoft.com/office/drawing/2014/main" id="{C6161EE9-4CE8-B50D-FA68-D7D06B16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54866"/>
              </p:ext>
            </p:extLst>
          </p:nvPr>
        </p:nvGraphicFramePr>
        <p:xfrm>
          <a:off x="3901711" y="4206431"/>
          <a:ext cx="4117307" cy="262477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184066">
                  <a:extLst>
                    <a:ext uri="{9D8B030D-6E8A-4147-A177-3AD203B41FA5}">
                      <a16:colId xmlns:a16="http://schemas.microsoft.com/office/drawing/2014/main" val="2544618601"/>
                    </a:ext>
                  </a:extLst>
                </a:gridCol>
                <a:gridCol w="1933241">
                  <a:extLst>
                    <a:ext uri="{9D8B030D-6E8A-4147-A177-3AD203B41FA5}">
                      <a16:colId xmlns:a16="http://schemas.microsoft.com/office/drawing/2014/main" val="618836124"/>
                    </a:ext>
                  </a:extLst>
                </a:gridCol>
              </a:tblGrid>
              <a:tr h="185146">
                <a:tc>
                  <a:txBody>
                    <a:bodyPr/>
                    <a:lstStyle/>
                    <a:p>
                      <a:pPr algn="l"/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systemd-cgls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E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el contenido de la jerarquía del grupo de control de Linux en un árbol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70551"/>
                  </a:ext>
                </a:extLst>
              </a:tr>
              <a:tr h="151211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systemd-cgtop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los grupos de control superiores de la jerarquía del grupo de control de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5721"/>
                  </a:ext>
                </a:extLst>
              </a:tr>
              <a:tr h="134173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list-sessions</a:t>
                      </a:r>
                      <a:endParaRPr lang="es-ES" sz="7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sesiones activas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04273"/>
                  </a:ext>
                </a:extLst>
              </a:tr>
              <a:tr h="216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activate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una sesión en primer plano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32"/>
                  </a:ext>
                </a:extLst>
              </a:tr>
              <a:tr h="164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lock-session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Activa el bloqueo de pantalla en la sesión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39601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terminate-session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Termina una sesión matando sus procesos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7182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list-users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la lista de usuarios conectados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06485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-status [USER]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sobre el estado del usuario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645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loginctl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kill-user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[USER] –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[SIGNAL]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Envía la señal especificada a los procesos de un usuario para finalizarlos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42538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Muestra información sobre la máquina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565294"/>
                  </a:ext>
                </a:extLst>
              </a:tr>
              <a:tr h="131159">
                <a:tc>
                  <a:txBody>
                    <a:bodyPr/>
                    <a:lstStyle/>
                    <a:p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hostnamectl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set-</a:t>
                      </a:r>
                      <a:r>
                        <a:rPr lang="es-ES" sz="7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</a:t>
                      </a:r>
                      <a:r>
                        <a:rPr lang="es-ES" sz="7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[NAME]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7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Establece el nombre de máquina</a:t>
                      </a:r>
                    </a:p>
                  </a:txBody>
                  <a:tcP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86157"/>
                  </a:ext>
                </a:extLst>
              </a:tr>
            </a:tbl>
          </a:graphicData>
        </a:graphic>
      </p:graphicFrame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2AF473FB-5EEB-1A13-8143-3D9717C5ACD0}"/>
              </a:ext>
            </a:extLst>
          </p:cNvPr>
          <p:cNvSpPr/>
          <p:nvPr/>
        </p:nvSpPr>
        <p:spPr>
          <a:xfrm>
            <a:off x="599347" y="1817597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de servicios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880CB69E-B0D6-483D-FE55-3FBE9676D0E9}"/>
              </a:ext>
            </a:extLst>
          </p:cNvPr>
          <p:cNvSpPr/>
          <p:nvPr/>
        </p:nvSpPr>
        <p:spPr>
          <a:xfrm>
            <a:off x="599347" y="4722587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Análisis y depuración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3B114D2-5AC0-1F34-DB65-B1F1A57F9A77}"/>
              </a:ext>
            </a:extLst>
          </p:cNvPr>
          <p:cNvSpPr/>
          <p:nvPr/>
        </p:nvSpPr>
        <p:spPr>
          <a:xfrm>
            <a:off x="4639162" y="53938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Información de unidades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8EDE647-3A55-D33D-6460-33896DA0AFB0}"/>
              </a:ext>
            </a:extLst>
          </p:cNvPr>
          <p:cNvSpPr/>
          <p:nvPr/>
        </p:nvSpPr>
        <p:spPr>
          <a:xfrm>
            <a:off x="4639162" y="2656404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Comandos estado administrador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AFFBC41-B0CA-9041-801E-A5BDCF7CF038}"/>
              </a:ext>
            </a:extLst>
          </p:cNvPr>
          <p:cNvSpPr/>
          <p:nvPr/>
        </p:nvSpPr>
        <p:spPr>
          <a:xfrm>
            <a:off x="599347" y="602329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Comandos de entorno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2FD77CF-BEEF-F636-C88C-E8315B9BC303}"/>
              </a:ext>
            </a:extLst>
          </p:cNvPr>
          <p:cNvSpPr/>
          <p:nvPr/>
        </p:nvSpPr>
        <p:spPr>
          <a:xfrm>
            <a:off x="4639162" y="4067504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Otros comandos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535DE3D-5FA9-5E4D-106A-6B017A8D4172}"/>
              </a:ext>
            </a:extLst>
          </p:cNvPr>
          <p:cNvSpPr/>
          <p:nvPr/>
        </p:nvSpPr>
        <p:spPr>
          <a:xfrm>
            <a:off x="8820127" y="53938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de logs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F71F2C-297D-7A14-295C-B15758BFB928}"/>
              </a:ext>
            </a:extLst>
          </p:cNvPr>
          <p:cNvSpPr/>
          <p:nvPr/>
        </p:nvSpPr>
        <p:spPr>
          <a:xfrm>
            <a:off x="8820126" y="2658872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Targets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0D80FBD-403F-7F7B-8570-FB137E320CEC}"/>
              </a:ext>
            </a:extLst>
          </p:cNvPr>
          <p:cNvSpPr/>
          <p:nvPr/>
        </p:nvSpPr>
        <p:spPr>
          <a:xfrm>
            <a:off x="8814360" y="3928499"/>
            <a:ext cx="2642413" cy="207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/>
              <a:t>Gestión contenedores y máquinas virtuales</a:t>
            </a:r>
          </a:p>
        </p:txBody>
      </p:sp>
    </p:spTree>
    <p:extLst>
      <p:ext uri="{BB962C8B-B14F-4D97-AF65-F5344CB8AC3E}">
        <p14:creationId xmlns:p14="http://schemas.microsoft.com/office/powerpoint/2010/main" val="534008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886</Words>
  <Application>Microsoft Office PowerPoint</Application>
  <PresentationFormat>Panorámica</PresentationFormat>
  <Paragraphs>170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Machuca</dc:creator>
  <cp:lastModifiedBy>Alberto Machuca</cp:lastModifiedBy>
  <cp:revision>3</cp:revision>
  <dcterms:created xsi:type="dcterms:W3CDTF">2023-03-25T09:17:07Z</dcterms:created>
  <dcterms:modified xsi:type="dcterms:W3CDTF">2023-04-22T08:23:51Z</dcterms:modified>
</cp:coreProperties>
</file>