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61-DAC3-4798-AB70-6BDE75BC22A3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DE07-D37E-4F7A-9997-F7A4484C7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67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61-DAC3-4798-AB70-6BDE75BC22A3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DE07-D37E-4F7A-9997-F7A4484C7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64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61-DAC3-4798-AB70-6BDE75BC22A3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DE07-D37E-4F7A-9997-F7A4484C7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886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61-DAC3-4798-AB70-6BDE75BC22A3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DE07-D37E-4F7A-9997-F7A4484C7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02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61-DAC3-4798-AB70-6BDE75BC22A3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DE07-D37E-4F7A-9997-F7A4484C7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77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61-DAC3-4798-AB70-6BDE75BC22A3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DE07-D37E-4F7A-9997-F7A4484C7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29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61-DAC3-4798-AB70-6BDE75BC22A3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DE07-D37E-4F7A-9997-F7A4484C7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3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61-DAC3-4798-AB70-6BDE75BC22A3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DE07-D37E-4F7A-9997-F7A4484C7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591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61-DAC3-4798-AB70-6BDE75BC22A3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DE07-D37E-4F7A-9997-F7A4484C7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46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61-DAC3-4798-AB70-6BDE75BC22A3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DE07-D37E-4F7A-9997-F7A4484C7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515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8161-DAC3-4798-AB70-6BDE75BC22A3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DE07-D37E-4F7A-9997-F7A4484C7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59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E8161-DAC3-4798-AB70-6BDE75BC22A3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DE07-D37E-4F7A-9997-F7A4484C72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05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01" y="1027792"/>
            <a:ext cx="1684589" cy="168458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35" y="4456922"/>
            <a:ext cx="2560738" cy="100077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14" y="2332652"/>
            <a:ext cx="1469422" cy="1959229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>
            <a:off x="4020266" y="1103481"/>
            <a:ext cx="2248250" cy="1124125"/>
          </a:xfrm>
          <a:prstGeom prst="rightArrow">
            <a:avLst/>
          </a:prstGeom>
          <a:solidFill>
            <a:srgbClr val="3333A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PATTERN</a:t>
            </a:r>
            <a:endParaRPr lang="it-IT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Freccia a destra 9"/>
          <p:cNvSpPr/>
          <p:nvPr/>
        </p:nvSpPr>
        <p:spPr>
          <a:xfrm>
            <a:off x="4020266" y="4456922"/>
            <a:ext cx="2248250" cy="1124125"/>
          </a:xfrm>
          <a:prstGeom prst="rightArrow">
            <a:avLst/>
          </a:prstGeom>
          <a:solidFill>
            <a:srgbClr val="3333A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STYLE</a:t>
            </a:r>
            <a:endParaRPr lang="it-IT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386424" y="269454"/>
            <a:ext cx="2793182" cy="434326"/>
          </a:xfrm>
          <a:prstGeom prst="rect">
            <a:avLst/>
          </a:prstGeom>
          <a:solidFill>
            <a:srgbClr val="3333A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PROBLEM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435237" y="5757986"/>
            <a:ext cx="2793182" cy="434326"/>
          </a:xfrm>
          <a:prstGeom prst="rect">
            <a:avLst/>
          </a:prstGeom>
          <a:solidFill>
            <a:srgbClr val="3333A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CONTEXT</a:t>
            </a:r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52" y="1027792"/>
            <a:ext cx="2105009" cy="1539288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46" y="4069991"/>
            <a:ext cx="2170797" cy="1633875"/>
          </a:xfrm>
          <a:prstGeom prst="rect">
            <a:avLst/>
          </a:prstGeom>
        </p:spPr>
      </p:pic>
      <p:sp>
        <p:nvSpPr>
          <p:cNvPr id="15" name="Rettangolo 14"/>
          <p:cNvSpPr/>
          <p:nvPr/>
        </p:nvSpPr>
        <p:spPr>
          <a:xfrm>
            <a:off x="7241045" y="269454"/>
            <a:ext cx="2793182" cy="434326"/>
          </a:xfrm>
          <a:prstGeom prst="rect">
            <a:avLst/>
          </a:prstGeom>
          <a:solidFill>
            <a:srgbClr val="3333A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MVC</a:t>
            </a:r>
            <a:endParaRPr lang="it-IT" dirty="0"/>
          </a:p>
        </p:txBody>
      </p:sp>
      <p:sp>
        <p:nvSpPr>
          <p:cNvPr id="16" name="Rettangolo 15"/>
          <p:cNvSpPr/>
          <p:nvPr/>
        </p:nvSpPr>
        <p:spPr>
          <a:xfrm>
            <a:off x="7368454" y="5757986"/>
            <a:ext cx="2793182" cy="434326"/>
          </a:xfrm>
          <a:prstGeom prst="rect">
            <a:avLst/>
          </a:prstGeom>
          <a:solidFill>
            <a:srgbClr val="3333A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CLIENT/SERVER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021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Alberto Metelli</dc:creator>
  <cp:lastModifiedBy>Alberto Metelli</cp:lastModifiedBy>
  <cp:revision>3</cp:revision>
  <dcterms:created xsi:type="dcterms:W3CDTF">2015-12-07T16:47:43Z</dcterms:created>
  <dcterms:modified xsi:type="dcterms:W3CDTF">2015-12-07T17:16:36Z</dcterms:modified>
</cp:coreProperties>
</file>