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7772400"/>
  <p:notesSz cx="10058400" cy="7772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34" y="-4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270674" y="1354405"/>
            <a:ext cx="147955" cy="52069"/>
          </a:xfrm>
          <a:custGeom>
            <a:avLst/>
            <a:gdLst/>
            <a:ahLst/>
            <a:cxnLst/>
            <a:rect l="l" t="t" r="r" b="b"/>
            <a:pathLst>
              <a:path w="147954" h="52069">
                <a:moveTo>
                  <a:pt x="0" y="51891"/>
                </a:moveTo>
                <a:lnTo>
                  <a:pt x="147799" y="25542"/>
                </a:lnTo>
                <a:lnTo>
                  <a:pt x="147799" y="0"/>
                </a:lnTo>
                <a:lnTo>
                  <a:pt x="0" y="26147"/>
                </a:lnTo>
                <a:lnTo>
                  <a:pt x="0" y="51891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273670" y="1355402"/>
            <a:ext cx="142240" cy="39370"/>
          </a:xfrm>
          <a:custGeom>
            <a:avLst/>
            <a:gdLst/>
            <a:ahLst/>
            <a:cxnLst/>
            <a:rect l="l" t="t" r="r" b="b"/>
            <a:pathLst>
              <a:path w="142240" h="39369">
                <a:moveTo>
                  <a:pt x="0" y="38919"/>
                </a:moveTo>
                <a:lnTo>
                  <a:pt x="0" y="25347"/>
                </a:lnTo>
                <a:lnTo>
                  <a:pt x="141808" y="0"/>
                </a:lnTo>
                <a:lnTo>
                  <a:pt x="141808" y="13373"/>
                </a:lnTo>
                <a:lnTo>
                  <a:pt x="0" y="38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270674" y="1377358"/>
            <a:ext cx="147955" cy="29209"/>
          </a:xfrm>
          <a:custGeom>
            <a:avLst/>
            <a:gdLst/>
            <a:ahLst/>
            <a:cxnLst/>
            <a:rect l="l" t="t" r="r" b="b"/>
            <a:pathLst>
              <a:path w="147954" h="29209">
                <a:moveTo>
                  <a:pt x="0" y="28940"/>
                </a:moveTo>
                <a:lnTo>
                  <a:pt x="0" y="26066"/>
                </a:lnTo>
                <a:lnTo>
                  <a:pt x="144983" y="0"/>
                </a:lnTo>
                <a:lnTo>
                  <a:pt x="147802" y="2053"/>
                </a:lnTo>
                <a:lnTo>
                  <a:pt x="0" y="28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65682" y="1421264"/>
            <a:ext cx="159385" cy="27940"/>
          </a:xfrm>
          <a:custGeom>
            <a:avLst/>
            <a:gdLst/>
            <a:ahLst/>
            <a:cxnLst/>
            <a:rect l="l" t="t" r="r" b="b"/>
            <a:pathLst>
              <a:path w="159384" h="27940">
                <a:moveTo>
                  <a:pt x="0" y="27940"/>
                </a:moveTo>
                <a:lnTo>
                  <a:pt x="1587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65682" y="1308501"/>
            <a:ext cx="159385" cy="27940"/>
          </a:xfrm>
          <a:custGeom>
            <a:avLst/>
            <a:gdLst/>
            <a:ahLst/>
            <a:cxnLst/>
            <a:rect l="l" t="t" r="r" b="b"/>
            <a:pathLst>
              <a:path w="159384" h="27940">
                <a:moveTo>
                  <a:pt x="0" y="27940"/>
                </a:moveTo>
                <a:lnTo>
                  <a:pt x="1587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268679" y="133544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7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033247" y="1138102"/>
            <a:ext cx="427064" cy="630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718668" y="1282700"/>
            <a:ext cx="469531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6724408" y="1289538"/>
            <a:ext cx="455930" cy="521970"/>
          </a:xfrm>
          <a:custGeom>
            <a:avLst/>
            <a:gdLst/>
            <a:ahLst/>
            <a:cxnLst/>
            <a:rect l="l" t="t" r="r" b="b"/>
            <a:pathLst>
              <a:path w="455929" h="521969">
                <a:moveTo>
                  <a:pt x="368865" y="486588"/>
                </a:moveTo>
                <a:lnTo>
                  <a:pt x="172111" y="521915"/>
                </a:lnTo>
                <a:lnTo>
                  <a:pt x="89965" y="494588"/>
                </a:lnTo>
                <a:lnTo>
                  <a:pt x="89965" y="483121"/>
                </a:lnTo>
                <a:lnTo>
                  <a:pt x="155550" y="470724"/>
                </a:lnTo>
                <a:lnTo>
                  <a:pt x="155550" y="445127"/>
                </a:lnTo>
                <a:lnTo>
                  <a:pt x="17490" y="469790"/>
                </a:lnTo>
                <a:lnTo>
                  <a:pt x="0" y="462725"/>
                </a:lnTo>
                <a:lnTo>
                  <a:pt x="0" y="77721"/>
                </a:lnTo>
                <a:lnTo>
                  <a:pt x="437894" y="0"/>
                </a:lnTo>
                <a:lnTo>
                  <a:pt x="455385" y="7065"/>
                </a:lnTo>
                <a:lnTo>
                  <a:pt x="455385" y="391269"/>
                </a:lnTo>
                <a:lnTo>
                  <a:pt x="270025" y="424865"/>
                </a:lnTo>
                <a:lnTo>
                  <a:pt x="270025" y="450459"/>
                </a:lnTo>
                <a:lnTo>
                  <a:pt x="285790" y="446861"/>
                </a:lnTo>
                <a:lnTo>
                  <a:pt x="368865" y="476056"/>
                </a:lnTo>
                <a:lnTo>
                  <a:pt x="368865" y="486588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813283" y="1769541"/>
            <a:ext cx="81915" cy="43180"/>
          </a:xfrm>
          <a:custGeom>
            <a:avLst/>
            <a:gdLst/>
            <a:ahLst/>
            <a:cxnLst/>
            <a:rect l="l" t="t" r="r" b="b"/>
            <a:pathLst>
              <a:path w="81915" h="43180">
                <a:moveTo>
                  <a:pt x="81889" y="42913"/>
                </a:moveTo>
                <a:lnTo>
                  <a:pt x="0" y="12547"/>
                </a:lnTo>
                <a:lnTo>
                  <a:pt x="0" y="0"/>
                </a:lnTo>
                <a:lnTo>
                  <a:pt x="81889" y="31305"/>
                </a:lnTo>
                <a:lnTo>
                  <a:pt x="81889" y="42913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896175" y="1765554"/>
            <a:ext cx="196215" cy="45085"/>
          </a:xfrm>
          <a:custGeom>
            <a:avLst/>
            <a:gdLst/>
            <a:ahLst/>
            <a:cxnLst/>
            <a:rect l="l" t="t" r="r" b="b"/>
            <a:pathLst>
              <a:path w="196215" h="45085">
                <a:moveTo>
                  <a:pt x="0" y="44907"/>
                </a:moveTo>
                <a:lnTo>
                  <a:pt x="0" y="35026"/>
                </a:lnTo>
                <a:lnTo>
                  <a:pt x="195732" y="0"/>
                </a:lnTo>
                <a:lnTo>
                  <a:pt x="195732" y="9055"/>
                </a:lnTo>
                <a:lnTo>
                  <a:pt x="0" y="44907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879196" y="1723636"/>
            <a:ext cx="24130" cy="48895"/>
          </a:xfrm>
          <a:custGeom>
            <a:avLst/>
            <a:gdLst/>
            <a:ahLst/>
            <a:cxnLst/>
            <a:rect l="l" t="t" r="r" b="b"/>
            <a:pathLst>
              <a:path w="24129" h="48894">
                <a:moveTo>
                  <a:pt x="23964" y="48902"/>
                </a:moveTo>
                <a:lnTo>
                  <a:pt x="0" y="42705"/>
                </a:lnTo>
                <a:lnTo>
                  <a:pt x="0" y="0"/>
                </a:lnTo>
                <a:lnTo>
                  <a:pt x="23964" y="6065"/>
                </a:lnTo>
                <a:lnTo>
                  <a:pt x="23964" y="48902"/>
                </a:lnTo>
                <a:close/>
              </a:path>
            </a:pathLst>
          </a:custGeom>
          <a:solidFill>
            <a:srgbClr val="8EA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6736391" y="1367377"/>
            <a:ext cx="0" cy="391795"/>
          </a:xfrm>
          <a:custGeom>
            <a:avLst/>
            <a:gdLst/>
            <a:ahLst/>
            <a:cxnLst/>
            <a:rect l="l" t="t" r="r" b="b"/>
            <a:pathLst>
              <a:path h="391794">
                <a:moveTo>
                  <a:pt x="0" y="0"/>
                </a:moveTo>
                <a:lnTo>
                  <a:pt x="0" y="391191"/>
                </a:lnTo>
              </a:path>
            </a:pathLst>
          </a:custGeom>
          <a:ln w="2396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6742391" y="1299519"/>
            <a:ext cx="438784" cy="457200"/>
          </a:xfrm>
          <a:custGeom>
            <a:avLst/>
            <a:gdLst/>
            <a:ahLst/>
            <a:cxnLst/>
            <a:rect l="l" t="t" r="r" b="b"/>
            <a:pathLst>
              <a:path w="438784" h="457200">
                <a:moveTo>
                  <a:pt x="0" y="457055"/>
                </a:moveTo>
                <a:lnTo>
                  <a:pt x="0" y="77641"/>
                </a:lnTo>
                <a:lnTo>
                  <a:pt x="438404" y="0"/>
                </a:lnTo>
                <a:lnTo>
                  <a:pt x="438404" y="379411"/>
                </a:lnTo>
                <a:lnTo>
                  <a:pt x="0" y="45705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6742391" y="1299519"/>
            <a:ext cx="438784" cy="457200"/>
          </a:xfrm>
          <a:custGeom>
            <a:avLst/>
            <a:gdLst/>
            <a:ahLst/>
            <a:cxnLst/>
            <a:rect l="l" t="t" r="r" b="b"/>
            <a:pathLst>
              <a:path w="438784" h="457200">
                <a:moveTo>
                  <a:pt x="438407" y="379411"/>
                </a:moveTo>
                <a:lnTo>
                  <a:pt x="0" y="457051"/>
                </a:lnTo>
                <a:lnTo>
                  <a:pt x="0" y="77640"/>
                </a:lnTo>
                <a:lnTo>
                  <a:pt x="438407" y="0"/>
                </a:lnTo>
                <a:lnTo>
                  <a:pt x="438407" y="379411"/>
                </a:lnTo>
                <a:close/>
              </a:path>
            </a:pathLst>
          </a:custGeom>
          <a:ln w="548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786321" y="1342429"/>
            <a:ext cx="358775" cy="368300"/>
          </a:xfrm>
          <a:custGeom>
            <a:avLst/>
            <a:gdLst/>
            <a:ahLst/>
            <a:cxnLst/>
            <a:rect l="l" t="t" r="r" b="b"/>
            <a:pathLst>
              <a:path w="358775" h="368300">
                <a:moveTo>
                  <a:pt x="0" y="368235"/>
                </a:moveTo>
                <a:lnTo>
                  <a:pt x="0" y="63435"/>
                </a:lnTo>
                <a:lnTo>
                  <a:pt x="358521" y="0"/>
                </a:lnTo>
                <a:lnTo>
                  <a:pt x="358521" y="304800"/>
                </a:lnTo>
                <a:lnTo>
                  <a:pt x="0" y="368235"/>
                </a:lnTo>
                <a:close/>
              </a:path>
            </a:pathLst>
          </a:custGeom>
          <a:solidFill>
            <a:srgbClr val="1A3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963092" y="1690705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30">
                <a:moveTo>
                  <a:pt x="11976" y="23949"/>
                </a:moveTo>
                <a:lnTo>
                  <a:pt x="7251" y="23949"/>
                </a:lnTo>
                <a:lnTo>
                  <a:pt x="3619" y="21591"/>
                </a:lnTo>
                <a:lnTo>
                  <a:pt x="1270" y="17962"/>
                </a:lnTo>
                <a:lnTo>
                  <a:pt x="0" y="14334"/>
                </a:lnTo>
                <a:lnTo>
                  <a:pt x="1270" y="9616"/>
                </a:lnTo>
                <a:lnTo>
                  <a:pt x="3619" y="5986"/>
                </a:lnTo>
                <a:lnTo>
                  <a:pt x="7251" y="2358"/>
                </a:lnTo>
                <a:lnTo>
                  <a:pt x="11976" y="0"/>
                </a:lnTo>
                <a:lnTo>
                  <a:pt x="16878" y="0"/>
                </a:lnTo>
                <a:lnTo>
                  <a:pt x="20332" y="2358"/>
                </a:lnTo>
                <a:lnTo>
                  <a:pt x="23964" y="5986"/>
                </a:lnTo>
                <a:lnTo>
                  <a:pt x="23964" y="15603"/>
                </a:lnTo>
                <a:lnTo>
                  <a:pt x="20332" y="19231"/>
                </a:lnTo>
                <a:lnTo>
                  <a:pt x="16878" y="21591"/>
                </a:lnTo>
                <a:lnTo>
                  <a:pt x="11976" y="239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899173" y="1711661"/>
            <a:ext cx="93345" cy="60960"/>
          </a:xfrm>
          <a:custGeom>
            <a:avLst/>
            <a:gdLst/>
            <a:ahLst/>
            <a:cxnLst/>
            <a:rect l="l" t="t" r="r" b="b"/>
            <a:pathLst>
              <a:path w="93345" h="60960">
                <a:moveTo>
                  <a:pt x="0" y="60877"/>
                </a:moveTo>
                <a:lnTo>
                  <a:pt x="0" y="17583"/>
                </a:lnTo>
                <a:lnTo>
                  <a:pt x="92875" y="0"/>
                </a:lnTo>
                <a:lnTo>
                  <a:pt x="92875" y="44088"/>
                </a:lnTo>
                <a:lnTo>
                  <a:pt x="0" y="60877"/>
                </a:lnTo>
                <a:close/>
              </a:path>
            </a:pathLst>
          </a:custGeom>
          <a:solidFill>
            <a:srgbClr val="E8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724408" y="1289538"/>
            <a:ext cx="455930" cy="521970"/>
          </a:xfrm>
          <a:custGeom>
            <a:avLst/>
            <a:gdLst/>
            <a:ahLst/>
            <a:cxnLst/>
            <a:rect l="l" t="t" r="r" b="b"/>
            <a:pathLst>
              <a:path w="455929" h="521969">
                <a:moveTo>
                  <a:pt x="368865" y="486588"/>
                </a:moveTo>
                <a:lnTo>
                  <a:pt x="172111" y="521915"/>
                </a:lnTo>
                <a:lnTo>
                  <a:pt x="89965" y="494588"/>
                </a:lnTo>
                <a:lnTo>
                  <a:pt x="89965" y="483121"/>
                </a:lnTo>
                <a:lnTo>
                  <a:pt x="152898" y="470724"/>
                </a:lnTo>
                <a:lnTo>
                  <a:pt x="152898" y="446061"/>
                </a:lnTo>
                <a:lnTo>
                  <a:pt x="17490" y="469790"/>
                </a:lnTo>
                <a:lnTo>
                  <a:pt x="0" y="460991"/>
                </a:lnTo>
                <a:lnTo>
                  <a:pt x="0" y="77721"/>
                </a:lnTo>
                <a:lnTo>
                  <a:pt x="437894" y="0"/>
                </a:lnTo>
                <a:lnTo>
                  <a:pt x="455385" y="7065"/>
                </a:lnTo>
                <a:lnTo>
                  <a:pt x="455385" y="391269"/>
                </a:lnTo>
                <a:lnTo>
                  <a:pt x="270951" y="424865"/>
                </a:lnTo>
                <a:lnTo>
                  <a:pt x="270951" y="450459"/>
                </a:lnTo>
                <a:lnTo>
                  <a:pt x="285790" y="446861"/>
                </a:lnTo>
                <a:lnTo>
                  <a:pt x="368865" y="476056"/>
                </a:lnTo>
                <a:lnTo>
                  <a:pt x="368865" y="486588"/>
                </a:lnTo>
                <a:close/>
              </a:path>
            </a:pathLst>
          </a:custGeom>
          <a:ln w="11479">
            <a:solidFill>
              <a:srgbClr val="3341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6781800" y="1346200"/>
            <a:ext cx="355600" cy="36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12" y="1780409"/>
            <a:ext cx="34671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90" dirty="0">
                <a:latin typeface="Arial"/>
                <a:cs typeface="Arial"/>
              </a:rPr>
              <a:t>P</a:t>
            </a:r>
            <a:r>
              <a:rPr sz="1350" spc="-265" dirty="0">
                <a:latin typeface="Arial"/>
                <a:cs typeface="Arial"/>
              </a:rPr>
              <a:t>W</a:t>
            </a:r>
            <a:r>
              <a:rPr sz="1350" spc="-105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84960" y="1233110"/>
            <a:ext cx="368039" cy="570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09033" y="1252759"/>
            <a:ext cx="335915" cy="544830"/>
          </a:xfrm>
          <a:custGeom>
            <a:avLst/>
            <a:gdLst/>
            <a:ahLst/>
            <a:cxnLst/>
            <a:rect l="l" t="t" r="r" b="b"/>
            <a:pathLst>
              <a:path w="335914" h="544830">
                <a:moveTo>
                  <a:pt x="14013" y="55773"/>
                </a:moveTo>
                <a:lnTo>
                  <a:pt x="55216" y="38870"/>
                </a:lnTo>
                <a:lnTo>
                  <a:pt x="101460" y="24508"/>
                </a:lnTo>
                <a:lnTo>
                  <a:pt x="165924" y="11551"/>
                </a:lnTo>
                <a:lnTo>
                  <a:pt x="228705" y="0"/>
                </a:lnTo>
                <a:lnTo>
                  <a:pt x="280279" y="0"/>
                </a:lnTo>
                <a:lnTo>
                  <a:pt x="313632" y="0"/>
                </a:lnTo>
                <a:lnTo>
                  <a:pt x="323999" y="0"/>
                </a:lnTo>
                <a:lnTo>
                  <a:pt x="330449" y="36335"/>
                </a:lnTo>
                <a:lnTo>
                  <a:pt x="332967" y="72676"/>
                </a:lnTo>
                <a:lnTo>
                  <a:pt x="335490" y="153520"/>
                </a:lnTo>
                <a:lnTo>
                  <a:pt x="335490" y="236899"/>
                </a:lnTo>
                <a:lnTo>
                  <a:pt x="332967" y="314926"/>
                </a:lnTo>
                <a:lnTo>
                  <a:pt x="321476" y="441122"/>
                </a:lnTo>
                <a:lnTo>
                  <a:pt x="316151" y="490700"/>
                </a:lnTo>
                <a:lnTo>
                  <a:pt x="275233" y="502528"/>
                </a:lnTo>
                <a:lnTo>
                  <a:pt x="228705" y="515490"/>
                </a:lnTo>
                <a:lnTo>
                  <a:pt x="168447" y="527036"/>
                </a:lnTo>
                <a:lnTo>
                  <a:pt x="107905" y="538868"/>
                </a:lnTo>
                <a:lnTo>
                  <a:pt x="60257" y="544220"/>
                </a:lnTo>
                <a:lnTo>
                  <a:pt x="19339" y="544220"/>
                </a:lnTo>
                <a:lnTo>
                  <a:pt x="14013" y="496052"/>
                </a:lnTo>
                <a:lnTo>
                  <a:pt x="8968" y="441122"/>
                </a:lnTo>
                <a:lnTo>
                  <a:pt x="2522" y="373516"/>
                </a:lnTo>
                <a:lnTo>
                  <a:pt x="0" y="295489"/>
                </a:lnTo>
                <a:lnTo>
                  <a:pt x="0" y="212109"/>
                </a:lnTo>
                <a:lnTo>
                  <a:pt x="6445" y="131265"/>
                </a:lnTo>
                <a:lnTo>
                  <a:pt x="8968" y="92395"/>
                </a:lnTo>
                <a:lnTo>
                  <a:pt x="14013" y="55773"/>
                </a:lnTo>
                <a:close/>
              </a:path>
            </a:pathLst>
          </a:custGeom>
          <a:ln w="451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0666" y="1291309"/>
            <a:ext cx="58419" cy="506095"/>
          </a:xfrm>
          <a:custGeom>
            <a:avLst/>
            <a:gdLst/>
            <a:ahLst/>
            <a:cxnLst/>
            <a:rect l="l" t="t" r="r" b="b"/>
            <a:pathLst>
              <a:path w="58420" h="506094">
                <a:moveTo>
                  <a:pt x="57924" y="505677"/>
                </a:moveTo>
                <a:lnTo>
                  <a:pt x="19316" y="491300"/>
                </a:lnTo>
                <a:lnTo>
                  <a:pt x="14274" y="418292"/>
                </a:lnTo>
                <a:lnTo>
                  <a:pt x="3924" y="248889"/>
                </a:lnTo>
                <a:lnTo>
                  <a:pt x="0" y="200690"/>
                </a:lnTo>
                <a:lnTo>
                  <a:pt x="0" y="153901"/>
                </a:lnTo>
                <a:lnTo>
                  <a:pt x="6438" y="75542"/>
                </a:lnTo>
                <a:lnTo>
                  <a:pt x="11480" y="22266"/>
                </a:lnTo>
                <a:lnTo>
                  <a:pt x="16789" y="0"/>
                </a:lnTo>
                <a:lnTo>
                  <a:pt x="52603" y="14376"/>
                </a:lnTo>
                <a:lnTo>
                  <a:pt x="50088" y="41714"/>
                </a:lnTo>
                <a:lnTo>
                  <a:pt x="45046" y="92453"/>
                </a:lnTo>
                <a:lnTo>
                  <a:pt x="38620" y="161510"/>
                </a:lnTo>
                <a:lnTo>
                  <a:pt x="38620" y="234513"/>
                </a:lnTo>
                <a:lnTo>
                  <a:pt x="41135" y="326967"/>
                </a:lnTo>
                <a:lnTo>
                  <a:pt x="47574" y="412936"/>
                </a:lnTo>
                <a:lnTo>
                  <a:pt x="57924" y="5056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0666" y="1291309"/>
            <a:ext cx="58419" cy="506095"/>
          </a:xfrm>
          <a:custGeom>
            <a:avLst/>
            <a:gdLst/>
            <a:ahLst/>
            <a:cxnLst/>
            <a:rect l="l" t="t" r="r" b="b"/>
            <a:pathLst>
              <a:path w="58420" h="506094">
                <a:moveTo>
                  <a:pt x="16789" y="0"/>
                </a:moveTo>
                <a:lnTo>
                  <a:pt x="11472" y="22267"/>
                </a:lnTo>
                <a:lnTo>
                  <a:pt x="6436" y="75542"/>
                </a:lnTo>
                <a:lnTo>
                  <a:pt x="0" y="153900"/>
                </a:lnTo>
                <a:lnTo>
                  <a:pt x="0" y="200690"/>
                </a:lnTo>
                <a:lnTo>
                  <a:pt x="3917" y="248890"/>
                </a:lnTo>
                <a:lnTo>
                  <a:pt x="14271" y="418292"/>
                </a:lnTo>
                <a:lnTo>
                  <a:pt x="19308" y="491294"/>
                </a:lnTo>
                <a:lnTo>
                  <a:pt x="57919" y="505671"/>
                </a:lnTo>
                <a:lnTo>
                  <a:pt x="47566" y="412936"/>
                </a:lnTo>
                <a:lnTo>
                  <a:pt x="41134" y="326967"/>
                </a:lnTo>
                <a:lnTo>
                  <a:pt x="38616" y="234513"/>
                </a:lnTo>
                <a:lnTo>
                  <a:pt x="38616" y="161511"/>
                </a:lnTo>
                <a:lnTo>
                  <a:pt x="45047" y="92453"/>
                </a:lnTo>
                <a:lnTo>
                  <a:pt x="50084" y="41714"/>
                </a:lnTo>
                <a:lnTo>
                  <a:pt x="52603" y="14376"/>
                </a:lnTo>
                <a:lnTo>
                  <a:pt x="16789" y="0"/>
                </a:lnTo>
                <a:close/>
              </a:path>
            </a:pathLst>
          </a:custGeom>
          <a:ln w="451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39881" y="1282238"/>
            <a:ext cx="276225" cy="396875"/>
          </a:xfrm>
          <a:custGeom>
            <a:avLst/>
            <a:gdLst/>
            <a:ahLst/>
            <a:cxnLst/>
            <a:rect l="l" t="t" r="r" b="b"/>
            <a:pathLst>
              <a:path w="276225" h="396875">
                <a:moveTo>
                  <a:pt x="0" y="396828"/>
                </a:moveTo>
                <a:lnTo>
                  <a:pt x="0" y="44517"/>
                </a:lnTo>
                <a:lnTo>
                  <a:pt x="276059" y="0"/>
                </a:lnTo>
                <a:lnTo>
                  <a:pt x="276059" y="349425"/>
                </a:lnTo>
                <a:lnTo>
                  <a:pt x="0" y="396828"/>
                </a:lnTo>
                <a:close/>
              </a:path>
            </a:pathLst>
          </a:custGeom>
          <a:solidFill>
            <a:srgbClr val="1A3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49698" y="1669996"/>
            <a:ext cx="69215" cy="73025"/>
          </a:xfrm>
          <a:custGeom>
            <a:avLst/>
            <a:gdLst/>
            <a:ahLst/>
            <a:cxnLst/>
            <a:rect l="l" t="t" r="r" b="b"/>
            <a:pathLst>
              <a:path w="69214" h="73025">
                <a:moveTo>
                  <a:pt x="69203" y="29977"/>
                </a:moveTo>
                <a:lnTo>
                  <a:pt x="66413" y="16811"/>
                </a:lnTo>
                <a:lnTo>
                  <a:pt x="60275" y="7845"/>
                </a:lnTo>
                <a:lnTo>
                  <a:pt x="49949" y="0"/>
                </a:lnTo>
                <a:lnTo>
                  <a:pt x="35718" y="0"/>
                </a:lnTo>
                <a:lnTo>
                  <a:pt x="21767" y="5324"/>
                </a:lnTo>
                <a:lnTo>
                  <a:pt x="11441" y="16811"/>
                </a:lnTo>
                <a:lnTo>
                  <a:pt x="2509" y="27174"/>
                </a:lnTo>
                <a:lnTo>
                  <a:pt x="0" y="41465"/>
                </a:lnTo>
                <a:lnTo>
                  <a:pt x="2509" y="55750"/>
                </a:lnTo>
                <a:lnTo>
                  <a:pt x="11441" y="66118"/>
                </a:lnTo>
                <a:lnTo>
                  <a:pt x="21767" y="72562"/>
                </a:lnTo>
                <a:lnTo>
                  <a:pt x="35718" y="72562"/>
                </a:lnTo>
                <a:lnTo>
                  <a:pt x="49949" y="66118"/>
                </a:lnTo>
                <a:lnTo>
                  <a:pt x="60275" y="58272"/>
                </a:lnTo>
                <a:lnTo>
                  <a:pt x="66413" y="43986"/>
                </a:lnTo>
                <a:lnTo>
                  <a:pt x="69203" y="29977"/>
                </a:lnTo>
                <a:close/>
              </a:path>
            </a:pathLst>
          </a:custGeom>
          <a:ln w="904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6246" y="1683602"/>
            <a:ext cx="38735" cy="45085"/>
          </a:xfrm>
          <a:custGeom>
            <a:avLst/>
            <a:gdLst/>
            <a:ahLst/>
            <a:cxnLst/>
            <a:rect l="l" t="t" r="r" b="b"/>
            <a:pathLst>
              <a:path w="38735" h="45085">
                <a:moveTo>
                  <a:pt x="19050" y="44588"/>
                </a:moveTo>
                <a:lnTo>
                  <a:pt x="11493" y="44588"/>
                </a:lnTo>
                <a:lnTo>
                  <a:pt x="5041" y="39483"/>
                </a:lnTo>
                <a:lnTo>
                  <a:pt x="0" y="32947"/>
                </a:lnTo>
                <a:lnTo>
                  <a:pt x="0" y="15904"/>
                </a:lnTo>
                <a:lnTo>
                  <a:pt x="5041" y="10507"/>
                </a:lnTo>
                <a:lnTo>
                  <a:pt x="11493" y="5396"/>
                </a:lnTo>
                <a:lnTo>
                  <a:pt x="19050" y="0"/>
                </a:lnTo>
                <a:lnTo>
                  <a:pt x="26885" y="2557"/>
                </a:lnTo>
                <a:lnTo>
                  <a:pt x="33324" y="5396"/>
                </a:lnTo>
                <a:lnTo>
                  <a:pt x="38366" y="10507"/>
                </a:lnTo>
                <a:lnTo>
                  <a:pt x="38366" y="27550"/>
                </a:lnTo>
                <a:lnTo>
                  <a:pt x="33324" y="35505"/>
                </a:lnTo>
                <a:lnTo>
                  <a:pt x="26885" y="42040"/>
                </a:lnTo>
                <a:lnTo>
                  <a:pt x="19050" y="44588"/>
                </a:lnTo>
                <a:close/>
              </a:path>
            </a:pathLst>
          </a:custGeom>
          <a:solidFill>
            <a:srgbClr val="8595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236" y="1255027"/>
            <a:ext cx="39370" cy="29209"/>
          </a:xfrm>
          <a:custGeom>
            <a:avLst/>
            <a:gdLst/>
            <a:ahLst/>
            <a:cxnLst/>
            <a:rect l="l" t="t" r="r" b="b"/>
            <a:pathLst>
              <a:path w="39370" h="29209">
                <a:moveTo>
                  <a:pt x="19558" y="28721"/>
                </a:moveTo>
                <a:lnTo>
                  <a:pt x="11912" y="28721"/>
                </a:lnTo>
                <a:lnTo>
                  <a:pt x="5384" y="25025"/>
                </a:lnTo>
                <a:lnTo>
                  <a:pt x="0" y="17061"/>
                </a:lnTo>
                <a:lnTo>
                  <a:pt x="0" y="5120"/>
                </a:lnTo>
                <a:lnTo>
                  <a:pt x="5384" y="5120"/>
                </a:lnTo>
                <a:lnTo>
                  <a:pt x="19558" y="0"/>
                </a:lnTo>
                <a:lnTo>
                  <a:pt x="34023" y="0"/>
                </a:lnTo>
                <a:lnTo>
                  <a:pt x="39128" y="2557"/>
                </a:lnTo>
                <a:lnTo>
                  <a:pt x="39128" y="14503"/>
                </a:lnTo>
                <a:lnTo>
                  <a:pt x="34023" y="19624"/>
                </a:lnTo>
                <a:lnTo>
                  <a:pt x="27495" y="25025"/>
                </a:lnTo>
                <a:lnTo>
                  <a:pt x="19558" y="2872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0666" y="1235377"/>
            <a:ext cx="374015" cy="565150"/>
          </a:xfrm>
          <a:custGeom>
            <a:avLst/>
            <a:gdLst/>
            <a:ahLst/>
            <a:cxnLst/>
            <a:rect l="l" t="t" r="r" b="b"/>
            <a:pathLst>
              <a:path w="374014" h="565150">
                <a:moveTo>
                  <a:pt x="362372" y="14385"/>
                </a:moveTo>
                <a:lnTo>
                  <a:pt x="368813" y="51047"/>
                </a:lnTo>
                <a:lnTo>
                  <a:pt x="371335" y="89968"/>
                </a:lnTo>
                <a:lnTo>
                  <a:pt x="373854" y="168372"/>
                </a:lnTo>
                <a:lnTo>
                  <a:pt x="373854" y="251856"/>
                </a:lnTo>
                <a:lnTo>
                  <a:pt x="371335" y="329978"/>
                </a:lnTo>
                <a:lnTo>
                  <a:pt x="359854" y="458868"/>
                </a:lnTo>
                <a:lnTo>
                  <a:pt x="354532" y="508505"/>
                </a:lnTo>
                <a:lnTo>
                  <a:pt x="313646" y="522886"/>
                </a:lnTo>
                <a:lnTo>
                  <a:pt x="267158" y="533322"/>
                </a:lnTo>
                <a:lnTo>
                  <a:pt x="206950" y="547707"/>
                </a:lnTo>
                <a:lnTo>
                  <a:pt x="146462" y="556732"/>
                </a:lnTo>
                <a:lnTo>
                  <a:pt x="98855" y="562088"/>
                </a:lnTo>
                <a:lnTo>
                  <a:pt x="57969" y="564628"/>
                </a:lnTo>
                <a:lnTo>
                  <a:pt x="19321" y="547707"/>
                </a:lnTo>
                <a:lnTo>
                  <a:pt x="14280" y="498070"/>
                </a:lnTo>
                <a:lnTo>
                  <a:pt x="8963" y="444764"/>
                </a:lnTo>
                <a:lnTo>
                  <a:pt x="6440" y="374255"/>
                </a:lnTo>
                <a:lnTo>
                  <a:pt x="3922" y="298672"/>
                </a:lnTo>
                <a:lnTo>
                  <a:pt x="0" y="215189"/>
                </a:lnTo>
                <a:lnTo>
                  <a:pt x="6440" y="134531"/>
                </a:lnTo>
                <a:lnTo>
                  <a:pt x="8963" y="95324"/>
                </a:lnTo>
                <a:lnTo>
                  <a:pt x="16803" y="56122"/>
                </a:lnTo>
                <a:lnTo>
                  <a:pt x="25762" y="53587"/>
                </a:lnTo>
                <a:lnTo>
                  <a:pt x="55166" y="41741"/>
                </a:lnTo>
                <a:lnTo>
                  <a:pt x="101654" y="24820"/>
                </a:lnTo>
                <a:lnTo>
                  <a:pt x="165784" y="11845"/>
                </a:lnTo>
                <a:lnTo>
                  <a:pt x="231313" y="2820"/>
                </a:lnTo>
                <a:lnTo>
                  <a:pt x="280039" y="0"/>
                </a:lnTo>
                <a:lnTo>
                  <a:pt x="313646" y="2820"/>
                </a:lnTo>
                <a:lnTo>
                  <a:pt x="325128" y="2820"/>
                </a:lnTo>
                <a:lnTo>
                  <a:pt x="362372" y="14385"/>
                </a:lnTo>
                <a:close/>
              </a:path>
            </a:pathLst>
          </a:custGeom>
          <a:ln w="18080">
            <a:solidFill>
              <a:srgbClr val="3341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69218" y="1703256"/>
            <a:ext cx="72390" cy="33020"/>
          </a:xfrm>
          <a:custGeom>
            <a:avLst/>
            <a:gdLst/>
            <a:ahLst/>
            <a:cxnLst/>
            <a:rect l="l" t="t" r="r" b="b"/>
            <a:pathLst>
              <a:path w="72389" h="33019">
                <a:moveTo>
                  <a:pt x="36245" y="32503"/>
                </a:moveTo>
                <a:lnTo>
                  <a:pt x="19380" y="32503"/>
                </a:lnTo>
                <a:lnTo>
                  <a:pt x="9271" y="29988"/>
                </a:lnTo>
                <a:lnTo>
                  <a:pt x="2806" y="27181"/>
                </a:lnTo>
                <a:lnTo>
                  <a:pt x="0" y="27181"/>
                </a:lnTo>
                <a:lnTo>
                  <a:pt x="0" y="13169"/>
                </a:lnTo>
                <a:lnTo>
                  <a:pt x="72212" y="0"/>
                </a:lnTo>
                <a:lnTo>
                  <a:pt x="72212" y="24654"/>
                </a:lnTo>
                <a:lnTo>
                  <a:pt x="36245" y="32503"/>
                </a:lnTo>
                <a:close/>
              </a:path>
            </a:pathLst>
          </a:custGeom>
          <a:solidFill>
            <a:srgbClr val="8595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8679" y="1675288"/>
            <a:ext cx="69215" cy="36830"/>
          </a:xfrm>
          <a:custGeom>
            <a:avLst/>
            <a:gdLst/>
            <a:ahLst/>
            <a:cxnLst/>
            <a:rect l="l" t="t" r="r" b="b"/>
            <a:pathLst>
              <a:path w="69214" h="36830">
                <a:moveTo>
                  <a:pt x="0" y="36281"/>
                </a:moveTo>
                <a:lnTo>
                  <a:pt x="0" y="11532"/>
                </a:lnTo>
                <a:lnTo>
                  <a:pt x="69214" y="0"/>
                </a:lnTo>
                <a:lnTo>
                  <a:pt x="69214" y="14344"/>
                </a:lnTo>
                <a:lnTo>
                  <a:pt x="60286" y="19405"/>
                </a:lnTo>
                <a:lnTo>
                  <a:pt x="52463" y="24748"/>
                </a:lnTo>
                <a:lnTo>
                  <a:pt x="33489" y="31220"/>
                </a:lnTo>
                <a:lnTo>
                  <a:pt x="0" y="36281"/>
                </a:lnTo>
                <a:close/>
              </a:path>
            </a:pathLst>
          </a:custGeom>
          <a:solidFill>
            <a:srgbClr val="8595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5500" y="1295400"/>
            <a:ext cx="266700" cy="36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83417" y="1543010"/>
            <a:ext cx="268605" cy="225425"/>
          </a:xfrm>
          <a:custGeom>
            <a:avLst/>
            <a:gdLst/>
            <a:ahLst/>
            <a:cxnLst/>
            <a:rect l="l" t="t" r="r" b="b"/>
            <a:pathLst>
              <a:path w="268604" h="225425">
                <a:moveTo>
                  <a:pt x="19316" y="225248"/>
                </a:moveTo>
                <a:lnTo>
                  <a:pt x="0" y="205817"/>
                </a:lnTo>
                <a:lnTo>
                  <a:pt x="208064" y="30128"/>
                </a:lnTo>
                <a:lnTo>
                  <a:pt x="249224" y="7882"/>
                </a:lnTo>
                <a:lnTo>
                  <a:pt x="253136" y="7882"/>
                </a:lnTo>
                <a:lnTo>
                  <a:pt x="266026" y="0"/>
                </a:lnTo>
                <a:lnTo>
                  <a:pt x="268541" y="2816"/>
                </a:lnTo>
                <a:lnTo>
                  <a:pt x="255663" y="14358"/>
                </a:lnTo>
                <a:lnTo>
                  <a:pt x="255663" y="16893"/>
                </a:lnTo>
                <a:lnTo>
                  <a:pt x="224853" y="53497"/>
                </a:lnTo>
                <a:lnTo>
                  <a:pt x="19316" y="225248"/>
                </a:lnTo>
                <a:close/>
              </a:path>
            </a:pathLst>
          </a:custGeom>
          <a:solidFill>
            <a:srgbClr val="F7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83417" y="1543010"/>
            <a:ext cx="268605" cy="225425"/>
          </a:xfrm>
          <a:custGeom>
            <a:avLst/>
            <a:gdLst/>
            <a:ahLst/>
            <a:cxnLst/>
            <a:rect l="l" t="t" r="r" b="b"/>
            <a:pathLst>
              <a:path w="268604" h="225425">
                <a:moveTo>
                  <a:pt x="249222" y="7882"/>
                </a:moveTo>
                <a:lnTo>
                  <a:pt x="253144" y="7882"/>
                </a:lnTo>
                <a:lnTo>
                  <a:pt x="266025" y="0"/>
                </a:lnTo>
                <a:lnTo>
                  <a:pt x="268544" y="2816"/>
                </a:lnTo>
                <a:lnTo>
                  <a:pt x="255663" y="14358"/>
                </a:lnTo>
                <a:lnTo>
                  <a:pt x="255663" y="16893"/>
                </a:lnTo>
                <a:lnTo>
                  <a:pt x="224859" y="53496"/>
                </a:lnTo>
                <a:lnTo>
                  <a:pt x="19321" y="225248"/>
                </a:lnTo>
                <a:lnTo>
                  <a:pt x="0" y="205819"/>
                </a:lnTo>
                <a:lnTo>
                  <a:pt x="208060" y="30127"/>
                </a:lnTo>
                <a:lnTo>
                  <a:pt x="249222" y="7882"/>
                </a:lnTo>
                <a:close/>
              </a:path>
            </a:pathLst>
          </a:custGeom>
          <a:ln w="9052">
            <a:solidFill>
              <a:srgbClr val="3341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81156" y="1746338"/>
            <a:ext cx="24130" cy="26670"/>
          </a:xfrm>
          <a:custGeom>
            <a:avLst/>
            <a:gdLst/>
            <a:ahLst/>
            <a:cxnLst/>
            <a:rect l="l" t="t" r="r" b="b"/>
            <a:pathLst>
              <a:path w="24129" h="26669">
                <a:moveTo>
                  <a:pt x="16598" y="26454"/>
                </a:moveTo>
                <a:lnTo>
                  <a:pt x="13830" y="22478"/>
                </a:lnTo>
                <a:lnTo>
                  <a:pt x="4978" y="17068"/>
                </a:lnTo>
                <a:lnTo>
                  <a:pt x="0" y="9385"/>
                </a:lnTo>
                <a:lnTo>
                  <a:pt x="2489" y="6540"/>
                </a:lnTo>
                <a:lnTo>
                  <a:pt x="4978" y="2844"/>
                </a:lnTo>
                <a:lnTo>
                  <a:pt x="7747" y="0"/>
                </a:lnTo>
                <a:lnTo>
                  <a:pt x="10236" y="0"/>
                </a:lnTo>
                <a:lnTo>
                  <a:pt x="19088" y="6540"/>
                </a:lnTo>
                <a:lnTo>
                  <a:pt x="24066" y="14516"/>
                </a:lnTo>
                <a:lnTo>
                  <a:pt x="21590" y="19913"/>
                </a:lnTo>
                <a:lnTo>
                  <a:pt x="21590" y="22478"/>
                </a:lnTo>
                <a:lnTo>
                  <a:pt x="16598" y="26454"/>
                </a:lnTo>
                <a:close/>
              </a:path>
            </a:pathLst>
          </a:custGeom>
          <a:solidFill>
            <a:srgbClr val="3341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81156" y="1746338"/>
            <a:ext cx="24130" cy="26670"/>
          </a:xfrm>
          <a:custGeom>
            <a:avLst/>
            <a:gdLst/>
            <a:ahLst/>
            <a:cxnLst/>
            <a:rect l="l" t="t" r="r" b="b"/>
            <a:pathLst>
              <a:path w="24129" h="26669">
                <a:moveTo>
                  <a:pt x="19091" y="6544"/>
                </a:moveTo>
                <a:lnTo>
                  <a:pt x="24069" y="14508"/>
                </a:lnTo>
                <a:lnTo>
                  <a:pt x="21582" y="19913"/>
                </a:lnTo>
                <a:lnTo>
                  <a:pt x="21582" y="22471"/>
                </a:lnTo>
                <a:lnTo>
                  <a:pt x="16600" y="26453"/>
                </a:lnTo>
                <a:lnTo>
                  <a:pt x="13833" y="22471"/>
                </a:lnTo>
                <a:lnTo>
                  <a:pt x="4978" y="17065"/>
                </a:lnTo>
                <a:lnTo>
                  <a:pt x="0" y="9387"/>
                </a:lnTo>
                <a:lnTo>
                  <a:pt x="2491" y="6544"/>
                </a:lnTo>
                <a:lnTo>
                  <a:pt x="4978" y="2843"/>
                </a:lnTo>
                <a:lnTo>
                  <a:pt x="7744" y="0"/>
                </a:lnTo>
                <a:lnTo>
                  <a:pt x="10236" y="0"/>
                </a:lnTo>
                <a:lnTo>
                  <a:pt x="19091" y="6544"/>
                </a:lnTo>
                <a:close/>
              </a:path>
            </a:pathLst>
          </a:custGeom>
          <a:ln w="4523">
            <a:solidFill>
              <a:srgbClr val="3341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53419" y="1772243"/>
            <a:ext cx="32702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95" dirty="0">
                <a:latin typeface="Arial"/>
                <a:cs typeface="Arial"/>
              </a:rPr>
              <a:t>TM</a:t>
            </a:r>
            <a:r>
              <a:rPr sz="1350" spc="-105" dirty="0">
                <a:latin typeface="Arial"/>
                <a:cs typeface="Arial"/>
              </a:rPr>
              <a:t>A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38216" y="1235540"/>
            <a:ext cx="350183" cy="542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61527" y="1254408"/>
            <a:ext cx="325120" cy="522605"/>
          </a:xfrm>
          <a:custGeom>
            <a:avLst/>
            <a:gdLst/>
            <a:ahLst/>
            <a:cxnLst/>
            <a:rect l="l" t="t" r="r" b="b"/>
            <a:pathLst>
              <a:path w="325120" h="522605">
                <a:moveTo>
                  <a:pt x="13576" y="53553"/>
                </a:moveTo>
                <a:lnTo>
                  <a:pt x="53491" y="37323"/>
                </a:lnTo>
                <a:lnTo>
                  <a:pt x="98290" y="23532"/>
                </a:lnTo>
                <a:lnTo>
                  <a:pt x="160740" y="11091"/>
                </a:lnTo>
                <a:lnTo>
                  <a:pt x="221560" y="0"/>
                </a:lnTo>
                <a:lnTo>
                  <a:pt x="271523" y="0"/>
                </a:lnTo>
                <a:lnTo>
                  <a:pt x="303835" y="0"/>
                </a:lnTo>
                <a:lnTo>
                  <a:pt x="313878" y="0"/>
                </a:lnTo>
                <a:lnTo>
                  <a:pt x="320126" y="34889"/>
                </a:lnTo>
                <a:lnTo>
                  <a:pt x="322566" y="69783"/>
                </a:lnTo>
                <a:lnTo>
                  <a:pt x="325010" y="147410"/>
                </a:lnTo>
                <a:lnTo>
                  <a:pt x="325010" y="227470"/>
                </a:lnTo>
                <a:lnTo>
                  <a:pt x="322566" y="302393"/>
                </a:lnTo>
                <a:lnTo>
                  <a:pt x="311434" y="423566"/>
                </a:lnTo>
                <a:lnTo>
                  <a:pt x="306274" y="471171"/>
                </a:lnTo>
                <a:lnTo>
                  <a:pt x="266635" y="482528"/>
                </a:lnTo>
                <a:lnTo>
                  <a:pt x="221560" y="494974"/>
                </a:lnTo>
                <a:lnTo>
                  <a:pt x="163185" y="506061"/>
                </a:lnTo>
                <a:lnTo>
                  <a:pt x="104534" y="517422"/>
                </a:lnTo>
                <a:lnTo>
                  <a:pt x="58375" y="522561"/>
                </a:lnTo>
                <a:lnTo>
                  <a:pt x="18735" y="522561"/>
                </a:lnTo>
                <a:lnTo>
                  <a:pt x="13576" y="476310"/>
                </a:lnTo>
                <a:lnTo>
                  <a:pt x="8687" y="423566"/>
                </a:lnTo>
                <a:lnTo>
                  <a:pt x="2444" y="358651"/>
                </a:lnTo>
                <a:lnTo>
                  <a:pt x="0" y="283729"/>
                </a:lnTo>
                <a:lnTo>
                  <a:pt x="0" y="203668"/>
                </a:lnTo>
                <a:lnTo>
                  <a:pt x="6243" y="126041"/>
                </a:lnTo>
                <a:lnTo>
                  <a:pt x="8687" y="88717"/>
                </a:lnTo>
                <a:lnTo>
                  <a:pt x="13576" y="53553"/>
                </a:lnTo>
                <a:close/>
              </a:path>
            </a:pathLst>
          </a:custGeom>
          <a:ln w="4367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24367" y="1291423"/>
            <a:ext cx="56515" cy="485775"/>
          </a:xfrm>
          <a:custGeom>
            <a:avLst/>
            <a:gdLst/>
            <a:ahLst/>
            <a:cxnLst/>
            <a:rect l="l" t="t" r="r" b="b"/>
            <a:pathLst>
              <a:path w="56515" h="485775">
                <a:moveTo>
                  <a:pt x="56108" y="485547"/>
                </a:moveTo>
                <a:lnTo>
                  <a:pt x="18694" y="471742"/>
                </a:lnTo>
                <a:lnTo>
                  <a:pt x="13817" y="401645"/>
                </a:lnTo>
                <a:lnTo>
                  <a:pt x="3784" y="238984"/>
                </a:lnTo>
                <a:lnTo>
                  <a:pt x="0" y="192703"/>
                </a:lnTo>
                <a:lnTo>
                  <a:pt x="0" y="147775"/>
                </a:lnTo>
                <a:lnTo>
                  <a:pt x="6235" y="72536"/>
                </a:lnTo>
                <a:lnTo>
                  <a:pt x="11112" y="21381"/>
                </a:lnTo>
                <a:lnTo>
                  <a:pt x="16255" y="0"/>
                </a:lnTo>
                <a:lnTo>
                  <a:pt x="50952" y="13803"/>
                </a:lnTo>
                <a:lnTo>
                  <a:pt x="48513" y="40054"/>
                </a:lnTo>
                <a:lnTo>
                  <a:pt x="43637" y="88774"/>
                </a:lnTo>
                <a:lnTo>
                  <a:pt x="37401" y="155083"/>
                </a:lnTo>
                <a:lnTo>
                  <a:pt x="37401" y="225179"/>
                </a:lnTo>
                <a:lnTo>
                  <a:pt x="39839" y="313955"/>
                </a:lnTo>
                <a:lnTo>
                  <a:pt x="46075" y="396501"/>
                </a:lnTo>
                <a:lnTo>
                  <a:pt x="56108" y="4855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24367" y="1291423"/>
            <a:ext cx="56515" cy="485775"/>
          </a:xfrm>
          <a:custGeom>
            <a:avLst/>
            <a:gdLst/>
            <a:ahLst/>
            <a:cxnLst/>
            <a:rect l="l" t="t" r="r" b="b"/>
            <a:pathLst>
              <a:path w="56515" h="485775">
                <a:moveTo>
                  <a:pt x="16265" y="0"/>
                </a:moveTo>
                <a:lnTo>
                  <a:pt x="11114" y="21381"/>
                </a:lnTo>
                <a:lnTo>
                  <a:pt x="6234" y="72535"/>
                </a:lnTo>
                <a:lnTo>
                  <a:pt x="0" y="147775"/>
                </a:lnTo>
                <a:lnTo>
                  <a:pt x="0" y="192703"/>
                </a:lnTo>
                <a:lnTo>
                  <a:pt x="3795" y="238984"/>
                </a:lnTo>
                <a:lnTo>
                  <a:pt x="13825" y="401644"/>
                </a:lnTo>
                <a:lnTo>
                  <a:pt x="18704" y="471742"/>
                </a:lnTo>
                <a:lnTo>
                  <a:pt x="56110" y="485546"/>
                </a:lnTo>
                <a:lnTo>
                  <a:pt x="46080" y="396502"/>
                </a:lnTo>
                <a:lnTo>
                  <a:pt x="39849" y="313954"/>
                </a:lnTo>
                <a:lnTo>
                  <a:pt x="37409" y="225180"/>
                </a:lnTo>
                <a:lnTo>
                  <a:pt x="37409" y="155083"/>
                </a:lnTo>
                <a:lnTo>
                  <a:pt x="43640" y="88774"/>
                </a:lnTo>
                <a:lnTo>
                  <a:pt x="48520" y="40054"/>
                </a:lnTo>
                <a:lnTo>
                  <a:pt x="50959" y="13804"/>
                </a:lnTo>
                <a:lnTo>
                  <a:pt x="16265" y="0"/>
                </a:lnTo>
                <a:close/>
              </a:path>
            </a:pathLst>
          </a:custGeom>
          <a:ln w="437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91410" y="1282713"/>
            <a:ext cx="267970" cy="381635"/>
          </a:xfrm>
          <a:custGeom>
            <a:avLst/>
            <a:gdLst/>
            <a:ahLst/>
            <a:cxnLst/>
            <a:rect l="l" t="t" r="r" b="b"/>
            <a:pathLst>
              <a:path w="267970" h="381635">
                <a:moveTo>
                  <a:pt x="0" y="381034"/>
                </a:moveTo>
                <a:lnTo>
                  <a:pt x="0" y="42745"/>
                </a:lnTo>
                <a:lnTo>
                  <a:pt x="267436" y="0"/>
                </a:lnTo>
                <a:lnTo>
                  <a:pt x="267436" y="335520"/>
                </a:lnTo>
                <a:lnTo>
                  <a:pt x="0" y="381034"/>
                </a:lnTo>
                <a:close/>
              </a:path>
            </a:pathLst>
          </a:custGeom>
          <a:solidFill>
            <a:srgbClr val="1A3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97798" y="1655039"/>
            <a:ext cx="67310" cy="69850"/>
          </a:xfrm>
          <a:custGeom>
            <a:avLst/>
            <a:gdLst/>
            <a:ahLst/>
            <a:cxnLst/>
            <a:rect l="l" t="t" r="r" b="b"/>
            <a:pathLst>
              <a:path w="67309" h="69850">
                <a:moveTo>
                  <a:pt x="67041" y="28784"/>
                </a:moveTo>
                <a:lnTo>
                  <a:pt x="64339" y="16142"/>
                </a:lnTo>
                <a:lnTo>
                  <a:pt x="58392" y="7533"/>
                </a:lnTo>
                <a:lnTo>
                  <a:pt x="48388" y="0"/>
                </a:lnTo>
                <a:lnTo>
                  <a:pt x="34602" y="0"/>
                </a:lnTo>
                <a:lnTo>
                  <a:pt x="21087" y="5112"/>
                </a:lnTo>
                <a:lnTo>
                  <a:pt x="11083" y="16142"/>
                </a:lnTo>
                <a:lnTo>
                  <a:pt x="2431" y="26093"/>
                </a:lnTo>
                <a:lnTo>
                  <a:pt x="0" y="39814"/>
                </a:lnTo>
                <a:lnTo>
                  <a:pt x="2431" y="53532"/>
                </a:lnTo>
                <a:lnTo>
                  <a:pt x="11083" y="63486"/>
                </a:lnTo>
                <a:lnTo>
                  <a:pt x="21087" y="69674"/>
                </a:lnTo>
                <a:lnTo>
                  <a:pt x="34602" y="69674"/>
                </a:lnTo>
                <a:lnTo>
                  <a:pt x="48388" y="63486"/>
                </a:lnTo>
                <a:lnTo>
                  <a:pt x="58392" y="55953"/>
                </a:lnTo>
                <a:lnTo>
                  <a:pt x="64339" y="42236"/>
                </a:lnTo>
                <a:lnTo>
                  <a:pt x="67041" y="28784"/>
                </a:lnTo>
                <a:close/>
              </a:path>
            </a:pathLst>
          </a:custGeom>
          <a:ln w="872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13838" y="1668103"/>
            <a:ext cx="37465" cy="43180"/>
          </a:xfrm>
          <a:custGeom>
            <a:avLst/>
            <a:gdLst/>
            <a:ahLst/>
            <a:cxnLst/>
            <a:rect l="l" t="t" r="r" b="b"/>
            <a:pathLst>
              <a:path w="37465" h="43180">
                <a:moveTo>
                  <a:pt x="18440" y="42819"/>
                </a:moveTo>
                <a:lnTo>
                  <a:pt x="11125" y="42819"/>
                </a:lnTo>
                <a:lnTo>
                  <a:pt x="4876" y="37912"/>
                </a:lnTo>
                <a:lnTo>
                  <a:pt x="0" y="31636"/>
                </a:lnTo>
                <a:lnTo>
                  <a:pt x="0" y="15271"/>
                </a:lnTo>
                <a:lnTo>
                  <a:pt x="4876" y="10090"/>
                </a:lnTo>
                <a:lnTo>
                  <a:pt x="11125" y="5182"/>
                </a:lnTo>
                <a:lnTo>
                  <a:pt x="18440" y="0"/>
                </a:lnTo>
                <a:lnTo>
                  <a:pt x="26034" y="2456"/>
                </a:lnTo>
                <a:lnTo>
                  <a:pt x="32270" y="5182"/>
                </a:lnTo>
                <a:lnTo>
                  <a:pt x="37160" y="10090"/>
                </a:lnTo>
                <a:lnTo>
                  <a:pt x="37160" y="26455"/>
                </a:lnTo>
                <a:lnTo>
                  <a:pt x="32270" y="34093"/>
                </a:lnTo>
                <a:lnTo>
                  <a:pt x="26034" y="40368"/>
                </a:lnTo>
                <a:lnTo>
                  <a:pt x="18440" y="42819"/>
                </a:lnTo>
                <a:close/>
              </a:path>
            </a:pathLst>
          </a:custGeom>
          <a:solidFill>
            <a:srgbClr val="8595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10917" y="1256586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18948" y="27578"/>
                </a:moveTo>
                <a:lnTo>
                  <a:pt x="11531" y="27578"/>
                </a:lnTo>
                <a:lnTo>
                  <a:pt x="5219" y="24028"/>
                </a:lnTo>
                <a:lnTo>
                  <a:pt x="0" y="16381"/>
                </a:lnTo>
                <a:lnTo>
                  <a:pt x="0" y="4916"/>
                </a:lnTo>
                <a:lnTo>
                  <a:pt x="5219" y="4916"/>
                </a:lnTo>
                <a:lnTo>
                  <a:pt x="18948" y="0"/>
                </a:lnTo>
                <a:lnTo>
                  <a:pt x="32956" y="0"/>
                </a:lnTo>
                <a:lnTo>
                  <a:pt x="37896" y="2456"/>
                </a:lnTo>
                <a:lnTo>
                  <a:pt x="37896" y="13925"/>
                </a:lnTo>
                <a:lnTo>
                  <a:pt x="32956" y="18842"/>
                </a:lnTo>
                <a:lnTo>
                  <a:pt x="26631" y="24028"/>
                </a:lnTo>
                <a:lnTo>
                  <a:pt x="18948" y="2757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24367" y="1237717"/>
            <a:ext cx="362585" cy="542290"/>
          </a:xfrm>
          <a:custGeom>
            <a:avLst/>
            <a:gdLst/>
            <a:ahLst/>
            <a:cxnLst/>
            <a:rect l="l" t="t" r="r" b="b"/>
            <a:pathLst>
              <a:path w="362584" h="542289">
                <a:moveTo>
                  <a:pt x="351052" y="13813"/>
                </a:moveTo>
                <a:lnTo>
                  <a:pt x="357291" y="49016"/>
                </a:lnTo>
                <a:lnTo>
                  <a:pt x="359735" y="86388"/>
                </a:lnTo>
                <a:lnTo>
                  <a:pt x="362175" y="161671"/>
                </a:lnTo>
                <a:lnTo>
                  <a:pt x="362175" y="241832"/>
                </a:lnTo>
                <a:lnTo>
                  <a:pt x="359735" y="316846"/>
                </a:lnTo>
                <a:lnTo>
                  <a:pt x="348612" y="440606"/>
                </a:lnTo>
                <a:lnTo>
                  <a:pt x="343457" y="488268"/>
                </a:lnTo>
                <a:lnTo>
                  <a:pt x="303848" y="502076"/>
                </a:lnTo>
                <a:lnTo>
                  <a:pt x="258812" y="512097"/>
                </a:lnTo>
                <a:lnTo>
                  <a:pt x="200485" y="525910"/>
                </a:lnTo>
                <a:lnTo>
                  <a:pt x="141887" y="534575"/>
                </a:lnTo>
                <a:lnTo>
                  <a:pt x="95767" y="539718"/>
                </a:lnTo>
                <a:lnTo>
                  <a:pt x="56158" y="542157"/>
                </a:lnTo>
                <a:lnTo>
                  <a:pt x="18718" y="525910"/>
                </a:lnTo>
                <a:lnTo>
                  <a:pt x="13834" y="478248"/>
                </a:lnTo>
                <a:lnTo>
                  <a:pt x="8683" y="427063"/>
                </a:lnTo>
                <a:lnTo>
                  <a:pt x="6239" y="359361"/>
                </a:lnTo>
                <a:lnTo>
                  <a:pt x="3799" y="286786"/>
                </a:lnTo>
                <a:lnTo>
                  <a:pt x="0" y="206625"/>
                </a:lnTo>
                <a:lnTo>
                  <a:pt x="6239" y="129177"/>
                </a:lnTo>
                <a:lnTo>
                  <a:pt x="8683" y="91530"/>
                </a:lnTo>
                <a:lnTo>
                  <a:pt x="16278" y="53889"/>
                </a:lnTo>
                <a:lnTo>
                  <a:pt x="24957" y="51454"/>
                </a:lnTo>
                <a:lnTo>
                  <a:pt x="53443" y="40080"/>
                </a:lnTo>
                <a:lnTo>
                  <a:pt x="98478" y="23833"/>
                </a:lnTo>
                <a:lnTo>
                  <a:pt x="160605" y="11374"/>
                </a:lnTo>
                <a:lnTo>
                  <a:pt x="224087" y="2708"/>
                </a:lnTo>
                <a:lnTo>
                  <a:pt x="271291" y="0"/>
                </a:lnTo>
                <a:lnTo>
                  <a:pt x="303848" y="2708"/>
                </a:lnTo>
                <a:lnTo>
                  <a:pt x="314971" y="2708"/>
                </a:lnTo>
                <a:lnTo>
                  <a:pt x="351052" y="13813"/>
                </a:lnTo>
                <a:close/>
              </a:path>
            </a:pathLst>
          </a:custGeom>
          <a:ln w="17467">
            <a:solidFill>
              <a:srgbClr val="3341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19833" y="1686976"/>
            <a:ext cx="70485" cy="31750"/>
          </a:xfrm>
          <a:custGeom>
            <a:avLst/>
            <a:gdLst/>
            <a:ahLst/>
            <a:cxnLst/>
            <a:rect l="l" t="t" r="r" b="b"/>
            <a:pathLst>
              <a:path w="70484" h="31750">
                <a:moveTo>
                  <a:pt x="35115" y="31210"/>
                </a:moveTo>
                <a:lnTo>
                  <a:pt x="18783" y="31210"/>
                </a:lnTo>
                <a:lnTo>
                  <a:pt x="8978" y="28788"/>
                </a:lnTo>
                <a:lnTo>
                  <a:pt x="2717" y="26097"/>
                </a:lnTo>
                <a:lnTo>
                  <a:pt x="0" y="26097"/>
                </a:lnTo>
                <a:lnTo>
                  <a:pt x="0" y="12645"/>
                </a:lnTo>
                <a:lnTo>
                  <a:pt x="69951" y="0"/>
                </a:lnTo>
                <a:lnTo>
                  <a:pt x="69951" y="23676"/>
                </a:lnTo>
                <a:lnTo>
                  <a:pt x="35115" y="31210"/>
                </a:lnTo>
                <a:close/>
              </a:path>
            </a:pathLst>
          </a:custGeom>
          <a:solidFill>
            <a:srgbClr val="8595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74316" y="1660121"/>
            <a:ext cx="67310" cy="34925"/>
          </a:xfrm>
          <a:custGeom>
            <a:avLst/>
            <a:gdLst/>
            <a:ahLst/>
            <a:cxnLst/>
            <a:rect l="l" t="t" r="r" b="b"/>
            <a:pathLst>
              <a:path w="67309" h="34925">
                <a:moveTo>
                  <a:pt x="0" y="34837"/>
                </a:moveTo>
                <a:lnTo>
                  <a:pt x="0" y="11074"/>
                </a:lnTo>
                <a:lnTo>
                  <a:pt x="67043" y="0"/>
                </a:lnTo>
                <a:lnTo>
                  <a:pt x="67043" y="13774"/>
                </a:lnTo>
                <a:lnTo>
                  <a:pt x="58394" y="18633"/>
                </a:lnTo>
                <a:lnTo>
                  <a:pt x="50825" y="23762"/>
                </a:lnTo>
                <a:lnTo>
                  <a:pt x="32435" y="29977"/>
                </a:lnTo>
                <a:lnTo>
                  <a:pt x="0" y="34837"/>
                </a:lnTo>
                <a:close/>
              </a:path>
            </a:pathLst>
          </a:custGeom>
          <a:solidFill>
            <a:srgbClr val="8595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96300" y="1295400"/>
            <a:ext cx="2540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39835" y="1533108"/>
            <a:ext cx="260350" cy="216535"/>
          </a:xfrm>
          <a:custGeom>
            <a:avLst/>
            <a:gdLst/>
            <a:ahLst/>
            <a:cxnLst/>
            <a:rect l="l" t="t" r="r" b="b"/>
            <a:pathLst>
              <a:path w="260350" h="216535">
                <a:moveTo>
                  <a:pt x="18719" y="216278"/>
                </a:moveTo>
                <a:lnTo>
                  <a:pt x="0" y="197622"/>
                </a:lnTo>
                <a:lnTo>
                  <a:pt x="201561" y="28928"/>
                </a:lnTo>
                <a:lnTo>
                  <a:pt x="241427" y="7567"/>
                </a:lnTo>
                <a:lnTo>
                  <a:pt x="245237" y="7567"/>
                </a:lnTo>
                <a:lnTo>
                  <a:pt x="257708" y="0"/>
                </a:lnTo>
                <a:lnTo>
                  <a:pt x="260146" y="2703"/>
                </a:lnTo>
                <a:lnTo>
                  <a:pt x="247675" y="13787"/>
                </a:lnTo>
                <a:lnTo>
                  <a:pt x="247675" y="16220"/>
                </a:lnTo>
                <a:lnTo>
                  <a:pt x="217830" y="51367"/>
                </a:lnTo>
                <a:lnTo>
                  <a:pt x="18719" y="216278"/>
                </a:lnTo>
                <a:close/>
              </a:path>
            </a:pathLst>
          </a:custGeom>
          <a:solidFill>
            <a:srgbClr val="F7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39835" y="1533108"/>
            <a:ext cx="260350" cy="216535"/>
          </a:xfrm>
          <a:custGeom>
            <a:avLst/>
            <a:gdLst/>
            <a:ahLst/>
            <a:cxnLst/>
            <a:rect l="l" t="t" r="r" b="b"/>
            <a:pathLst>
              <a:path w="260350" h="216535">
                <a:moveTo>
                  <a:pt x="241437" y="7568"/>
                </a:moveTo>
                <a:lnTo>
                  <a:pt x="245236" y="7568"/>
                </a:lnTo>
                <a:lnTo>
                  <a:pt x="257715" y="0"/>
                </a:lnTo>
                <a:lnTo>
                  <a:pt x="260155" y="2704"/>
                </a:lnTo>
                <a:lnTo>
                  <a:pt x="247676" y="13786"/>
                </a:lnTo>
                <a:lnTo>
                  <a:pt x="247676" y="16221"/>
                </a:lnTo>
                <a:lnTo>
                  <a:pt x="217835" y="51367"/>
                </a:lnTo>
                <a:lnTo>
                  <a:pt x="18718" y="216283"/>
                </a:lnTo>
                <a:lnTo>
                  <a:pt x="0" y="197628"/>
                </a:lnTo>
                <a:lnTo>
                  <a:pt x="201561" y="28928"/>
                </a:lnTo>
                <a:lnTo>
                  <a:pt x="241437" y="7568"/>
                </a:lnTo>
                <a:close/>
              </a:path>
            </a:pathLst>
          </a:custGeom>
          <a:ln w="8723">
            <a:solidFill>
              <a:srgbClr val="3341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37651" y="1728342"/>
            <a:ext cx="23495" cy="25400"/>
          </a:xfrm>
          <a:custGeom>
            <a:avLst/>
            <a:gdLst/>
            <a:ahLst/>
            <a:cxnLst/>
            <a:rect l="l" t="t" r="r" b="b"/>
            <a:pathLst>
              <a:path w="23495" h="25400">
                <a:moveTo>
                  <a:pt x="16078" y="25399"/>
                </a:moveTo>
                <a:lnTo>
                  <a:pt x="13398" y="21577"/>
                </a:lnTo>
                <a:lnTo>
                  <a:pt x="4813" y="16395"/>
                </a:lnTo>
                <a:lnTo>
                  <a:pt x="0" y="9016"/>
                </a:lnTo>
                <a:lnTo>
                  <a:pt x="2412" y="6286"/>
                </a:lnTo>
                <a:lnTo>
                  <a:pt x="4813" y="2730"/>
                </a:lnTo>
                <a:lnTo>
                  <a:pt x="7492" y="0"/>
                </a:lnTo>
                <a:lnTo>
                  <a:pt x="9905" y="0"/>
                </a:lnTo>
                <a:lnTo>
                  <a:pt x="18491" y="6286"/>
                </a:lnTo>
                <a:lnTo>
                  <a:pt x="23317" y="13931"/>
                </a:lnTo>
                <a:lnTo>
                  <a:pt x="20904" y="19126"/>
                </a:lnTo>
                <a:lnTo>
                  <a:pt x="20904" y="21577"/>
                </a:lnTo>
                <a:lnTo>
                  <a:pt x="16078" y="25399"/>
                </a:lnTo>
                <a:close/>
              </a:path>
            </a:pathLst>
          </a:custGeom>
          <a:solidFill>
            <a:srgbClr val="3341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37651" y="1728342"/>
            <a:ext cx="23495" cy="25400"/>
          </a:xfrm>
          <a:custGeom>
            <a:avLst/>
            <a:gdLst/>
            <a:ahLst/>
            <a:cxnLst/>
            <a:rect l="l" t="t" r="r" b="b"/>
            <a:pathLst>
              <a:path w="23495" h="25400">
                <a:moveTo>
                  <a:pt x="18495" y="6283"/>
                </a:moveTo>
                <a:lnTo>
                  <a:pt x="23317" y="13930"/>
                </a:lnTo>
                <a:lnTo>
                  <a:pt x="20908" y="19121"/>
                </a:lnTo>
                <a:lnTo>
                  <a:pt x="20908" y="21577"/>
                </a:lnTo>
                <a:lnTo>
                  <a:pt x="16081" y="25400"/>
                </a:lnTo>
                <a:lnTo>
                  <a:pt x="13401" y="21577"/>
                </a:lnTo>
                <a:lnTo>
                  <a:pt x="4822" y="16386"/>
                </a:lnTo>
                <a:lnTo>
                  <a:pt x="0" y="9014"/>
                </a:lnTo>
                <a:lnTo>
                  <a:pt x="2413" y="6283"/>
                </a:lnTo>
                <a:lnTo>
                  <a:pt x="4822" y="2730"/>
                </a:lnTo>
                <a:lnTo>
                  <a:pt x="7502" y="0"/>
                </a:lnTo>
                <a:lnTo>
                  <a:pt x="9916" y="0"/>
                </a:lnTo>
                <a:lnTo>
                  <a:pt x="18495" y="6283"/>
                </a:lnTo>
                <a:close/>
              </a:path>
            </a:pathLst>
          </a:custGeom>
          <a:ln w="4364">
            <a:solidFill>
              <a:srgbClr val="3341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402561" y="1753714"/>
            <a:ext cx="33337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70" dirty="0">
                <a:latin typeface="Arial"/>
                <a:cs typeface="Arial"/>
              </a:rPr>
              <a:t>P</a:t>
            </a:r>
            <a:r>
              <a:rPr sz="1350" spc="-245" dirty="0">
                <a:latin typeface="Arial"/>
                <a:cs typeface="Arial"/>
              </a:rPr>
              <a:t>M</a:t>
            </a:r>
            <a:r>
              <a:rPr sz="1350" spc="-105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48417" y="3075152"/>
            <a:ext cx="8529320" cy="0"/>
          </a:xfrm>
          <a:custGeom>
            <a:avLst/>
            <a:gdLst/>
            <a:ahLst/>
            <a:cxnLst/>
            <a:rect l="l" t="t" r="r" b="b"/>
            <a:pathLst>
              <a:path w="8529320">
                <a:moveTo>
                  <a:pt x="0" y="0"/>
                </a:moveTo>
                <a:lnTo>
                  <a:pt x="8528927" y="0"/>
                </a:lnTo>
              </a:path>
            </a:pathLst>
          </a:custGeom>
          <a:ln w="11863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8417" y="5374259"/>
            <a:ext cx="8529320" cy="0"/>
          </a:xfrm>
          <a:custGeom>
            <a:avLst/>
            <a:gdLst/>
            <a:ahLst/>
            <a:cxnLst/>
            <a:rect l="l" t="t" r="r" b="b"/>
            <a:pathLst>
              <a:path w="8529320">
                <a:moveTo>
                  <a:pt x="0" y="0"/>
                </a:moveTo>
                <a:lnTo>
                  <a:pt x="8528927" y="0"/>
                </a:lnTo>
              </a:path>
            </a:pathLst>
          </a:custGeom>
          <a:ln w="11863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49810" y="4527612"/>
            <a:ext cx="278765" cy="120650"/>
          </a:xfrm>
          <a:custGeom>
            <a:avLst/>
            <a:gdLst/>
            <a:ahLst/>
            <a:cxnLst/>
            <a:rect l="l" t="t" r="r" b="b"/>
            <a:pathLst>
              <a:path w="278764" h="120650">
                <a:moveTo>
                  <a:pt x="187602" y="120442"/>
                </a:moveTo>
                <a:lnTo>
                  <a:pt x="132969" y="119508"/>
                </a:lnTo>
                <a:lnTo>
                  <a:pt x="79306" y="109261"/>
                </a:lnTo>
                <a:lnTo>
                  <a:pt x="36404" y="91990"/>
                </a:lnTo>
                <a:lnTo>
                  <a:pt x="0" y="45861"/>
                </a:lnTo>
                <a:lnTo>
                  <a:pt x="13320" y="23908"/>
                </a:lnTo>
                <a:lnTo>
                  <a:pt x="45081" y="8140"/>
                </a:lnTo>
                <a:lnTo>
                  <a:pt x="90611" y="0"/>
                </a:lnTo>
                <a:lnTo>
                  <a:pt x="145237" y="928"/>
                </a:lnTo>
                <a:lnTo>
                  <a:pt x="198905" y="11180"/>
                </a:lnTo>
                <a:lnTo>
                  <a:pt x="241808" y="28450"/>
                </a:lnTo>
                <a:lnTo>
                  <a:pt x="269670" y="50372"/>
                </a:lnTo>
                <a:lnTo>
                  <a:pt x="278218" y="74575"/>
                </a:lnTo>
                <a:lnTo>
                  <a:pt x="264897" y="96530"/>
                </a:lnTo>
                <a:lnTo>
                  <a:pt x="233135" y="112301"/>
                </a:lnTo>
                <a:lnTo>
                  <a:pt x="187602" y="12044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99289" y="4387525"/>
            <a:ext cx="673735" cy="274320"/>
          </a:xfrm>
          <a:custGeom>
            <a:avLst/>
            <a:gdLst/>
            <a:ahLst/>
            <a:cxnLst/>
            <a:rect l="l" t="t" r="r" b="b"/>
            <a:pathLst>
              <a:path w="673734" h="274320">
                <a:moveTo>
                  <a:pt x="391259" y="273952"/>
                </a:moveTo>
                <a:lnTo>
                  <a:pt x="323100" y="269640"/>
                </a:lnTo>
                <a:lnTo>
                  <a:pt x="255495" y="259937"/>
                </a:lnTo>
                <a:lnTo>
                  <a:pt x="193068" y="245680"/>
                </a:lnTo>
                <a:lnTo>
                  <a:pt x="137119" y="227542"/>
                </a:lnTo>
                <a:lnTo>
                  <a:pt x="88946" y="206195"/>
                </a:lnTo>
                <a:lnTo>
                  <a:pt x="49848" y="182315"/>
                </a:lnTo>
                <a:lnTo>
                  <a:pt x="21125" y="156574"/>
                </a:lnTo>
                <a:lnTo>
                  <a:pt x="0" y="102203"/>
                </a:lnTo>
                <a:lnTo>
                  <a:pt x="9605" y="76174"/>
                </a:lnTo>
                <a:lnTo>
                  <a:pt x="65190" y="33969"/>
                </a:lnTo>
                <a:lnTo>
                  <a:pt x="108350" y="18582"/>
                </a:lnTo>
                <a:lnTo>
                  <a:pt x="159875" y="7528"/>
                </a:lnTo>
                <a:lnTo>
                  <a:pt x="218355" y="1203"/>
                </a:lnTo>
                <a:lnTo>
                  <a:pt x="282382" y="0"/>
                </a:lnTo>
                <a:lnTo>
                  <a:pt x="350545" y="4311"/>
                </a:lnTo>
                <a:lnTo>
                  <a:pt x="418146" y="14014"/>
                </a:lnTo>
                <a:lnTo>
                  <a:pt x="480571" y="28271"/>
                </a:lnTo>
                <a:lnTo>
                  <a:pt x="536521" y="46410"/>
                </a:lnTo>
                <a:lnTo>
                  <a:pt x="584695" y="67756"/>
                </a:lnTo>
                <a:lnTo>
                  <a:pt x="623794" y="91636"/>
                </a:lnTo>
                <a:lnTo>
                  <a:pt x="652518" y="117377"/>
                </a:lnTo>
                <a:lnTo>
                  <a:pt x="673646" y="171748"/>
                </a:lnTo>
                <a:lnTo>
                  <a:pt x="664036" y="197778"/>
                </a:lnTo>
                <a:lnTo>
                  <a:pt x="608446" y="239982"/>
                </a:lnTo>
                <a:lnTo>
                  <a:pt x="565286" y="255370"/>
                </a:lnTo>
                <a:lnTo>
                  <a:pt x="513762" y="266423"/>
                </a:lnTo>
                <a:lnTo>
                  <a:pt x="455283" y="272748"/>
                </a:lnTo>
                <a:lnTo>
                  <a:pt x="391259" y="27395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05537" y="4005186"/>
            <a:ext cx="220979" cy="76835"/>
          </a:xfrm>
          <a:custGeom>
            <a:avLst/>
            <a:gdLst/>
            <a:ahLst/>
            <a:cxnLst/>
            <a:rect l="l" t="t" r="r" b="b"/>
            <a:pathLst>
              <a:path w="220979" h="76835">
                <a:moveTo>
                  <a:pt x="0" y="76744"/>
                </a:moveTo>
                <a:lnTo>
                  <a:pt x="220771" y="37775"/>
                </a:lnTo>
                <a:lnTo>
                  <a:pt x="220771" y="0"/>
                </a:lnTo>
                <a:lnTo>
                  <a:pt x="0" y="38669"/>
                </a:lnTo>
                <a:lnTo>
                  <a:pt x="0" y="76744"/>
                </a:lnTo>
                <a:close/>
              </a:path>
            </a:pathLst>
          </a:custGeom>
          <a:ln w="447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10757" y="4005935"/>
            <a:ext cx="210820" cy="58419"/>
          </a:xfrm>
          <a:custGeom>
            <a:avLst/>
            <a:gdLst/>
            <a:ahLst/>
            <a:cxnLst/>
            <a:rect l="l" t="t" r="r" b="b"/>
            <a:pathLst>
              <a:path w="210820" h="58420">
                <a:moveTo>
                  <a:pt x="0" y="58115"/>
                </a:moveTo>
                <a:lnTo>
                  <a:pt x="0" y="37846"/>
                </a:lnTo>
                <a:lnTo>
                  <a:pt x="210324" y="0"/>
                </a:lnTo>
                <a:lnTo>
                  <a:pt x="210324" y="19964"/>
                </a:lnTo>
                <a:lnTo>
                  <a:pt x="0" y="58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06274" y="4038714"/>
            <a:ext cx="220345" cy="42545"/>
          </a:xfrm>
          <a:custGeom>
            <a:avLst/>
            <a:gdLst/>
            <a:ahLst/>
            <a:cxnLst/>
            <a:rect l="l" t="t" r="r" b="b"/>
            <a:pathLst>
              <a:path w="220345" h="42545">
                <a:moveTo>
                  <a:pt x="0" y="42468"/>
                </a:moveTo>
                <a:lnTo>
                  <a:pt x="0" y="38252"/>
                </a:lnTo>
                <a:lnTo>
                  <a:pt x="215836" y="0"/>
                </a:lnTo>
                <a:lnTo>
                  <a:pt x="220027" y="3009"/>
                </a:lnTo>
                <a:lnTo>
                  <a:pt x="0" y="424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98069" y="4103535"/>
            <a:ext cx="237490" cy="42545"/>
          </a:xfrm>
          <a:custGeom>
            <a:avLst/>
            <a:gdLst/>
            <a:ahLst/>
            <a:cxnLst/>
            <a:rect l="l" t="t" r="r" b="b"/>
            <a:pathLst>
              <a:path w="237489" h="42545">
                <a:moveTo>
                  <a:pt x="0" y="42469"/>
                </a:moveTo>
                <a:lnTo>
                  <a:pt x="237181" y="0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98069" y="3935895"/>
            <a:ext cx="237490" cy="42545"/>
          </a:xfrm>
          <a:custGeom>
            <a:avLst/>
            <a:gdLst/>
            <a:ahLst/>
            <a:cxnLst/>
            <a:rect l="l" t="t" r="r" b="b"/>
            <a:pathLst>
              <a:path w="237489" h="42545">
                <a:moveTo>
                  <a:pt x="0" y="42469"/>
                </a:moveTo>
                <a:lnTo>
                  <a:pt x="237181" y="0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02553" y="3976128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69876"/>
                </a:lnTo>
              </a:path>
            </a:pathLst>
          </a:custGeom>
          <a:ln w="4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54700" y="3683304"/>
            <a:ext cx="609600" cy="9267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50502" y="3683310"/>
            <a:ext cx="638312" cy="936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65529" y="4241800"/>
            <a:ext cx="366970" cy="368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730366" y="4655029"/>
            <a:ext cx="79692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20" dirty="0">
                <a:latin typeface="Arial"/>
                <a:cs typeface="Arial"/>
              </a:rPr>
              <a:t>Web</a:t>
            </a:r>
            <a:r>
              <a:rPr sz="1350" spc="-190" dirty="0">
                <a:latin typeface="Arial"/>
                <a:cs typeface="Arial"/>
              </a:rPr>
              <a:t> </a:t>
            </a:r>
            <a:r>
              <a:rPr sz="1350" spc="-105" dirty="0">
                <a:latin typeface="Arial"/>
                <a:cs typeface="Arial"/>
              </a:rPr>
              <a:t>Server</a:t>
            </a:r>
            <a:endParaRPr sz="13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805356" y="4387670"/>
            <a:ext cx="678180" cy="275590"/>
          </a:xfrm>
          <a:custGeom>
            <a:avLst/>
            <a:gdLst/>
            <a:ahLst/>
            <a:cxnLst/>
            <a:rect l="l" t="t" r="r" b="b"/>
            <a:pathLst>
              <a:path w="678179" h="275589">
                <a:moveTo>
                  <a:pt x="393740" y="275161"/>
                </a:moveTo>
                <a:lnTo>
                  <a:pt x="325145" y="270829"/>
                </a:lnTo>
                <a:lnTo>
                  <a:pt x="257114" y="261082"/>
                </a:lnTo>
                <a:lnTo>
                  <a:pt x="194293" y="246763"/>
                </a:lnTo>
                <a:lnTo>
                  <a:pt x="137990" y="228545"/>
                </a:lnTo>
                <a:lnTo>
                  <a:pt x="89511" y="207107"/>
                </a:lnTo>
                <a:lnTo>
                  <a:pt x="50164" y="183122"/>
                </a:lnTo>
                <a:lnTo>
                  <a:pt x="21259" y="157268"/>
                </a:lnTo>
                <a:lnTo>
                  <a:pt x="0" y="102655"/>
                </a:lnTo>
                <a:lnTo>
                  <a:pt x="9671" y="76509"/>
                </a:lnTo>
                <a:lnTo>
                  <a:pt x="65613" y="34116"/>
                </a:lnTo>
                <a:lnTo>
                  <a:pt x="109046" y="18661"/>
                </a:lnTo>
                <a:lnTo>
                  <a:pt x="160897" y="7559"/>
                </a:lnTo>
                <a:lnTo>
                  <a:pt x="219747" y="1207"/>
                </a:lnTo>
                <a:lnTo>
                  <a:pt x="284176" y="0"/>
                </a:lnTo>
                <a:lnTo>
                  <a:pt x="352767" y="4332"/>
                </a:lnTo>
                <a:lnTo>
                  <a:pt x="420801" y="14078"/>
                </a:lnTo>
                <a:lnTo>
                  <a:pt x="483624" y="28398"/>
                </a:lnTo>
                <a:lnTo>
                  <a:pt x="539928" y="46615"/>
                </a:lnTo>
                <a:lnTo>
                  <a:pt x="588406" y="68054"/>
                </a:lnTo>
                <a:lnTo>
                  <a:pt x="627751" y="92039"/>
                </a:lnTo>
                <a:lnTo>
                  <a:pt x="656655" y="117893"/>
                </a:lnTo>
                <a:lnTo>
                  <a:pt x="677913" y="172505"/>
                </a:lnTo>
                <a:lnTo>
                  <a:pt x="668246" y="198652"/>
                </a:lnTo>
                <a:lnTo>
                  <a:pt x="612308" y="241044"/>
                </a:lnTo>
                <a:lnTo>
                  <a:pt x="568875" y="256500"/>
                </a:lnTo>
                <a:lnTo>
                  <a:pt x="517024" y="267602"/>
                </a:lnTo>
                <a:lnTo>
                  <a:pt x="458173" y="273954"/>
                </a:lnTo>
                <a:lnTo>
                  <a:pt x="393740" y="27516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14296" y="4003624"/>
            <a:ext cx="222250" cy="76835"/>
          </a:xfrm>
          <a:custGeom>
            <a:avLst/>
            <a:gdLst/>
            <a:ahLst/>
            <a:cxnLst/>
            <a:rect l="l" t="t" r="r" b="b"/>
            <a:pathLst>
              <a:path w="222250" h="76835">
                <a:moveTo>
                  <a:pt x="0" y="76335"/>
                </a:moveTo>
                <a:lnTo>
                  <a:pt x="222174" y="37575"/>
                </a:lnTo>
                <a:lnTo>
                  <a:pt x="222174" y="0"/>
                </a:lnTo>
                <a:lnTo>
                  <a:pt x="0" y="38464"/>
                </a:lnTo>
                <a:lnTo>
                  <a:pt x="0" y="76335"/>
                </a:lnTo>
                <a:close/>
              </a:path>
            </a:pathLst>
          </a:custGeom>
          <a:ln w="898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18792" y="4003624"/>
            <a:ext cx="212090" cy="58419"/>
          </a:xfrm>
          <a:custGeom>
            <a:avLst/>
            <a:gdLst/>
            <a:ahLst/>
            <a:cxnLst/>
            <a:rect l="l" t="t" r="r" b="b"/>
            <a:pathLst>
              <a:path w="212090" h="58420">
                <a:moveTo>
                  <a:pt x="0" y="58369"/>
                </a:moveTo>
                <a:lnTo>
                  <a:pt x="0" y="38011"/>
                </a:lnTo>
                <a:lnTo>
                  <a:pt x="211670" y="0"/>
                </a:lnTo>
                <a:lnTo>
                  <a:pt x="211670" y="20053"/>
                </a:lnTo>
                <a:lnTo>
                  <a:pt x="0" y="58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14296" y="4036555"/>
            <a:ext cx="222250" cy="43815"/>
          </a:xfrm>
          <a:custGeom>
            <a:avLst/>
            <a:gdLst/>
            <a:ahLst/>
            <a:cxnLst/>
            <a:rect l="l" t="t" r="r" b="b"/>
            <a:pathLst>
              <a:path w="222250" h="43814">
                <a:moveTo>
                  <a:pt x="0" y="43408"/>
                </a:moveTo>
                <a:lnTo>
                  <a:pt x="0" y="39090"/>
                </a:lnTo>
                <a:lnTo>
                  <a:pt x="217931" y="0"/>
                </a:lnTo>
                <a:lnTo>
                  <a:pt x="222173" y="3073"/>
                </a:lnTo>
                <a:lnTo>
                  <a:pt x="0" y="434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06791" y="4102404"/>
            <a:ext cx="238760" cy="41910"/>
          </a:xfrm>
          <a:custGeom>
            <a:avLst/>
            <a:gdLst/>
            <a:ahLst/>
            <a:cxnLst/>
            <a:rect l="l" t="t" r="r" b="b"/>
            <a:pathLst>
              <a:path w="238759" h="41910">
                <a:moveTo>
                  <a:pt x="0" y="41912"/>
                </a:moveTo>
                <a:lnTo>
                  <a:pt x="238684" y="0"/>
                </a:lnTo>
              </a:path>
            </a:pathLst>
          </a:custGeom>
          <a:ln w="8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06791" y="3933278"/>
            <a:ext cx="238760" cy="43815"/>
          </a:xfrm>
          <a:custGeom>
            <a:avLst/>
            <a:gdLst/>
            <a:ahLst/>
            <a:cxnLst/>
            <a:rect l="l" t="t" r="r" b="b"/>
            <a:pathLst>
              <a:path w="238759" h="43814">
                <a:moveTo>
                  <a:pt x="0" y="43403"/>
                </a:moveTo>
                <a:lnTo>
                  <a:pt x="238684" y="0"/>
                </a:lnTo>
              </a:path>
            </a:pathLst>
          </a:custGeom>
          <a:ln w="8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115795" y="3973690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632"/>
                </a:lnTo>
              </a:path>
            </a:pathLst>
          </a:custGeom>
          <a:ln w="90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59700" y="3683000"/>
            <a:ext cx="609600" cy="927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58511" y="3681798"/>
            <a:ext cx="638238" cy="9385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525029" y="4656515"/>
            <a:ext cx="121094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80" dirty="0">
                <a:latin typeface="Arial"/>
                <a:cs typeface="Arial"/>
              </a:rPr>
              <a:t>Application</a:t>
            </a:r>
            <a:r>
              <a:rPr sz="1350" spc="-275" dirty="0">
                <a:latin typeface="Arial"/>
                <a:cs typeface="Arial"/>
              </a:rPr>
              <a:t> </a:t>
            </a:r>
            <a:r>
              <a:rPr sz="1350" spc="-100" dirty="0">
                <a:latin typeface="Arial"/>
                <a:cs typeface="Arial"/>
              </a:rPr>
              <a:t>Server</a:t>
            </a:r>
            <a:endParaRPr sz="13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785100" y="6565900"/>
            <a:ext cx="685800" cy="203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85100" y="6146800"/>
            <a:ext cx="685800" cy="533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91919" y="6060846"/>
            <a:ext cx="673735" cy="187325"/>
          </a:xfrm>
          <a:custGeom>
            <a:avLst/>
            <a:gdLst/>
            <a:ahLst/>
            <a:cxnLst/>
            <a:rect l="l" t="t" r="r" b="b"/>
            <a:pathLst>
              <a:path w="673734" h="187325">
                <a:moveTo>
                  <a:pt x="372783" y="187070"/>
                </a:moveTo>
                <a:lnTo>
                  <a:pt x="302704" y="187070"/>
                </a:lnTo>
                <a:lnTo>
                  <a:pt x="269900" y="184670"/>
                </a:lnTo>
                <a:lnTo>
                  <a:pt x="237083" y="182740"/>
                </a:lnTo>
                <a:lnTo>
                  <a:pt x="206527" y="179844"/>
                </a:lnTo>
                <a:lnTo>
                  <a:pt x="176707" y="175983"/>
                </a:lnTo>
                <a:lnTo>
                  <a:pt x="163283" y="173583"/>
                </a:lnTo>
                <a:lnTo>
                  <a:pt x="149110" y="170687"/>
                </a:lnTo>
                <a:lnTo>
                  <a:pt x="135699" y="168757"/>
                </a:lnTo>
                <a:lnTo>
                  <a:pt x="123774" y="165861"/>
                </a:lnTo>
                <a:lnTo>
                  <a:pt x="110350" y="162979"/>
                </a:lnTo>
                <a:lnTo>
                  <a:pt x="98412" y="160070"/>
                </a:lnTo>
                <a:lnTo>
                  <a:pt x="77546" y="152844"/>
                </a:lnTo>
                <a:lnTo>
                  <a:pt x="67094" y="148983"/>
                </a:lnTo>
                <a:lnTo>
                  <a:pt x="57416" y="146088"/>
                </a:lnTo>
                <a:lnTo>
                  <a:pt x="20142" y="125844"/>
                </a:lnTo>
                <a:lnTo>
                  <a:pt x="6718" y="111861"/>
                </a:lnTo>
                <a:lnTo>
                  <a:pt x="2984" y="107518"/>
                </a:lnTo>
                <a:lnTo>
                  <a:pt x="749" y="102222"/>
                </a:lnTo>
                <a:lnTo>
                  <a:pt x="0" y="97878"/>
                </a:lnTo>
                <a:lnTo>
                  <a:pt x="0" y="87744"/>
                </a:lnTo>
                <a:lnTo>
                  <a:pt x="749" y="83413"/>
                </a:lnTo>
                <a:lnTo>
                  <a:pt x="2984" y="79070"/>
                </a:lnTo>
                <a:lnTo>
                  <a:pt x="6718" y="74256"/>
                </a:lnTo>
                <a:lnTo>
                  <a:pt x="9690" y="69430"/>
                </a:lnTo>
                <a:lnTo>
                  <a:pt x="14173" y="65087"/>
                </a:lnTo>
                <a:lnTo>
                  <a:pt x="20142" y="60744"/>
                </a:lnTo>
                <a:lnTo>
                  <a:pt x="25361" y="56413"/>
                </a:lnTo>
                <a:lnTo>
                  <a:pt x="32054" y="52069"/>
                </a:lnTo>
                <a:lnTo>
                  <a:pt x="40258" y="48691"/>
                </a:lnTo>
                <a:lnTo>
                  <a:pt x="47726" y="44361"/>
                </a:lnTo>
                <a:lnTo>
                  <a:pt x="57416" y="40500"/>
                </a:lnTo>
                <a:lnTo>
                  <a:pt x="67094" y="37122"/>
                </a:lnTo>
                <a:lnTo>
                  <a:pt x="77546" y="33273"/>
                </a:lnTo>
                <a:lnTo>
                  <a:pt x="98412" y="26517"/>
                </a:lnTo>
                <a:lnTo>
                  <a:pt x="110350" y="23621"/>
                </a:lnTo>
                <a:lnTo>
                  <a:pt x="123774" y="20726"/>
                </a:lnTo>
                <a:lnTo>
                  <a:pt x="135699" y="17843"/>
                </a:lnTo>
                <a:lnTo>
                  <a:pt x="149110" y="15913"/>
                </a:lnTo>
                <a:lnTo>
                  <a:pt x="163283" y="13017"/>
                </a:lnTo>
                <a:lnTo>
                  <a:pt x="176707" y="10604"/>
                </a:lnTo>
                <a:lnTo>
                  <a:pt x="206527" y="7226"/>
                </a:lnTo>
                <a:lnTo>
                  <a:pt x="237083" y="3378"/>
                </a:lnTo>
                <a:lnTo>
                  <a:pt x="269900" y="1447"/>
                </a:lnTo>
                <a:lnTo>
                  <a:pt x="302704" y="0"/>
                </a:lnTo>
                <a:lnTo>
                  <a:pt x="372783" y="0"/>
                </a:lnTo>
                <a:lnTo>
                  <a:pt x="404837" y="1447"/>
                </a:lnTo>
                <a:lnTo>
                  <a:pt x="437641" y="3378"/>
                </a:lnTo>
                <a:lnTo>
                  <a:pt x="453301" y="4825"/>
                </a:lnTo>
                <a:lnTo>
                  <a:pt x="468210" y="7226"/>
                </a:lnTo>
                <a:lnTo>
                  <a:pt x="497293" y="10604"/>
                </a:lnTo>
                <a:lnTo>
                  <a:pt x="512203" y="13017"/>
                </a:lnTo>
                <a:lnTo>
                  <a:pt x="525627" y="15913"/>
                </a:lnTo>
                <a:lnTo>
                  <a:pt x="538302" y="17843"/>
                </a:lnTo>
                <a:lnTo>
                  <a:pt x="596455" y="33273"/>
                </a:lnTo>
                <a:lnTo>
                  <a:pt x="606882" y="37122"/>
                </a:lnTo>
                <a:lnTo>
                  <a:pt x="616572" y="40500"/>
                </a:lnTo>
                <a:lnTo>
                  <a:pt x="624776" y="44361"/>
                </a:lnTo>
                <a:lnTo>
                  <a:pt x="632980" y="48691"/>
                </a:lnTo>
                <a:lnTo>
                  <a:pt x="640435" y="52069"/>
                </a:lnTo>
                <a:lnTo>
                  <a:pt x="671753" y="83413"/>
                </a:lnTo>
                <a:lnTo>
                  <a:pt x="673239" y="87744"/>
                </a:lnTo>
                <a:lnTo>
                  <a:pt x="673239" y="97878"/>
                </a:lnTo>
                <a:lnTo>
                  <a:pt x="647141" y="129222"/>
                </a:lnTo>
                <a:lnTo>
                  <a:pt x="640435" y="133553"/>
                </a:lnTo>
                <a:lnTo>
                  <a:pt x="632980" y="137896"/>
                </a:lnTo>
                <a:lnTo>
                  <a:pt x="624776" y="141757"/>
                </a:lnTo>
                <a:lnTo>
                  <a:pt x="616572" y="146088"/>
                </a:lnTo>
                <a:lnTo>
                  <a:pt x="606882" y="148983"/>
                </a:lnTo>
                <a:lnTo>
                  <a:pt x="596455" y="152844"/>
                </a:lnTo>
                <a:lnTo>
                  <a:pt x="574827" y="160070"/>
                </a:lnTo>
                <a:lnTo>
                  <a:pt x="563638" y="162979"/>
                </a:lnTo>
                <a:lnTo>
                  <a:pt x="551713" y="165861"/>
                </a:lnTo>
                <a:lnTo>
                  <a:pt x="538302" y="168757"/>
                </a:lnTo>
                <a:lnTo>
                  <a:pt x="525627" y="170687"/>
                </a:lnTo>
                <a:lnTo>
                  <a:pt x="512203" y="173583"/>
                </a:lnTo>
                <a:lnTo>
                  <a:pt x="497293" y="175983"/>
                </a:lnTo>
                <a:lnTo>
                  <a:pt x="468210" y="179844"/>
                </a:lnTo>
                <a:lnTo>
                  <a:pt x="437641" y="182740"/>
                </a:lnTo>
                <a:lnTo>
                  <a:pt x="404837" y="184670"/>
                </a:lnTo>
                <a:lnTo>
                  <a:pt x="372783" y="18707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93418" y="6065329"/>
            <a:ext cx="670560" cy="694690"/>
          </a:xfrm>
          <a:custGeom>
            <a:avLst/>
            <a:gdLst/>
            <a:ahLst/>
            <a:cxnLst/>
            <a:rect l="l" t="t" r="r" b="b"/>
            <a:pathLst>
              <a:path w="670559" h="694690">
                <a:moveTo>
                  <a:pt x="667239" y="82319"/>
                </a:moveTo>
                <a:lnTo>
                  <a:pt x="664235" y="73339"/>
                </a:lnTo>
                <a:lnTo>
                  <a:pt x="655238" y="64359"/>
                </a:lnTo>
                <a:lnTo>
                  <a:pt x="641743" y="53879"/>
                </a:lnTo>
                <a:lnTo>
                  <a:pt x="635752" y="50889"/>
                </a:lnTo>
                <a:lnTo>
                  <a:pt x="629751" y="47889"/>
                </a:lnTo>
                <a:lnTo>
                  <a:pt x="620755" y="41909"/>
                </a:lnTo>
                <a:lnTo>
                  <a:pt x="614754" y="38910"/>
                </a:lnTo>
                <a:lnTo>
                  <a:pt x="601259" y="37419"/>
                </a:lnTo>
                <a:lnTo>
                  <a:pt x="592263" y="34420"/>
                </a:lnTo>
                <a:lnTo>
                  <a:pt x="571274" y="28439"/>
                </a:lnTo>
                <a:lnTo>
                  <a:pt x="557779" y="25440"/>
                </a:lnTo>
                <a:lnTo>
                  <a:pt x="545787" y="20950"/>
                </a:lnTo>
                <a:lnTo>
                  <a:pt x="536791" y="17959"/>
                </a:lnTo>
                <a:lnTo>
                  <a:pt x="520291" y="14969"/>
                </a:lnTo>
                <a:lnTo>
                  <a:pt x="508299" y="11970"/>
                </a:lnTo>
                <a:lnTo>
                  <a:pt x="491809" y="11970"/>
                </a:lnTo>
                <a:lnTo>
                  <a:pt x="464819" y="5989"/>
                </a:lnTo>
                <a:lnTo>
                  <a:pt x="448320" y="5989"/>
                </a:lnTo>
                <a:lnTo>
                  <a:pt x="433332" y="2990"/>
                </a:lnTo>
                <a:lnTo>
                  <a:pt x="401844" y="0"/>
                </a:lnTo>
                <a:lnTo>
                  <a:pt x="266897" y="0"/>
                </a:lnTo>
                <a:lnTo>
                  <a:pt x="233907" y="2990"/>
                </a:lnTo>
                <a:lnTo>
                  <a:pt x="203922" y="5989"/>
                </a:lnTo>
                <a:lnTo>
                  <a:pt x="175430" y="11970"/>
                </a:lnTo>
                <a:lnTo>
                  <a:pt x="163438" y="11970"/>
                </a:lnTo>
                <a:lnTo>
                  <a:pt x="146939" y="14969"/>
                </a:lnTo>
                <a:lnTo>
                  <a:pt x="134946" y="17959"/>
                </a:lnTo>
                <a:lnTo>
                  <a:pt x="122954" y="20950"/>
                </a:lnTo>
                <a:lnTo>
                  <a:pt x="109459" y="25440"/>
                </a:lnTo>
                <a:lnTo>
                  <a:pt x="97458" y="28439"/>
                </a:lnTo>
                <a:lnTo>
                  <a:pt x="74967" y="34420"/>
                </a:lnTo>
                <a:lnTo>
                  <a:pt x="65970" y="37419"/>
                </a:lnTo>
                <a:lnTo>
                  <a:pt x="56974" y="38910"/>
                </a:lnTo>
                <a:lnTo>
                  <a:pt x="47978" y="41909"/>
                </a:lnTo>
                <a:lnTo>
                  <a:pt x="37488" y="47889"/>
                </a:lnTo>
                <a:lnTo>
                  <a:pt x="31487" y="50889"/>
                </a:lnTo>
                <a:lnTo>
                  <a:pt x="25486" y="53879"/>
                </a:lnTo>
                <a:lnTo>
                  <a:pt x="19495" y="56869"/>
                </a:lnTo>
                <a:lnTo>
                  <a:pt x="13494" y="64359"/>
                </a:lnTo>
                <a:lnTo>
                  <a:pt x="10498" y="67349"/>
                </a:lnTo>
                <a:lnTo>
                  <a:pt x="6000" y="73339"/>
                </a:lnTo>
                <a:lnTo>
                  <a:pt x="0" y="76329"/>
                </a:lnTo>
                <a:lnTo>
                  <a:pt x="0" y="82319"/>
                </a:lnTo>
                <a:lnTo>
                  <a:pt x="0" y="607644"/>
                </a:lnTo>
                <a:lnTo>
                  <a:pt x="0" y="613625"/>
                </a:lnTo>
                <a:lnTo>
                  <a:pt x="6000" y="616624"/>
                </a:lnTo>
                <a:lnTo>
                  <a:pt x="10498" y="622605"/>
                </a:lnTo>
                <a:lnTo>
                  <a:pt x="13494" y="625604"/>
                </a:lnTo>
                <a:lnTo>
                  <a:pt x="19495" y="633084"/>
                </a:lnTo>
                <a:lnTo>
                  <a:pt x="25486" y="636075"/>
                </a:lnTo>
                <a:lnTo>
                  <a:pt x="31487" y="639074"/>
                </a:lnTo>
                <a:lnTo>
                  <a:pt x="37488" y="642064"/>
                </a:lnTo>
                <a:lnTo>
                  <a:pt x="47978" y="648054"/>
                </a:lnTo>
                <a:lnTo>
                  <a:pt x="56974" y="651044"/>
                </a:lnTo>
                <a:lnTo>
                  <a:pt x="65970" y="654035"/>
                </a:lnTo>
                <a:lnTo>
                  <a:pt x="74967" y="657034"/>
                </a:lnTo>
                <a:lnTo>
                  <a:pt x="97458" y="667505"/>
                </a:lnTo>
                <a:lnTo>
                  <a:pt x="109459" y="670504"/>
                </a:lnTo>
                <a:lnTo>
                  <a:pt x="122954" y="673494"/>
                </a:lnTo>
                <a:lnTo>
                  <a:pt x="134946" y="673494"/>
                </a:lnTo>
                <a:lnTo>
                  <a:pt x="146939" y="676484"/>
                </a:lnTo>
                <a:lnTo>
                  <a:pt x="175430" y="682474"/>
                </a:lnTo>
                <a:lnTo>
                  <a:pt x="203922" y="685464"/>
                </a:lnTo>
                <a:lnTo>
                  <a:pt x="233907" y="688464"/>
                </a:lnTo>
                <a:lnTo>
                  <a:pt x="266897" y="691454"/>
                </a:lnTo>
                <a:lnTo>
                  <a:pt x="298385" y="694444"/>
                </a:lnTo>
                <a:lnTo>
                  <a:pt x="370356" y="694444"/>
                </a:lnTo>
                <a:lnTo>
                  <a:pt x="401844" y="691454"/>
                </a:lnTo>
                <a:lnTo>
                  <a:pt x="433332" y="688464"/>
                </a:lnTo>
                <a:lnTo>
                  <a:pt x="448320" y="688464"/>
                </a:lnTo>
                <a:lnTo>
                  <a:pt x="464819" y="685464"/>
                </a:lnTo>
                <a:lnTo>
                  <a:pt x="491809" y="682474"/>
                </a:lnTo>
                <a:lnTo>
                  <a:pt x="508299" y="679484"/>
                </a:lnTo>
                <a:lnTo>
                  <a:pt x="520291" y="676484"/>
                </a:lnTo>
                <a:lnTo>
                  <a:pt x="536791" y="673494"/>
                </a:lnTo>
                <a:lnTo>
                  <a:pt x="545787" y="673494"/>
                </a:lnTo>
                <a:lnTo>
                  <a:pt x="571274" y="667505"/>
                </a:lnTo>
                <a:lnTo>
                  <a:pt x="592263" y="657034"/>
                </a:lnTo>
                <a:lnTo>
                  <a:pt x="601259" y="654035"/>
                </a:lnTo>
                <a:lnTo>
                  <a:pt x="614754" y="651044"/>
                </a:lnTo>
                <a:lnTo>
                  <a:pt x="620755" y="648054"/>
                </a:lnTo>
                <a:lnTo>
                  <a:pt x="629751" y="642064"/>
                </a:lnTo>
                <a:lnTo>
                  <a:pt x="635752" y="639074"/>
                </a:lnTo>
                <a:lnTo>
                  <a:pt x="641743" y="636075"/>
                </a:lnTo>
                <a:lnTo>
                  <a:pt x="649246" y="633084"/>
                </a:lnTo>
                <a:lnTo>
                  <a:pt x="655238" y="625604"/>
                </a:lnTo>
                <a:lnTo>
                  <a:pt x="664235" y="616624"/>
                </a:lnTo>
                <a:lnTo>
                  <a:pt x="667239" y="607644"/>
                </a:lnTo>
                <a:lnTo>
                  <a:pt x="670235" y="604645"/>
                </a:lnTo>
                <a:lnTo>
                  <a:pt x="670235" y="85309"/>
                </a:lnTo>
                <a:lnTo>
                  <a:pt x="667239" y="82319"/>
                </a:lnTo>
                <a:close/>
              </a:path>
            </a:pathLst>
          </a:custGeom>
          <a:ln w="19478">
            <a:solidFill>
              <a:srgbClr val="3646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25362" y="2186653"/>
            <a:ext cx="2409190" cy="1277620"/>
          </a:xfrm>
          <a:custGeom>
            <a:avLst/>
            <a:gdLst/>
            <a:ahLst/>
            <a:cxnLst/>
            <a:rect l="l" t="t" r="r" b="b"/>
            <a:pathLst>
              <a:path w="2409190" h="1277620">
                <a:moveTo>
                  <a:pt x="2408869" y="0"/>
                </a:moveTo>
                <a:lnTo>
                  <a:pt x="2408869" y="556243"/>
                </a:lnTo>
                <a:lnTo>
                  <a:pt x="0" y="556243"/>
                </a:lnTo>
                <a:lnTo>
                  <a:pt x="0" y="1277123"/>
                </a:lnTo>
              </a:path>
            </a:pathLst>
          </a:custGeom>
          <a:ln w="118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68969" y="2056129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130517" y="130517"/>
                </a:moveTo>
                <a:lnTo>
                  <a:pt x="0" y="130517"/>
                </a:lnTo>
                <a:lnTo>
                  <a:pt x="65252" y="0"/>
                </a:lnTo>
                <a:lnTo>
                  <a:pt x="130517" y="13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60097" y="3463772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65265" y="130530"/>
                </a:moveTo>
                <a:lnTo>
                  <a:pt x="0" y="0"/>
                </a:lnTo>
                <a:lnTo>
                  <a:pt x="130517" y="0"/>
                </a:lnTo>
                <a:lnTo>
                  <a:pt x="65265" y="130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25837" y="2205932"/>
            <a:ext cx="0" cy="537210"/>
          </a:xfrm>
          <a:custGeom>
            <a:avLst/>
            <a:gdLst/>
            <a:ahLst/>
            <a:cxnLst/>
            <a:rect l="l" t="t" r="r" b="b"/>
            <a:pathLst>
              <a:path h="537210">
                <a:moveTo>
                  <a:pt x="0" y="0"/>
                </a:moveTo>
                <a:lnTo>
                  <a:pt x="0" y="5369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61313" y="2075408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130530" y="130530"/>
                </a:moveTo>
                <a:lnTo>
                  <a:pt x="0" y="130530"/>
                </a:lnTo>
                <a:lnTo>
                  <a:pt x="65265" y="0"/>
                </a:lnTo>
                <a:lnTo>
                  <a:pt x="130530" y="130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00868" y="4187621"/>
            <a:ext cx="851535" cy="0"/>
          </a:xfrm>
          <a:custGeom>
            <a:avLst/>
            <a:gdLst/>
            <a:ahLst/>
            <a:cxnLst/>
            <a:rect l="l" t="t" r="r" b="b"/>
            <a:pathLst>
              <a:path w="851534">
                <a:moveTo>
                  <a:pt x="0" y="0"/>
                </a:moveTo>
                <a:lnTo>
                  <a:pt x="851421" y="0"/>
                </a:lnTo>
              </a:path>
            </a:pathLst>
          </a:custGeom>
          <a:ln w="118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70344" y="4122356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130517" y="130517"/>
                </a:moveTo>
                <a:lnTo>
                  <a:pt x="0" y="65265"/>
                </a:lnTo>
                <a:lnTo>
                  <a:pt x="130517" y="0"/>
                </a:lnTo>
                <a:lnTo>
                  <a:pt x="130517" y="13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52283" y="4122356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130517"/>
                </a:moveTo>
                <a:lnTo>
                  <a:pt x="0" y="0"/>
                </a:lnTo>
                <a:lnTo>
                  <a:pt x="130530" y="65265"/>
                </a:lnTo>
                <a:lnTo>
                  <a:pt x="0" y="13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26310" y="5059800"/>
            <a:ext cx="0" cy="822325"/>
          </a:xfrm>
          <a:custGeom>
            <a:avLst/>
            <a:gdLst/>
            <a:ahLst/>
            <a:cxnLst/>
            <a:rect l="l" t="t" r="r" b="b"/>
            <a:pathLst>
              <a:path h="822325">
                <a:moveTo>
                  <a:pt x="0" y="0"/>
                </a:moveTo>
                <a:lnTo>
                  <a:pt x="0" y="821758"/>
                </a:lnTo>
              </a:path>
            </a:pathLst>
          </a:custGeom>
          <a:ln w="118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61058" y="4929276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130517" y="130517"/>
                </a:moveTo>
                <a:lnTo>
                  <a:pt x="0" y="130517"/>
                </a:lnTo>
                <a:lnTo>
                  <a:pt x="65252" y="0"/>
                </a:lnTo>
                <a:lnTo>
                  <a:pt x="130517" y="13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61058" y="5881547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65252" y="130530"/>
                </a:moveTo>
                <a:lnTo>
                  <a:pt x="0" y="0"/>
                </a:lnTo>
                <a:lnTo>
                  <a:pt x="130517" y="0"/>
                </a:lnTo>
                <a:lnTo>
                  <a:pt x="65252" y="130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16221" y="2167375"/>
            <a:ext cx="1406525" cy="575945"/>
          </a:xfrm>
          <a:custGeom>
            <a:avLst/>
            <a:gdLst/>
            <a:ahLst/>
            <a:cxnLst/>
            <a:rect l="l" t="t" r="r" b="b"/>
            <a:pathLst>
              <a:path w="1406525" h="575944">
                <a:moveTo>
                  <a:pt x="0" y="0"/>
                </a:moveTo>
                <a:lnTo>
                  <a:pt x="0" y="575520"/>
                </a:lnTo>
                <a:lnTo>
                  <a:pt x="1406161" y="575520"/>
                </a:lnTo>
              </a:path>
            </a:pathLst>
          </a:custGeom>
          <a:ln w="118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50956" y="2036851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130530" y="130517"/>
                </a:moveTo>
                <a:lnTo>
                  <a:pt x="0" y="130517"/>
                </a:lnTo>
                <a:lnTo>
                  <a:pt x="65265" y="0"/>
                </a:lnTo>
                <a:lnTo>
                  <a:pt x="130530" y="13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800978" y="3141691"/>
            <a:ext cx="1789822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550" b="1" spc="-110" dirty="0" smtClean="0">
                <a:solidFill>
                  <a:srgbClr val="333333"/>
                </a:solidFill>
                <a:latin typeface="Arial"/>
                <a:cs typeface="Arial"/>
              </a:rPr>
              <a:t>Application</a:t>
            </a:r>
            <a:r>
              <a:rPr sz="1550" b="1" spc="-19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50" b="1" spc="-65" dirty="0">
                <a:solidFill>
                  <a:srgbClr val="333333"/>
                </a:solidFill>
                <a:latin typeface="Arial"/>
                <a:cs typeface="Arial"/>
              </a:rPr>
              <a:t>tier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62416" y="860391"/>
            <a:ext cx="3067050" cy="118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-100" dirty="0">
                <a:solidFill>
                  <a:srgbClr val="333333"/>
                </a:solidFill>
                <a:latin typeface="Arial"/>
                <a:cs typeface="Arial"/>
              </a:rPr>
              <a:t>Presentation</a:t>
            </a:r>
            <a:r>
              <a:rPr sz="1550" b="1" spc="-1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50" b="1" spc="-70" dirty="0">
                <a:solidFill>
                  <a:srgbClr val="333333"/>
                </a:solidFill>
                <a:latin typeface="Arial"/>
                <a:cs typeface="Arial"/>
              </a:rPr>
              <a:t>tier</a:t>
            </a:r>
            <a:endParaRPr sz="1550" dirty="0">
              <a:latin typeface="Arial"/>
              <a:cs typeface="Arial"/>
            </a:endParaRPr>
          </a:p>
          <a:p>
            <a:pPr marL="64769" marR="5080">
              <a:lnSpc>
                <a:spcPts val="1390"/>
              </a:lnSpc>
              <a:spcBef>
                <a:spcPts val="380"/>
              </a:spcBef>
            </a:pP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Passengers </a:t>
            </a:r>
            <a:r>
              <a:rPr sz="1350" spc="-11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taxi 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drivers </a:t>
            </a:r>
            <a:r>
              <a:rPr sz="1350" spc="-110" dirty="0">
                <a:solidFill>
                  <a:srgbClr val="333333"/>
                </a:solidFill>
                <a:latin typeface="Arial"/>
                <a:cs typeface="Arial"/>
              </a:rPr>
              <a:t>use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75" dirty="0">
                <a:solidFill>
                  <a:srgbClr val="333333"/>
                </a:solidFill>
                <a:latin typeface="Arial"/>
                <a:cs typeface="Arial"/>
              </a:rPr>
              <a:t>client  </a:t>
            </a:r>
            <a:r>
              <a:rPr sz="1350" spc="-70" dirty="0">
                <a:solidFill>
                  <a:srgbClr val="333333"/>
                </a:solidFill>
                <a:latin typeface="Arial"/>
                <a:cs typeface="Arial"/>
              </a:rPr>
              <a:t>applications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350" spc="-100" dirty="0">
                <a:solidFill>
                  <a:srgbClr val="333333"/>
                </a:solidFill>
                <a:latin typeface="Arial"/>
                <a:cs typeface="Arial"/>
              </a:rPr>
              <a:t>send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request </a:t>
            </a:r>
            <a:r>
              <a:rPr sz="1350" spc="-100" dirty="0">
                <a:solidFill>
                  <a:srgbClr val="333333"/>
                </a:solidFill>
                <a:latin typeface="Arial"/>
                <a:cs typeface="Arial"/>
              </a:rPr>
              <a:t>through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web.  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Clients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perform </a:t>
            </a: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input </a:t>
            </a:r>
            <a:r>
              <a:rPr sz="1350" spc="-75" dirty="0">
                <a:solidFill>
                  <a:srgbClr val="333333"/>
                </a:solidFill>
                <a:latin typeface="Arial"/>
                <a:cs typeface="Arial"/>
              </a:rPr>
              <a:t>validation, </a:t>
            </a:r>
            <a:r>
              <a:rPr sz="1350" spc="-100" dirty="0">
                <a:solidFill>
                  <a:srgbClr val="333333"/>
                </a:solidFill>
                <a:latin typeface="Arial"/>
                <a:cs typeface="Arial"/>
              </a:rPr>
              <a:t>send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request  to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server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and show the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response 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recived 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from </a:t>
            </a:r>
            <a:r>
              <a:rPr sz="1350" spc="-1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server to </a:t>
            </a:r>
            <a:r>
              <a:rPr sz="1350" spc="-1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35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users.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41028" y="3490820"/>
            <a:ext cx="3150235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90"/>
              </a:lnSpc>
            </a:pP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server </a:t>
            </a:r>
            <a:r>
              <a:rPr sz="1350" spc="-110" dirty="0">
                <a:solidFill>
                  <a:srgbClr val="333333"/>
                </a:solidFill>
                <a:latin typeface="Arial"/>
                <a:cs typeface="Arial"/>
              </a:rPr>
              <a:t>web 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recives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90" dirty="0" smtClean="0">
                <a:solidFill>
                  <a:srgbClr val="333333"/>
                </a:solidFill>
                <a:latin typeface="Arial"/>
                <a:cs typeface="Arial"/>
              </a:rPr>
              <a:t>cl</a:t>
            </a:r>
            <a:r>
              <a:rPr lang="it-IT" sz="1350" spc="-90" dirty="0" smtClean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350" spc="-90" dirty="0" err="1" smtClean="0">
                <a:solidFill>
                  <a:srgbClr val="333333"/>
                </a:solidFill>
                <a:latin typeface="Arial"/>
                <a:cs typeface="Arial"/>
              </a:rPr>
              <a:t>ents</a:t>
            </a:r>
            <a:r>
              <a:rPr lang="it-IT" sz="1350" spc="-90" dirty="0" smtClean="0">
                <a:solidFill>
                  <a:srgbClr val="333333"/>
                </a:solidFill>
                <a:latin typeface="Arial"/>
                <a:cs typeface="Arial"/>
              </a:rPr>
              <a:t>'</a:t>
            </a:r>
            <a:r>
              <a:rPr sz="1350" spc="-9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requests </a:t>
            </a:r>
            <a:r>
              <a:rPr sz="1350" spc="-110" dirty="0">
                <a:solidFill>
                  <a:srgbClr val="333333"/>
                </a:solidFill>
                <a:latin typeface="Arial"/>
                <a:cs typeface="Arial"/>
              </a:rPr>
              <a:t>and 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sz="1350" spc="-70" dirty="0">
                <a:solidFill>
                  <a:srgbClr val="333333"/>
                </a:solidFill>
                <a:latin typeface="Arial"/>
                <a:cs typeface="Arial"/>
              </a:rPr>
              <a:t>application </a:t>
            </a: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server performs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requested  </a:t>
            </a:r>
            <a:r>
              <a:rPr sz="1350" spc="-75" dirty="0">
                <a:solidFill>
                  <a:srgbClr val="333333"/>
                </a:solidFill>
                <a:latin typeface="Arial"/>
                <a:cs typeface="Arial"/>
              </a:rPr>
              <a:t>actions. </a:t>
            </a:r>
            <a:r>
              <a:rPr lang="it-IT" sz="1350" spc="-100" dirty="0" err="1" smtClean="0">
                <a:solidFill>
                  <a:srgbClr val="333333"/>
                </a:solidFill>
                <a:latin typeface="Arial"/>
                <a:cs typeface="Arial"/>
              </a:rPr>
              <a:t>If</a:t>
            </a:r>
            <a:r>
              <a:rPr lang="it-IT" sz="1350" spc="-10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it-IT" sz="1350" spc="-100" dirty="0" err="1" smtClean="0">
                <a:solidFill>
                  <a:srgbClr val="333333"/>
                </a:solidFill>
                <a:latin typeface="Arial"/>
                <a:cs typeface="Arial"/>
              </a:rPr>
              <a:t>needed</a:t>
            </a:r>
            <a:r>
              <a:rPr sz="1350" spc="-45" dirty="0" smtClean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350" spc="-25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-70" dirty="0">
                <a:solidFill>
                  <a:srgbClr val="333333"/>
                </a:solidFill>
                <a:latin typeface="Arial"/>
                <a:cs typeface="Arial"/>
              </a:rPr>
              <a:t>application 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server </a:t>
            </a: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composes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350" spc="-95" dirty="0">
                <a:solidFill>
                  <a:srgbClr val="333333"/>
                </a:solidFill>
                <a:latin typeface="Arial"/>
                <a:cs typeface="Arial"/>
              </a:rPr>
              <a:t>query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it-IT" sz="1350" spc="-85" dirty="0" err="1" smtClean="0">
                <a:solidFill>
                  <a:srgbClr val="333333"/>
                </a:solidFill>
                <a:latin typeface="Arial"/>
                <a:cs typeface="Arial"/>
              </a:rPr>
              <a:t>ask</a:t>
            </a:r>
            <a:r>
              <a:rPr lang="it-IT" sz="1350" spc="-8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-105" dirty="0" smtClean="0">
                <a:solidFill>
                  <a:srgbClr val="333333"/>
                </a:solidFill>
                <a:latin typeface="Arial"/>
                <a:cs typeface="Arial"/>
              </a:rPr>
              <a:t>the  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database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it-IT" sz="1350" spc="-105" dirty="0" err="1" smtClean="0">
                <a:solidFill>
                  <a:srgbClr val="333333"/>
                </a:solidFill>
                <a:latin typeface="Arial"/>
                <a:cs typeface="Arial"/>
              </a:rPr>
              <a:t>sends</a:t>
            </a:r>
            <a:r>
              <a:rPr lang="it-IT" sz="1350" spc="-10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-100" dirty="0" smtClean="0">
                <a:solidFill>
                  <a:srgbClr val="333333"/>
                </a:solidFill>
                <a:latin typeface="Arial"/>
                <a:cs typeface="Arial"/>
              </a:rPr>
              <a:t>uses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result to </a:t>
            </a: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complete </a:t>
            </a:r>
            <a:r>
              <a:rPr sz="1350" spc="-105" dirty="0" smtClean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70" dirty="0">
                <a:solidFill>
                  <a:srgbClr val="333333"/>
                </a:solidFill>
                <a:latin typeface="Arial"/>
                <a:cs typeface="Arial"/>
              </a:rPr>
              <a:t>action. 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80216" y="5440797"/>
            <a:ext cx="7679055" cy="151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-114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sz="1550" b="1" spc="-2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50" b="1" spc="-65" dirty="0">
                <a:solidFill>
                  <a:srgbClr val="333333"/>
                </a:solidFill>
                <a:latin typeface="Arial"/>
                <a:cs typeface="Arial"/>
              </a:rPr>
              <a:t>tier</a:t>
            </a:r>
            <a:endParaRPr sz="1550" dirty="0">
              <a:latin typeface="Arial"/>
              <a:cs typeface="Arial"/>
            </a:endParaRPr>
          </a:p>
          <a:p>
            <a:pPr marL="80010" marR="4486275">
              <a:lnSpc>
                <a:spcPts val="1390"/>
              </a:lnSpc>
              <a:spcBef>
                <a:spcPts val="630"/>
              </a:spcBef>
            </a:pPr>
            <a:r>
              <a:rPr sz="1350" spc="-13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database stores </a:t>
            </a:r>
            <a:r>
              <a:rPr sz="1350" spc="-11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1350" spc="-100" dirty="0">
                <a:solidFill>
                  <a:srgbClr val="333333"/>
                </a:solidFill>
                <a:latin typeface="Arial"/>
                <a:cs typeface="Arial"/>
              </a:rPr>
              <a:t>menages </a:t>
            </a:r>
            <a:r>
              <a:rPr sz="1350" spc="-65" dirty="0">
                <a:solidFill>
                  <a:srgbClr val="333333"/>
                </a:solidFill>
                <a:latin typeface="Arial"/>
                <a:cs typeface="Arial"/>
              </a:rPr>
              <a:t>all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data  required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to perform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75" dirty="0">
                <a:solidFill>
                  <a:srgbClr val="333333"/>
                </a:solidFill>
                <a:latin typeface="Arial"/>
                <a:cs typeface="Arial"/>
              </a:rPr>
              <a:t>service. </a:t>
            </a:r>
            <a:r>
              <a:rPr sz="1350" spc="-9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1350" spc="-75" dirty="0">
                <a:solidFill>
                  <a:srgbClr val="333333"/>
                </a:solidFill>
                <a:latin typeface="Arial"/>
                <a:cs typeface="Arial"/>
              </a:rPr>
              <a:t>recives </a:t>
            </a: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quary  from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65" dirty="0">
                <a:solidFill>
                  <a:srgbClr val="333333"/>
                </a:solidFill>
                <a:latin typeface="Arial"/>
                <a:cs typeface="Arial"/>
              </a:rPr>
              <a:t>logic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layer, </a:t>
            </a:r>
            <a:r>
              <a:rPr sz="1350" spc="-100" dirty="0">
                <a:solidFill>
                  <a:srgbClr val="333333"/>
                </a:solidFill>
                <a:latin typeface="Arial"/>
                <a:cs typeface="Arial"/>
              </a:rPr>
              <a:t>computes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100" dirty="0">
                <a:solidFill>
                  <a:srgbClr val="333333"/>
                </a:solidFill>
                <a:latin typeface="Arial"/>
                <a:cs typeface="Arial"/>
              </a:rPr>
              <a:t>answer </a:t>
            </a:r>
            <a:r>
              <a:rPr sz="1350" spc="-110" dirty="0">
                <a:solidFill>
                  <a:srgbClr val="333333"/>
                </a:solidFill>
                <a:latin typeface="Arial"/>
                <a:cs typeface="Arial"/>
              </a:rPr>
              <a:t>and  </a:t>
            </a: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sends </a:t>
            </a:r>
            <a:r>
              <a:rPr sz="1350" spc="-75" dirty="0">
                <a:solidFill>
                  <a:srgbClr val="333333"/>
                </a:solidFill>
                <a:latin typeface="Arial"/>
                <a:cs typeface="Arial"/>
              </a:rPr>
              <a:t>back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35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result.</a:t>
            </a:r>
            <a:endParaRPr sz="1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350" spc="-105" dirty="0">
                <a:latin typeface="Arial"/>
                <a:cs typeface="Arial"/>
              </a:rPr>
              <a:t>Databa</a:t>
            </a:r>
            <a:r>
              <a:rPr sz="1350" spc="-110" dirty="0">
                <a:latin typeface="Arial"/>
                <a:cs typeface="Arial"/>
              </a:rPr>
              <a:t>s</a:t>
            </a:r>
            <a:r>
              <a:rPr sz="1350" spc="-85" dirty="0">
                <a:latin typeface="Arial"/>
                <a:cs typeface="Arial"/>
              </a:rPr>
              <a:t>e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124</Words>
  <Application>Microsoft Office PowerPoint</Application>
  <PresentationFormat>Personalizzato</PresentationFormat>
  <Paragraphs>13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</dc:creator>
  <cp:lastModifiedBy>Alberto Metelli</cp:lastModifiedBy>
  <cp:revision>5</cp:revision>
  <dcterms:created xsi:type="dcterms:W3CDTF">2015-11-15T16:37:35Z</dcterms:created>
  <dcterms:modified xsi:type="dcterms:W3CDTF">2015-11-30T19:27:01Z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2015-11-15T00:00:00Z</vt:filetime>
  </property>
  <property fmtid="{D5CDD505-2E9C-101B-9397-08002B2CF9AE}" pid="3" name="LastSaved">
    <vt:filetime>2015-11-15T00:00:00Z</vt:filetime>
  </property>
</Properties>
</file>