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693400" cy="7562850"/>
  <p:notesSz cx="10693400" cy="75628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42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03171" y="2267972"/>
            <a:ext cx="731173" cy="499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3171" y="2267972"/>
            <a:ext cx="731520" cy="499745"/>
          </a:xfrm>
          <a:custGeom>
            <a:avLst/>
            <a:gdLst/>
            <a:ahLst/>
            <a:cxnLst/>
            <a:rect l="l" t="t" r="r" b="b"/>
            <a:pathLst>
              <a:path w="731519" h="499745">
                <a:moveTo>
                  <a:pt x="0" y="0"/>
                </a:moveTo>
                <a:lnTo>
                  <a:pt x="731173" y="0"/>
                </a:lnTo>
                <a:lnTo>
                  <a:pt x="731173" y="499635"/>
                </a:lnTo>
                <a:lnTo>
                  <a:pt x="0" y="499635"/>
                </a:lnTo>
                <a:lnTo>
                  <a:pt x="0" y="0"/>
                </a:lnTo>
                <a:close/>
              </a:path>
            </a:pathLst>
          </a:custGeom>
          <a:ln w="85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41919" y="2277844"/>
            <a:ext cx="4591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135">
              <a:lnSpc>
                <a:spcPts val="530"/>
              </a:lnSpc>
            </a:pPr>
            <a:r>
              <a:rPr sz="450" spc="40" dirty="0">
                <a:latin typeface="Calibri"/>
                <a:cs typeface="Calibri"/>
              </a:rPr>
              <a:t>&lt;&lt;screen&gt;&gt;</a:t>
            </a:r>
            <a:endParaRPr sz="450">
              <a:latin typeface="Calibri"/>
              <a:cs typeface="Calibri"/>
            </a:endParaRPr>
          </a:p>
          <a:p>
            <a:pPr marL="12700">
              <a:lnSpc>
                <a:spcPts val="650"/>
              </a:lnSpc>
            </a:pPr>
            <a:r>
              <a:rPr sz="550" spc="60" dirty="0">
                <a:latin typeface="Calibri"/>
                <a:cs typeface="Calibri"/>
              </a:rPr>
              <a:t>HomePage</a:t>
            </a:r>
            <a:r>
              <a:rPr sz="550" spc="-80" dirty="0">
                <a:latin typeface="Calibri"/>
                <a:cs typeface="Calibri"/>
              </a:rPr>
              <a:t> </a:t>
            </a:r>
            <a:r>
              <a:rPr sz="550" spc="50" dirty="0">
                <a:latin typeface="Calibri"/>
                <a:cs typeface="Calibri"/>
              </a:rPr>
              <a:t>$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8748" y="2575896"/>
            <a:ext cx="52070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20"/>
              </a:lnSpc>
            </a:pPr>
            <a:r>
              <a:rPr sz="550" spc="50" dirty="0">
                <a:latin typeface="Calibri"/>
                <a:cs typeface="Calibri"/>
              </a:rPr>
              <a:t>+ </a:t>
            </a:r>
            <a:r>
              <a:rPr sz="550" spc="40" dirty="0">
                <a:latin typeface="Calibri"/>
                <a:cs typeface="Calibri"/>
              </a:rPr>
              <a:t>navigateTo</a:t>
            </a:r>
            <a:r>
              <a:rPr sz="550" spc="-60" dirty="0">
                <a:latin typeface="Calibri"/>
                <a:cs typeface="Calibri"/>
              </a:rPr>
              <a:t> </a:t>
            </a:r>
            <a:r>
              <a:rPr sz="550" dirty="0">
                <a:latin typeface="Calibri"/>
                <a:cs typeface="Calibri"/>
              </a:rPr>
              <a:t>()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ts val="620"/>
              </a:lnSpc>
            </a:pPr>
            <a:r>
              <a:rPr sz="550" spc="50" dirty="0">
                <a:latin typeface="Calibri"/>
                <a:cs typeface="Calibri"/>
              </a:rPr>
              <a:t>+ </a:t>
            </a:r>
            <a:r>
              <a:rPr sz="550" spc="40" dirty="0">
                <a:latin typeface="Calibri"/>
                <a:cs typeface="Calibri"/>
              </a:rPr>
              <a:t>login</a:t>
            </a:r>
            <a:r>
              <a:rPr sz="550" spc="-90" dirty="0">
                <a:latin typeface="Calibri"/>
                <a:cs typeface="Calibri"/>
              </a:rPr>
              <a:t> </a:t>
            </a:r>
            <a:r>
              <a:rPr sz="550" dirty="0">
                <a:latin typeface="Calibri"/>
                <a:cs typeface="Calibri"/>
              </a:rPr>
              <a:t>()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03171" y="2450766"/>
            <a:ext cx="731520" cy="0"/>
          </a:xfrm>
          <a:custGeom>
            <a:avLst/>
            <a:gdLst/>
            <a:ahLst/>
            <a:cxnLst/>
            <a:rect l="l" t="t" r="r" b="b"/>
            <a:pathLst>
              <a:path w="731519">
                <a:moveTo>
                  <a:pt x="0" y="0"/>
                </a:moveTo>
                <a:lnTo>
                  <a:pt x="731173" y="0"/>
                </a:lnTo>
              </a:path>
            </a:pathLst>
          </a:custGeom>
          <a:ln w="6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3171" y="2554349"/>
            <a:ext cx="731520" cy="0"/>
          </a:xfrm>
          <a:custGeom>
            <a:avLst/>
            <a:gdLst/>
            <a:ahLst/>
            <a:cxnLst/>
            <a:rect l="l" t="t" r="r" b="b"/>
            <a:pathLst>
              <a:path w="731519">
                <a:moveTo>
                  <a:pt x="0" y="0"/>
                </a:moveTo>
                <a:lnTo>
                  <a:pt x="731173" y="0"/>
                </a:lnTo>
              </a:path>
            </a:pathLst>
          </a:custGeom>
          <a:ln w="6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57922" y="3649087"/>
            <a:ext cx="731173" cy="499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57922" y="3649087"/>
            <a:ext cx="731520" cy="499745"/>
          </a:xfrm>
          <a:custGeom>
            <a:avLst/>
            <a:gdLst/>
            <a:ahLst/>
            <a:cxnLst/>
            <a:rect l="l" t="t" r="r" b="b"/>
            <a:pathLst>
              <a:path w="731520" h="499745">
                <a:moveTo>
                  <a:pt x="0" y="0"/>
                </a:moveTo>
                <a:lnTo>
                  <a:pt x="731173" y="0"/>
                </a:lnTo>
                <a:lnTo>
                  <a:pt x="731173" y="499635"/>
                </a:lnTo>
                <a:lnTo>
                  <a:pt x="0" y="499635"/>
                </a:lnTo>
                <a:lnTo>
                  <a:pt x="0" y="0"/>
                </a:lnTo>
                <a:close/>
              </a:path>
            </a:pathLst>
          </a:custGeom>
          <a:ln w="85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91186" y="3658958"/>
            <a:ext cx="46799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30"/>
              </a:lnSpc>
            </a:pPr>
            <a:r>
              <a:rPr sz="450" spc="40" dirty="0">
                <a:latin typeface="Calibri"/>
                <a:cs typeface="Calibri"/>
              </a:rPr>
              <a:t>&lt;&lt;</a:t>
            </a:r>
            <a:r>
              <a:rPr sz="450" spc="15" dirty="0">
                <a:latin typeface="Calibri"/>
                <a:cs typeface="Calibri"/>
              </a:rPr>
              <a:t>i</a:t>
            </a:r>
            <a:r>
              <a:rPr sz="450" spc="50" dirty="0">
                <a:latin typeface="Calibri"/>
                <a:cs typeface="Calibri"/>
              </a:rPr>
              <a:t>npu</a:t>
            </a:r>
            <a:r>
              <a:rPr sz="450" spc="15" dirty="0">
                <a:latin typeface="Calibri"/>
                <a:cs typeface="Calibri"/>
              </a:rPr>
              <a:t>t</a:t>
            </a:r>
            <a:r>
              <a:rPr sz="450" spc="20" dirty="0">
                <a:latin typeface="Calibri"/>
                <a:cs typeface="Calibri"/>
              </a:rPr>
              <a:t> f</a:t>
            </a:r>
            <a:r>
              <a:rPr sz="450" spc="45" dirty="0">
                <a:latin typeface="Calibri"/>
                <a:cs typeface="Calibri"/>
              </a:rPr>
              <a:t>o</a:t>
            </a:r>
            <a:r>
              <a:rPr sz="450" spc="30" dirty="0">
                <a:latin typeface="Calibri"/>
                <a:cs typeface="Calibri"/>
              </a:rPr>
              <a:t>r</a:t>
            </a:r>
            <a:r>
              <a:rPr sz="450" spc="80" dirty="0">
                <a:latin typeface="Calibri"/>
                <a:cs typeface="Calibri"/>
              </a:rPr>
              <a:t>m</a:t>
            </a:r>
            <a:r>
              <a:rPr sz="450" spc="40" dirty="0">
                <a:latin typeface="Calibri"/>
                <a:cs typeface="Calibri"/>
              </a:rPr>
              <a:t>&gt;</a:t>
            </a:r>
            <a:r>
              <a:rPr sz="450" spc="45" dirty="0">
                <a:latin typeface="Calibri"/>
                <a:cs typeface="Calibri"/>
              </a:rPr>
              <a:t>&gt;</a:t>
            </a:r>
            <a:endParaRPr sz="450">
              <a:latin typeface="Calibri"/>
              <a:cs typeface="Calibri"/>
            </a:endParaRPr>
          </a:p>
          <a:p>
            <a:pPr marL="57150">
              <a:lnSpc>
                <a:spcPts val="650"/>
              </a:lnSpc>
            </a:pPr>
            <a:r>
              <a:rPr sz="550" spc="50" dirty="0">
                <a:latin typeface="Calibri"/>
                <a:cs typeface="Calibri"/>
              </a:rPr>
              <a:t>Login</a:t>
            </a:r>
            <a:r>
              <a:rPr sz="550" spc="-75" dirty="0">
                <a:latin typeface="Calibri"/>
                <a:cs typeface="Calibri"/>
              </a:rPr>
              <a:t> </a:t>
            </a:r>
            <a:r>
              <a:rPr sz="550" spc="45" dirty="0">
                <a:latin typeface="Calibri"/>
                <a:cs typeface="Calibri"/>
              </a:rPr>
              <a:t>data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63495" y="3847335"/>
            <a:ext cx="65849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" indent="-41910">
              <a:lnSpc>
                <a:spcPts val="620"/>
              </a:lnSpc>
              <a:buChar char="-"/>
              <a:tabLst>
                <a:tab pos="55244" algn="l"/>
              </a:tabLst>
            </a:pPr>
            <a:r>
              <a:rPr sz="550" spc="55" dirty="0">
                <a:latin typeface="Calibri"/>
                <a:cs typeface="Calibri"/>
              </a:rPr>
              <a:t>Username</a:t>
            </a:r>
            <a:r>
              <a:rPr sz="550" spc="-60" dirty="0">
                <a:latin typeface="Calibri"/>
                <a:cs typeface="Calibri"/>
              </a:rPr>
              <a:t> </a:t>
            </a:r>
            <a:r>
              <a:rPr sz="550" spc="35" dirty="0">
                <a:latin typeface="Calibri"/>
                <a:cs typeface="Calibri"/>
              </a:rPr>
              <a:t>:String</a:t>
            </a:r>
            <a:endParaRPr sz="550">
              <a:latin typeface="Calibri"/>
              <a:cs typeface="Calibri"/>
            </a:endParaRPr>
          </a:p>
          <a:p>
            <a:pPr marL="54610" indent="-41910">
              <a:lnSpc>
                <a:spcPts val="620"/>
              </a:lnSpc>
              <a:buChar char="-"/>
              <a:tabLst>
                <a:tab pos="55244" algn="l"/>
              </a:tabLst>
            </a:pPr>
            <a:r>
              <a:rPr sz="550" spc="50" dirty="0">
                <a:latin typeface="Calibri"/>
                <a:cs typeface="Calibri"/>
              </a:rPr>
              <a:t>Password</a:t>
            </a:r>
            <a:r>
              <a:rPr sz="550" spc="-45" dirty="0">
                <a:latin typeface="Calibri"/>
                <a:cs typeface="Calibri"/>
              </a:rPr>
              <a:t> </a:t>
            </a:r>
            <a:r>
              <a:rPr sz="550" spc="35" dirty="0">
                <a:latin typeface="Calibri"/>
                <a:cs typeface="Calibri"/>
              </a:rPr>
              <a:t>:String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57922" y="3831881"/>
            <a:ext cx="731520" cy="0"/>
          </a:xfrm>
          <a:custGeom>
            <a:avLst/>
            <a:gdLst/>
            <a:ahLst/>
            <a:cxnLst/>
            <a:rect l="l" t="t" r="r" b="b"/>
            <a:pathLst>
              <a:path w="731520">
                <a:moveTo>
                  <a:pt x="0" y="0"/>
                </a:moveTo>
                <a:lnTo>
                  <a:pt x="731173" y="0"/>
                </a:lnTo>
              </a:path>
            </a:pathLst>
          </a:custGeom>
          <a:ln w="6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57922" y="4032954"/>
            <a:ext cx="731520" cy="0"/>
          </a:xfrm>
          <a:custGeom>
            <a:avLst/>
            <a:gdLst/>
            <a:ahLst/>
            <a:cxnLst/>
            <a:rect l="l" t="t" r="r" b="b"/>
            <a:pathLst>
              <a:path w="731520">
                <a:moveTo>
                  <a:pt x="0" y="0"/>
                </a:moveTo>
                <a:lnTo>
                  <a:pt x="731173" y="0"/>
                </a:lnTo>
              </a:path>
            </a:pathLst>
          </a:custGeom>
          <a:ln w="6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71396" y="2121742"/>
            <a:ext cx="933921" cy="7921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71396" y="2121742"/>
            <a:ext cx="934085" cy="792480"/>
          </a:xfrm>
          <a:custGeom>
            <a:avLst/>
            <a:gdLst/>
            <a:ahLst/>
            <a:cxnLst/>
            <a:rect l="l" t="t" r="r" b="b"/>
            <a:pathLst>
              <a:path w="934084" h="792479">
                <a:moveTo>
                  <a:pt x="0" y="0"/>
                </a:moveTo>
                <a:lnTo>
                  <a:pt x="933921" y="0"/>
                </a:lnTo>
                <a:lnTo>
                  <a:pt x="933921" y="792105"/>
                </a:lnTo>
                <a:lnTo>
                  <a:pt x="0" y="792105"/>
                </a:lnTo>
                <a:lnTo>
                  <a:pt x="0" y="0"/>
                </a:lnTo>
                <a:close/>
              </a:path>
            </a:pathLst>
          </a:custGeom>
          <a:ln w="85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364517" y="2131609"/>
            <a:ext cx="74422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530"/>
              </a:lnSpc>
            </a:pPr>
            <a:r>
              <a:rPr sz="450" spc="40" dirty="0">
                <a:latin typeface="Calibri"/>
                <a:cs typeface="Calibri"/>
              </a:rPr>
              <a:t>&lt;&lt;screen&gt;&gt;</a:t>
            </a:r>
            <a:endParaRPr sz="450">
              <a:latin typeface="Calibri"/>
              <a:cs typeface="Calibri"/>
            </a:endParaRPr>
          </a:p>
          <a:p>
            <a:pPr algn="ctr">
              <a:lnSpc>
                <a:spcPts val="650"/>
              </a:lnSpc>
            </a:pPr>
            <a:r>
              <a:rPr sz="550" spc="40" dirty="0">
                <a:latin typeface="Calibri"/>
                <a:cs typeface="Calibri"/>
              </a:rPr>
              <a:t>Taxi Driver </a:t>
            </a:r>
            <a:r>
              <a:rPr sz="550" spc="50" dirty="0">
                <a:latin typeface="Calibri"/>
                <a:cs typeface="Calibri"/>
              </a:rPr>
              <a:t>Console</a:t>
            </a:r>
            <a:r>
              <a:rPr sz="550" spc="-65" dirty="0">
                <a:latin typeface="Calibri"/>
                <a:cs typeface="Calibri"/>
              </a:rPr>
              <a:t> </a:t>
            </a:r>
            <a:r>
              <a:rPr sz="550" spc="50" dirty="0">
                <a:latin typeface="Calibri"/>
                <a:cs typeface="Calibri"/>
              </a:rPr>
              <a:t>+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76968" y="2429665"/>
            <a:ext cx="838200" cy="464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20"/>
              </a:lnSpc>
            </a:pPr>
            <a:r>
              <a:rPr sz="550" spc="50" dirty="0">
                <a:latin typeface="Calibri"/>
                <a:cs typeface="Calibri"/>
              </a:rPr>
              <a:t>+ </a:t>
            </a:r>
            <a:r>
              <a:rPr sz="550" spc="40" dirty="0">
                <a:latin typeface="Calibri"/>
                <a:cs typeface="Calibri"/>
              </a:rPr>
              <a:t>navigateTo</a:t>
            </a:r>
            <a:r>
              <a:rPr sz="550" spc="-60" dirty="0">
                <a:latin typeface="Calibri"/>
                <a:cs typeface="Calibri"/>
              </a:rPr>
              <a:t> </a:t>
            </a:r>
            <a:r>
              <a:rPr sz="550" dirty="0">
                <a:latin typeface="Calibri"/>
                <a:cs typeface="Calibri"/>
              </a:rPr>
              <a:t>()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ts val="575"/>
              </a:lnSpc>
            </a:pPr>
            <a:r>
              <a:rPr sz="550" spc="50" dirty="0">
                <a:latin typeface="Calibri"/>
                <a:cs typeface="Calibri"/>
              </a:rPr>
              <a:t>+ </a:t>
            </a:r>
            <a:r>
              <a:rPr sz="550" spc="40" dirty="0">
                <a:latin typeface="Calibri"/>
                <a:cs typeface="Calibri"/>
              </a:rPr>
              <a:t>logout</a:t>
            </a:r>
            <a:r>
              <a:rPr sz="550" spc="-80" dirty="0">
                <a:latin typeface="Calibri"/>
                <a:cs typeface="Calibri"/>
              </a:rPr>
              <a:t> </a:t>
            </a:r>
            <a:r>
              <a:rPr sz="550" dirty="0">
                <a:latin typeface="Calibri"/>
                <a:cs typeface="Calibri"/>
              </a:rPr>
              <a:t>()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ts val="575"/>
              </a:lnSpc>
            </a:pPr>
            <a:r>
              <a:rPr sz="550" spc="50" dirty="0">
                <a:latin typeface="Calibri"/>
                <a:cs typeface="Calibri"/>
              </a:rPr>
              <a:t>+ </a:t>
            </a:r>
            <a:r>
              <a:rPr sz="550" spc="45" dirty="0">
                <a:latin typeface="Calibri"/>
                <a:cs typeface="Calibri"/>
              </a:rPr>
              <a:t>changeState</a:t>
            </a:r>
            <a:r>
              <a:rPr sz="550" spc="-90" dirty="0">
                <a:latin typeface="Calibri"/>
                <a:cs typeface="Calibri"/>
              </a:rPr>
              <a:t> </a:t>
            </a:r>
            <a:r>
              <a:rPr sz="550" dirty="0">
                <a:latin typeface="Calibri"/>
                <a:cs typeface="Calibri"/>
              </a:rPr>
              <a:t>()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ts val="575"/>
              </a:lnSpc>
            </a:pPr>
            <a:r>
              <a:rPr sz="550" spc="50" dirty="0">
                <a:latin typeface="Calibri"/>
                <a:cs typeface="Calibri"/>
              </a:rPr>
              <a:t>+ </a:t>
            </a:r>
            <a:r>
              <a:rPr sz="550" spc="45" dirty="0">
                <a:latin typeface="Calibri"/>
                <a:cs typeface="Calibri"/>
              </a:rPr>
              <a:t>showRequestDetails</a:t>
            </a:r>
            <a:r>
              <a:rPr sz="550" spc="-65" dirty="0">
                <a:latin typeface="Calibri"/>
                <a:cs typeface="Calibri"/>
              </a:rPr>
              <a:t> </a:t>
            </a:r>
            <a:r>
              <a:rPr sz="550" dirty="0">
                <a:latin typeface="Calibri"/>
                <a:cs typeface="Calibri"/>
              </a:rPr>
              <a:t>()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ts val="575"/>
              </a:lnSpc>
            </a:pPr>
            <a:r>
              <a:rPr sz="550" spc="50" dirty="0">
                <a:latin typeface="Calibri"/>
                <a:cs typeface="Calibri"/>
              </a:rPr>
              <a:t>+ </a:t>
            </a:r>
            <a:r>
              <a:rPr sz="550" spc="45" dirty="0">
                <a:latin typeface="Calibri"/>
                <a:cs typeface="Calibri"/>
              </a:rPr>
              <a:t>next</a:t>
            </a:r>
            <a:r>
              <a:rPr sz="550" spc="-90" dirty="0">
                <a:latin typeface="Calibri"/>
                <a:cs typeface="Calibri"/>
              </a:rPr>
              <a:t> </a:t>
            </a:r>
            <a:r>
              <a:rPr sz="550" dirty="0">
                <a:latin typeface="Calibri"/>
                <a:cs typeface="Calibri"/>
              </a:rPr>
              <a:t>()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ts val="620"/>
              </a:lnSpc>
            </a:pPr>
            <a:r>
              <a:rPr sz="550" spc="50" dirty="0">
                <a:latin typeface="Calibri"/>
                <a:cs typeface="Calibri"/>
              </a:rPr>
              <a:t>+ </a:t>
            </a:r>
            <a:r>
              <a:rPr sz="550" spc="45" dirty="0">
                <a:latin typeface="Calibri"/>
                <a:cs typeface="Calibri"/>
              </a:rPr>
              <a:t>previous</a:t>
            </a:r>
            <a:r>
              <a:rPr sz="550" spc="-80" dirty="0">
                <a:latin typeface="Calibri"/>
                <a:cs typeface="Calibri"/>
              </a:rPr>
              <a:t> </a:t>
            </a:r>
            <a:r>
              <a:rPr sz="550" dirty="0">
                <a:latin typeface="Calibri"/>
                <a:cs typeface="Calibri"/>
              </a:rPr>
              <a:t>()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271396" y="2304535"/>
            <a:ext cx="934085" cy="0"/>
          </a:xfrm>
          <a:custGeom>
            <a:avLst/>
            <a:gdLst/>
            <a:ahLst/>
            <a:cxnLst/>
            <a:rect l="l" t="t" r="r" b="b"/>
            <a:pathLst>
              <a:path w="934084">
                <a:moveTo>
                  <a:pt x="0" y="0"/>
                </a:moveTo>
                <a:lnTo>
                  <a:pt x="933921" y="0"/>
                </a:lnTo>
              </a:path>
            </a:pathLst>
          </a:custGeom>
          <a:ln w="6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71396" y="2408118"/>
            <a:ext cx="934085" cy="0"/>
          </a:xfrm>
          <a:custGeom>
            <a:avLst/>
            <a:gdLst/>
            <a:ahLst/>
            <a:cxnLst/>
            <a:rect l="l" t="t" r="r" b="b"/>
            <a:pathLst>
              <a:path w="934084">
                <a:moveTo>
                  <a:pt x="0" y="0"/>
                </a:moveTo>
                <a:lnTo>
                  <a:pt x="933921" y="0"/>
                </a:lnTo>
              </a:path>
            </a:pathLst>
          </a:custGeom>
          <a:ln w="6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72614" y="2194857"/>
            <a:ext cx="895687" cy="6458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72614" y="2194857"/>
            <a:ext cx="895985" cy="646430"/>
          </a:xfrm>
          <a:custGeom>
            <a:avLst/>
            <a:gdLst/>
            <a:ahLst/>
            <a:cxnLst/>
            <a:rect l="l" t="t" r="r" b="b"/>
            <a:pathLst>
              <a:path w="895985" h="646429">
                <a:moveTo>
                  <a:pt x="0" y="0"/>
                </a:moveTo>
                <a:lnTo>
                  <a:pt x="895687" y="0"/>
                </a:lnTo>
                <a:lnTo>
                  <a:pt x="895687" y="645870"/>
                </a:lnTo>
                <a:lnTo>
                  <a:pt x="0" y="645870"/>
                </a:lnTo>
                <a:lnTo>
                  <a:pt x="0" y="0"/>
                </a:lnTo>
                <a:close/>
              </a:path>
            </a:pathLst>
          </a:custGeom>
          <a:ln w="85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2552" y="2204730"/>
            <a:ext cx="35306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530"/>
              </a:lnSpc>
            </a:pPr>
            <a:r>
              <a:rPr sz="450" spc="40" dirty="0">
                <a:latin typeface="Calibri"/>
                <a:cs typeface="Calibri"/>
              </a:rPr>
              <a:t>&lt;&lt;screen&gt;&gt;</a:t>
            </a:r>
            <a:endParaRPr sz="450">
              <a:latin typeface="Calibri"/>
              <a:cs typeface="Calibri"/>
            </a:endParaRPr>
          </a:p>
          <a:p>
            <a:pPr marL="2540" algn="ctr">
              <a:lnSpc>
                <a:spcPts val="650"/>
              </a:lnSpc>
            </a:pPr>
            <a:r>
              <a:rPr sz="550" spc="50" dirty="0">
                <a:latin typeface="Calibri"/>
                <a:cs typeface="Calibri"/>
              </a:rPr>
              <a:t>Login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78193" y="2502781"/>
            <a:ext cx="52070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50" dirty="0">
                <a:latin typeface="Calibri"/>
                <a:cs typeface="Calibri"/>
              </a:rPr>
              <a:t>+ </a:t>
            </a:r>
            <a:r>
              <a:rPr sz="550" spc="40" dirty="0">
                <a:latin typeface="Calibri"/>
                <a:cs typeface="Calibri"/>
              </a:rPr>
              <a:t>navigateTo</a:t>
            </a:r>
            <a:r>
              <a:rPr sz="550" spc="-60" dirty="0">
                <a:latin typeface="Calibri"/>
                <a:cs typeface="Calibri"/>
              </a:rPr>
              <a:t> </a:t>
            </a:r>
            <a:r>
              <a:rPr sz="550" dirty="0">
                <a:latin typeface="Calibri"/>
                <a:cs typeface="Calibri"/>
              </a:rPr>
              <a:t>()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78189" y="2575898"/>
            <a:ext cx="68643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20"/>
              </a:lnSpc>
            </a:pPr>
            <a:r>
              <a:rPr sz="550" spc="50" dirty="0">
                <a:latin typeface="Calibri"/>
                <a:cs typeface="Calibri"/>
              </a:rPr>
              <a:t>+ </a:t>
            </a:r>
            <a:r>
              <a:rPr sz="550" spc="40" dirty="0">
                <a:latin typeface="Calibri"/>
                <a:cs typeface="Calibri"/>
              </a:rPr>
              <a:t>cancel</a:t>
            </a:r>
            <a:r>
              <a:rPr sz="550" spc="-90" dirty="0">
                <a:latin typeface="Calibri"/>
                <a:cs typeface="Calibri"/>
              </a:rPr>
              <a:t> </a:t>
            </a:r>
            <a:r>
              <a:rPr sz="550" dirty="0">
                <a:latin typeface="Calibri"/>
                <a:cs typeface="Calibri"/>
              </a:rPr>
              <a:t>()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ts val="575"/>
              </a:lnSpc>
            </a:pPr>
            <a:r>
              <a:rPr sz="550" spc="50" dirty="0">
                <a:latin typeface="Calibri"/>
                <a:cs typeface="Calibri"/>
              </a:rPr>
              <a:t>+ submit</a:t>
            </a:r>
            <a:r>
              <a:rPr sz="550" spc="-90" dirty="0">
                <a:latin typeface="Calibri"/>
                <a:cs typeface="Calibri"/>
              </a:rPr>
              <a:t> </a:t>
            </a:r>
            <a:r>
              <a:rPr sz="550" dirty="0">
                <a:latin typeface="Calibri"/>
                <a:cs typeface="Calibri"/>
              </a:rPr>
              <a:t>()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ts val="620"/>
              </a:lnSpc>
            </a:pPr>
            <a:r>
              <a:rPr sz="550" spc="50" dirty="0">
                <a:latin typeface="Calibri"/>
                <a:cs typeface="Calibri"/>
              </a:rPr>
              <a:t>+ </a:t>
            </a:r>
            <a:r>
              <a:rPr sz="550" spc="45" dirty="0">
                <a:latin typeface="Calibri"/>
                <a:cs typeface="Calibri"/>
              </a:rPr>
              <a:t>forgotPassword</a:t>
            </a:r>
            <a:r>
              <a:rPr sz="550" spc="-65" dirty="0">
                <a:latin typeface="Calibri"/>
                <a:cs typeface="Calibri"/>
              </a:rPr>
              <a:t> </a:t>
            </a:r>
            <a:r>
              <a:rPr sz="550" dirty="0">
                <a:latin typeface="Calibri"/>
                <a:cs typeface="Calibri"/>
              </a:rPr>
              <a:t>()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72614" y="2377651"/>
            <a:ext cx="895985" cy="0"/>
          </a:xfrm>
          <a:custGeom>
            <a:avLst/>
            <a:gdLst/>
            <a:ahLst/>
            <a:cxnLst/>
            <a:rect l="l" t="t" r="r" b="b"/>
            <a:pathLst>
              <a:path w="895985">
                <a:moveTo>
                  <a:pt x="0" y="0"/>
                </a:moveTo>
                <a:lnTo>
                  <a:pt x="895687" y="0"/>
                </a:lnTo>
              </a:path>
            </a:pathLst>
          </a:custGeom>
          <a:ln w="6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72614" y="2481234"/>
            <a:ext cx="895985" cy="0"/>
          </a:xfrm>
          <a:custGeom>
            <a:avLst/>
            <a:gdLst/>
            <a:ahLst/>
            <a:cxnLst/>
            <a:rect l="l" t="t" r="r" b="b"/>
            <a:pathLst>
              <a:path w="895985">
                <a:moveTo>
                  <a:pt x="0" y="0"/>
                </a:moveTo>
                <a:lnTo>
                  <a:pt x="895687" y="0"/>
                </a:lnTo>
              </a:path>
            </a:pathLst>
          </a:custGeom>
          <a:ln w="6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57922" y="697977"/>
            <a:ext cx="731173" cy="499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57922" y="697977"/>
            <a:ext cx="731520" cy="499745"/>
          </a:xfrm>
          <a:custGeom>
            <a:avLst/>
            <a:gdLst/>
            <a:ahLst/>
            <a:cxnLst/>
            <a:rect l="l" t="t" r="r" b="b"/>
            <a:pathLst>
              <a:path w="731520" h="499744">
                <a:moveTo>
                  <a:pt x="0" y="0"/>
                </a:moveTo>
                <a:lnTo>
                  <a:pt x="731173" y="0"/>
                </a:lnTo>
                <a:lnTo>
                  <a:pt x="731173" y="499635"/>
                </a:lnTo>
                <a:lnTo>
                  <a:pt x="0" y="499635"/>
                </a:lnTo>
                <a:lnTo>
                  <a:pt x="0" y="0"/>
                </a:lnTo>
                <a:close/>
              </a:path>
            </a:pathLst>
          </a:custGeom>
          <a:ln w="85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638411" y="707848"/>
            <a:ext cx="57658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530"/>
              </a:lnSpc>
            </a:pPr>
            <a:r>
              <a:rPr sz="450" spc="40" dirty="0">
                <a:latin typeface="Calibri"/>
                <a:cs typeface="Calibri"/>
              </a:rPr>
              <a:t>&lt;&lt;screen&gt;&gt;</a:t>
            </a:r>
            <a:endParaRPr sz="450">
              <a:latin typeface="Calibri"/>
              <a:cs typeface="Calibri"/>
            </a:endParaRPr>
          </a:p>
          <a:p>
            <a:pPr algn="ctr">
              <a:lnSpc>
                <a:spcPts val="650"/>
              </a:lnSpc>
            </a:pPr>
            <a:r>
              <a:rPr sz="550" spc="45" dirty="0">
                <a:latin typeface="Calibri"/>
                <a:cs typeface="Calibri"/>
              </a:rPr>
              <a:t>ForgotPassword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63493" y="1005900"/>
            <a:ext cx="52070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20"/>
              </a:lnSpc>
            </a:pPr>
            <a:r>
              <a:rPr sz="550" spc="50" dirty="0">
                <a:latin typeface="Calibri"/>
                <a:cs typeface="Calibri"/>
              </a:rPr>
              <a:t>+ </a:t>
            </a:r>
            <a:r>
              <a:rPr sz="550" spc="40" dirty="0">
                <a:latin typeface="Calibri"/>
                <a:cs typeface="Calibri"/>
              </a:rPr>
              <a:t>navigateTo</a:t>
            </a:r>
            <a:r>
              <a:rPr sz="550" spc="-60" dirty="0">
                <a:latin typeface="Calibri"/>
                <a:cs typeface="Calibri"/>
              </a:rPr>
              <a:t> </a:t>
            </a:r>
            <a:r>
              <a:rPr sz="550" dirty="0">
                <a:latin typeface="Calibri"/>
                <a:cs typeface="Calibri"/>
              </a:rPr>
              <a:t>()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ts val="620"/>
              </a:lnSpc>
            </a:pPr>
            <a:r>
              <a:rPr sz="550" spc="50" dirty="0">
                <a:latin typeface="Calibri"/>
                <a:cs typeface="Calibri"/>
              </a:rPr>
              <a:t>+</a:t>
            </a:r>
            <a:r>
              <a:rPr sz="550" spc="-25" dirty="0">
                <a:latin typeface="Calibri"/>
                <a:cs typeface="Calibri"/>
              </a:rPr>
              <a:t> </a:t>
            </a:r>
            <a:r>
              <a:rPr sz="550" spc="50" dirty="0">
                <a:latin typeface="Calibri"/>
                <a:cs typeface="Calibri"/>
              </a:rPr>
              <a:t>userLogin</a:t>
            </a:r>
            <a:r>
              <a:rPr sz="550" spc="-25" dirty="0">
                <a:latin typeface="Calibri"/>
                <a:cs typeface="Calibri"/>
              </a:rPr>
              <a:t> </a:t>
            </a:r>
            <a:r>
              <a:rPr sz="550" dirty="0">
                <a:latin typeface="Calibri"/>
                <a:cs typeface="Calibri"/>
              </a:rPr>
              <a:t>()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557922" y="880770"/>
            <a:ext cx="731520" cy="0"/>
          </a:xfrm>
          <a:custGeom>
            <a:avLst/>
            <a:gdLst/>
            <a:ahLst/>
            <a:cxnLst/>
            <a:rect l="l" t="t" r="r" b="b"/>
            <a:pathLst>
              <a:path w="731520">
                <a:moveTo>
                  <a:pt x="0" y="0"/>
                </a:moveTo>
                <a:lnTo>
                  <a:pt x="731173" y="0"/>
                </a:lnTo>
              </a:path>
            </a:pathLst>
          </a:custGeom>
          <a:ln w="6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57922" y="984354"/>
            <a:ext cx="731520" cy="0"/>
          </a:xfrm>
          <a:custGeom>
            <a:avLst/>
            <a:gdLst/>
            <a:ahLst/>
            <a:cxnLst/>
            <a:rect l="l" t="t" r="r" b="b"/>
            <a:pathLst>
              <a:path w="731520">
                <a:moveTo>
                  <a:pt x="0" y="0"/>
                </a:moveTo>
                <a:lnTo>
                  <a:pt x="731173" y="0"/>
                </a:lnTo>
              </a:path>
            </a:pathLst>
          </a:custGeom>
          <a:ln w="6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8965" y="509090"/>
            <a:ext cx="1084573" cy="8774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6" name="object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750832"/>
              </p:ext>
            </p:extLst>
          </p:nvPr>
        </p:nvGraphicFramePr>
        <p:xfrm>
          <a:off x="774700" y="504825"/>
          <a:ext cx="1084573" cy="877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4573"/>
              </a:tblGrid>
              <a:tr h="121862">
                <a:tc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50" spc="40" dirty="0">
                          <a:latin typeface="Calibri"/>
                          <a:cs typeface="Calibri"/>
                        </a:rPr>
                        <a:t>Taxi</a:t>
                      </a:r>
                      <a:r>
                        <a:rPr sz="55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50" spc="40" dirty="0">
                          <a:latin typeface="Calibri"/>
                          <a:cs typeface="Calibri"/>
                        </a:rPr>
                        <a:t>Driver</a:t>
                      </a:r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8530">
                      <a:solidFill>
                        <a:srgbClr val="000000"/>
                      </a:solidFill>
                      <a:prstDash val="solid"/>
                    </a:lnL>
                    <a:lnR w="8530">
                      <a:solidFill>
                        <a:srgbClr val="000000"/>
                      </a:solidFill>
                      <a:prstDash val="solid"/>
                    </a:lnR>
                    <a:lnT w="8530">
                      <a:solidFill>
                        <a:srgbClr val="000000"/>
                      </a:solidFill>
                      <a:prstDash val="solid"/>
                    </a:lnT>
                    <a:lnB w="609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9777">
                <a:tc>
                  <a:txBody>
                    <a:bodyPr/>
                    <a:lstStyle/>
                    <a:p>
                      <a:pPr marL="55880" indent="-41910">
                        <a:lnSpc>
                          <a:spcPts val="620"/>
                        </a:lnSpc>
                        <a:spcBef>
                          <a:spcPts val="95"/>
                        </a:spcBef>
                        <a:buChar char="-"/>
                        <a:tabLst>
                          <a:tab pos="56515" algn="l"/>
                        </a:tabLst>
                      </a:pPr>
                      <a:r>
                        <a:rPr sz="550" spc="55" dirty="0">
                          <a:latin typeface="Calibri"/>
                          <a:cs typeface="Calibri"/>
                        </a:rPr>
                        <a:t>Username</a:t>
                      </a:r>
                      <a:r>
                        <a:rPr sz="55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50" spc="35" dirty="0">
                          <a:latin typeface="Calibri"/>
                          <a:cs typeface="Calibri"/>
                        </a:rPr>
                        <a:t>:String</a:t>
                      </a:r>
                      <a:endParaRPr sz="550">
                        <a:latin typeface="Calibri"/>
                        <a:cs typeface="Calibri"/>
                      </a:endParaRPr>
                    </a:p>
                    <a:p>
                      <a:pPr marL="55880" indent="-41910">
                        <a:lnSpc>
                          <a:spcPts val="575"/>
                        </a:lnSpc>
                        <a:buChar char="-"/>
                        <a:tabLst>
                          <a:tab pos="56515" algn="l"/>
                        </a:tabLst>
                      </a:pPr>
                      <a:r>
                        <a:rPr sz="550" spc="50" dirty="0">
                          <a:latin typeface="Calibri"/>
                          <a:cs typeface="Calibri"/>
                        </a:rPr>
                        <a:t>Password</a:t>
                      </a:r>
                      <a:r>
                        <a:rPr sz="55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50" spc="35" dirty="0">
                          <a:latin typeface="Calibri"/>
                          <a:cs typeface="Calibri"/>
                        </a:rPr>
                        <a:t>:String</a:t>
                      </a:r>
                      <a:endParaRPr sz="550">
                        <a:latin typeface="Calibri"/>
                        <a:cs typeface="Calibri"/>
                      </a:endParaRPr>
                    </a:p>
                    <a:p>
                      <a:pPr marL="55880" indent="-41910">
                        <a:lnSpc>
                          <a:spcPts val="575"/>
                        </a:lnSpc>
                        <a:buChar char="-"/>
                        <a:tabLst>
                          <a:tab pos="56515" algn="l"/>
                        </a:tabLst>
                      </a:pPr>
                      <a:r>
                        <a:rPr sz="550" spc="45" dirty="0">
                          <a:latin typeface="Calibri"/>
                          <a:cs typeface="Calibri"/>
                        </a:rPr>
                        <a:t>Firstname</a:t>
                      </a:r>
                      <a:r>
                        <a:rPr sz="55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50" spc="35" dirty="0">
                          <a:latin typeface="Calibri"/>
                          <a:cs typeface="Calibri"/>
                        </a:rPr>
                        <a:t>:String</a:t>
                      </a:r>
                      <a:endParaRPr sz="550">
                        <a:latin typeface="Calibri"/>
                        <a:cs typeface="Calibri"/>
                      </a:endParaRPr>
                    </a:p>
                    <a:p>
                      <a:pPr marL="55880" indent="-41910">
                        <a:lnSpc>
                          <a:spcPts val="575"/>
                        </a:lnSpc>
                        <a:buChar char="-"/>
                        <a:tabLst>
                          <a:tab pos="56515" algn="l"/>
                        </a:tabLst>
                      </a:pPr>
                      <a:r>
                        <a:rPr sz="550" spc="50" dirty="0">
                          <a:latin typeface="Calibri"/>
                          <a:cs typeface="Calibri"/>
                        </a:rPr>
                        <a:t>Lastname</a:t>
                      </a:r>
                      <a:r>
                        <a:rPr sz="55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50" spc="35" dirty="0">
                          <a:latin typeface="Calibri"/>
                          <a:cs typeface="Calibri"/>
                        </a:rPr>
                        <a:t>:String</a:t>
                      </a:r>
                      <a:endParaRPr sz="550">
                        <a:latin typeface="Calibri"/>
                        <a:cs typeface="Calibri"/>
                      </a:endParaRPr>
                    </a:p>
                    <a:p>
                      <a:pPr marL="55880" indent="-41910">
                        <a:lnSpc>
                          <a:spcPts val="575"/>
                        </a:lnSpc>
                        <a:buChar char="-"/>
                        <a:tabLst>
                          <a:tab pos="56515" algn="l"/>
                        </a:tabLst>
                      </a:pPr>
                      <a:r>
                        <a:rPr sz="550" spc="45" dirty="0">
                          <a:latin typeface="Calibri"/>
                          <a:cs typeface="Calibri"/>
                        </a:rPr>
                        <a:t>Email</a:t>
                      </a:r>
                      <a:r>
                        <a:rPr sz="55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50" spc="35" dirty="0">
                          <a:latin typeface="Calibri"/>
                          <a:cs typeface="Calibri"/>
                        </a:rPr>
                        <a:t>:String</a:t>
                      </a:r>
                      <a:endParaRPr sz="550">
                        <a:latin typeface="Calibri"/>
                        <a:cs typeface="Calibri"/>
                      </a:endParaRPr>
                    </a:p>
                    <a:p>
                      <a:pPr marL="55880" indent="-41910">
                        <a:lnSpc>
                          <a:spcPts val="575"/>
                        </a:lnSpc>
                        <a:buChar char="-"/>
                        <a:tabLst>
                          <a:tab pos="56515" algn="l"/>
                        </a:tabLst>
                      </a:pPr>
                      <a:r>
                        <a:rPr sz="550" spc="5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55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50" spc="35" dirty="0">
                          <a:latin typeface="Calibri"/>
                          <a:cs typeface="Calibri"/>
                        </a:rPr>
                        <a:t>:String</a:t>
                      </a:r>
                      <a:endParaRPr sz="550">
                        <a:latin typeface="Calibri"/>
                        <a:cs typeface="Calibri"/>
                      </a:endParaRPr>
                    </a:p>
                    <a:p>
                      <a:pPr marL="55880" indent="-41910">
                        <a:lnSpc>
                          <a:spcPts val="575"/>
                        </a:lnSpc>
                        <a:buChar char="-"/>
                        <a:tabLst>
                          <a:tab pos="56515" algn="l"/>
                        </a:tabLst>
                      </a:pPr>
                      <a:r>
                        <a:rPr sz="550" spc="50" dirty="0">
                          <a:latin typeface="Calibri"/>
                          <a:cs typeface="Calibri"/>
                        </a:rPr>
                        <a:t>Taxcode</a:t>
                      </a:r>
                      <a:r>
                        <a:rPr sz="55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50" spc="35" dirty="0">
                          <a:latin typeface="Calibri"/>
                          <a:cs typeface="Calibri"/>
                        </a:rPr>
                        <a:t>:String</a:t>
                      </a:r>
                      <a:endParaRPr sz="550">
                        <a:latin typeface="Calibri"/>
                        <a:cs typeface="Calibri"/>
                      </a:endParaRPr>
                    </a:p>
                    <a:p>
                      <a:pPr marL="55880" indent="-41910">
                        <a:lnSpc>
                          <a:spcPts val="620"/>
                        </a:lnSpc>
                        <a:buChar char="-"/>
                        <a:tabLst>
                          <a:tab pos="56515" algn="l"/>
                        </a:tabLst>
                      </a:pPr>
                      <a:r>
                        <a:rPr sz="550" spc="55" dirty="0">
                          <a:latin typeface="Calibri"/>
                          <a:cs typeface="Calibri"/>
                        </a:rPr>
                        <a:t>Phone</a:t>
                      </a:r>
                      <a:r>
                        <a:rPr sz="55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50" spc="35" dirty="0">
                          <a:latin typeface="Calibri"/>
                          <a:cs typeface="Calibri"/>
                        </a:rPr>
                        <a:t>:String</a:t>
                      </a:r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8530">
                      <a:solidFill>
                        <a:srgbClr val="000000"/>
                      </a:solidFill>
                      <a:prstDash val="solid"/>
                    </a:lnL>
                    <a:lnR w="8530">
                      <a:solidFill>
                        <a:srgbClr val="000000"/>
                      </a:solidFill>
                      <a:prstDash val="solid"/>
                    </a:lnR>
                    <a:lnT w="6093">
                      <a:solidFill>
                        <a:srgbClr val="000000"/>
                      </a:solidFill>
                      <a:prstDash val="solid"/>
                    </a:lnT>
                    <a:lnB w="609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5769">
                <a:tc>
                  <a:txBody>
                    <a:bodyPr/>
                    <a:lstStyle/>
                    <a:p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8530">
                      <a:solidFill>
                        <a:srgbClr val="000000"/>
                      </a:solidFill>
                      <a:prstDash val="solid"/>
                    </a:lnL>
                    <a:lnR w="8530">
                      <a:solidFill>
                        <a:srgbClr val="000000"/>
                      </a:solidFill>
                      <a:prstDash val="solid"/>
                    </a:lnR>
                    <a:lnT w="6093">
                      <a:solidFill>
                        <a:srgbClr val="000000"/>
                      </a:solidFill>
                      <a:prstDash val="solid"/>
                    </a:lnT>
                    <a:lnB w="853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7" name="object 37"/>
          <p:cNvSpPr/>
          <p:nvPr/>
        </p:nvSpPr>
        <p:spPr>
          <a:xfrm>
            <a:off x="4374980" y="618766"/>
            <a:ext cx="731173" cy="6580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74980" y="618766"/>
            <a:ext cx="731520" cy="658495"/>
          </a:xfrm>
          <a:custGeom>
            <a:avLst/>
            <a:gdLst/>
            <a:ahLst/>
            <a:cxnLst/>
            <a:rect l="l" t="t" r="r" b="b"/>
            <a:pathLst>
              <a:path w="731520" h="658494">
                <a:moveTo>
                  <a:pt x="0" y="0"/>
                </a:moveTo>
                <a:lnTo>
                  <a:pt x="731173" y="0"/>
                </a:lnTo>
                <a:lnTo>
                  <a:pt x="731173" y="658056"/>
                </a:lnTo>
                <a:lnTo>
                  <a:pt x="0" y="658056"/>
                </a:lnTo>
                <a:lnTo>
                  <a:pt x="0" y="0"/>
                </a:lnTo>
                <a:close/>
              </a:path>
            </a:pathLst>
          </a:custGeom>
          <a:ln w="85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590036" y="634218"/>
            <a:ext cx="302895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45" dirty="0">
                <a:latin typeface="Calibri"/>
                <a:cs typeface="Calibri"/>
              </a:rPr>
              <a:t>Request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80550" y="756082"/>
            <a:ext cx="581660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" indent="-41910">
              <a:lnSpc>
                <a:spcPts val="620"/>
              </a:lnSpc>
              <a:buChar char="-"/>
              <a:tabLst>
                <a:tab pos="55244" algn="l"/>
              </a:tabLst>
            </a:pPr>
            <a:r>
              <a:rPr sz="550" spc="50" dirty="0">
                <a:latin typeface="Calibri"/>
                <a:cs typeface="Calibri"/>
              </a:rPr>
              <a:t>ID</a:t>
            </a:r>
            <a:r>
              <a:rPr sz="550" spc="-70" dirty="0">
                <a:latin typeface="Calibri"/>
                <a:cs typeface="Calibri"/>
              </a:rPr>
              <a:t> </a:t>
            </a:r>
            <a:r>
              <a:rPr sz="550" spc="35" dirty="0">
                <a:latin typeface="Calibri"/>
                <a:cs typeface="Calibri"/>
              </a:rPr>
              <a:t>:String</a:t>
            </a:r>
            <a:endParaRPr sz="550">
              <a:latin typeface="Calibri"/>
              <a:cs typeface="Calibri"/>
            </a:endParaRPr>
          </a:p>
          <a:p>
            <a:pPr marL="54610" indent="-41910">
              <a:lnSpc>
                <a:spcPts val="575"/>
              </a:lnSpc>
              <a:buChar char="-"/>
              <a:tabLst>
                <a:tab pos="55244" algn="l"/>
              </a:tabLst>
            </a:pPr>
            <a:r>
              <a:rPr sz="550" spc="45" dirty="0">
                <a:latin typeface="Calibri"/>
                <a:cs typeface="Calibri"/>
              </a:rPr>
              <a:t>Date</a:t>
            </a:r>
            <a:r>
              <a:rPr sz="550" spc="-55" dirty="0">
                <a:latin typeface="Calibri"/>
                <a:cs typeface="Calibri"/>
              </a:rPr>
              <a:t> </a:t>
            </a:r>
            <a:r>
              <a:rPr sz="550" spc="35" dirty="0">
                <a:latin typeface="Calibri"/>
                <a:cs typeface="Calibri"/>
              </a:rPr>
              <a:t>:Date</a:t>
            </a:r>
            <a:endParaRPr sz="550">
              <a:latin typeface="Calibri"/>
              <a:cs typeface="Calibri"/>
            </a:endParaRPr>
          </a:p>
          <a:p>
            <a:pPr marL="54610" indent="-41910">
              <a:lnSpc>
                <a:spcPts val="575"/>
              </a:lnSpc>
              <a:buChar char="-"/>
              <a:tabLst>
                <a:tab pos="55244" algn="l"/>
              </a:tabLst>
            </a:pPr>
            <a:r>
              <a:rPr sz="550" spc="50" dirty="0">
                <a:latin typeface="Calibri"/>
                <a:cs typeface="Calibri"/>
              </a:rPr>
              <a:t>Time</a:t>
            </a:r>
            <a:r>
              <a:rPr sz="550" spc="-70" dirty="0">
                <a:latin typeface="Calibri"/>
                <a:cs typeface="Calibri"/>
              </a:rPr>
              <a:t> </a:t>
            </a:r>
            <a:r>
              <a:rPr sz="550" spc="40" dirty="0">
                <a:latin typeface="Calibri"/>
                <a:cs typeface="Calibri"/>
              </a:rPr>
              <a:t>:Time</a:t>
            </a:r>
            <a:endParaRPr sz="550">
              <a:latin typeface="Calibri"/>
              <a:cs typeface="Calibri"/>
            </a:endParaRPr>
          </a:p>
          <a:p>
            <a:pPr marL="54610" indent="-41910">
              <a:lnSpc>
                <a:spcPts val="575"/>
              </a:lnSpc>
              <a:buChar char="-"/>
              <a:tabLst>
                <a:tab pos="55244" algn="l"/>
              </a:tabLst>
            </a:pPr>
            <a:r>
              <a:rPr sz="550" spc="50" dirty="0">
                <a:latin typeface="Calibri"/>
                <a:cs typeface="Calibri"/>
              </a:rPr>
              <a:t>Address</a:t>
            </a:r>
            <a:r>
              <a:rPr sz="550" spc="-55" dirty="0">
                <a:latin typeface="Calibri"/>
                <a:cs typeface="Calibri"/>
              </a:rPr>
              <a:t> </a:t>
            </a:r>
            <a:r>
              <a:rPr sz="550" spc="35" dirty="0">
                <a:latin typeface="Calibri"/>
                <a:cs typeface="Calibri"/>
              </a:rPr>
              <a:t>:String</a:t>
            </a:r>
            <a:endParaRPr sz="550">
              <a:latin typeface="Calibri"/>
              <a:cs typeface="Calibri"/>
            </a:endParaRPr>
          </a:p>
          <a:p>
            <a:pPr marL="54610" indent="-41910">
              <a:lnSpc>
                <a:spcPts val="620"/>
              </a:lnSpc>
              <a:buChar char="-"/>
              <a:tabLst>
                <a:tab pos="55244" algn="l"/>
              </a:tabLst>
            </a:pPr>
            <a:r>
              <a:rPr sz="550" spc="35" dirty="0">
                <a:latin typeface="Calibri"/>
                <a:cs typeface="Calibri"/>
              </a:rPr>
              <a:t>State</a:t>
            </a:r>
            <a:r>
              <a:rPr sz="550" spc="-55" dirty="0">
                <a:latin typeface="Calibri"/>
                <a:cs typeface="Calibri"/>
              </a:rPr>
              <a:t> </a:t>
            </a:r>
            <a:r>
              <a:rPr sz="550" spc="35" dirty="0">
                <a:latin typeface="Calibri"/>
                <a:cs typeface="Calibri"/>
              </a:rPr>
              <a:t>:String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374980" y="740629"/>
            <a:ext cx="731520" cy="0"/>
          </a:xfrm>
          <a:custGeom>
            <a:avLst/>
            <a:gdLst/>
            <a:ahLst/>
            <a:cxnLst/>
            <a:rect l="l" t="t" r="r" b="b"/>
            <a:pathLst>
              <a:path w="731520">
                <a:moveTo>
                  <a:pt x="0" y="0"/>
                </a:moveTo>
                <a:lnTo>
                  <a:pt x="731173" y="0"/>
                </a:lnTo>
              </a:path>
            </a:pathLst>
          </a:custGeom>
          <a:ln w="6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74980" y="1161054"/>
            <a:ext cx="731520" cy="0"/>
          </a:xfrm>
          <a:custGeom>
            <a:avLst/>
            <a:gdLst/>
            <a:ahLst/>
            <a:cxnLst/>
            <a:rect l="l" t="t" r="r" b="b"/>
            <a:pathLst>
              <a:path w="731520">
                <a:moveTo>
                  <a:pt x="0" y="0"/>
                </a:moveTo>
                <a:lnTo>
                  <a:pt x="731173" y="0"/>
                </a:lnTo>
              </a:path>
            </a:pathLst>
          </a:custGeom>
          <a:ln w="6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08412" y="2267972"/>
            <a:ext cx="731173" cy="5727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08412" y="2267972"/>
            <a:ext cx="731520" cy="572770"/>
          </a:xfrm>
          <a:custGeom>
            <a:avLst/>
            <a:gdLst/>
            <a:ahLst/>
            <a:cxnLst/>
            <a:rect l="l" t="t" r="r" b="b"/>
            <a:pathLst>
              <a:path w="731520" h="572770">
                <a:moveTo>
                  <a:pt x="0" y="0"/>
                </a:moveTo>
                <a:lnTo>
                  <a:pt x="731173" y="0"/>
                </a:lnTo>
                <a:lnTo>
                  <a:pt x="731173" y="572753"/>
                </a:lnTo>
                <a:lnTo>
                  <a:pt x="0" y="572753"/>
                </a:lnTo>
                <a:lnTo>
                  <a:pt x="0" y="0"/>
                </a:lnTo>
                <a:close/>
              </a:path>
            </a:pathLst>
          </a:custGeom>
          <a:ln w="85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208252" y="2277844"/>
            <a:ext cx="5353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530"/>
              </a:lnSpc>
            </a:pPr>
            <a:r>
              <a:rPr sz="450" spc="40" dirty="0">
                <a:latin typeface="Calibri"/>
                <a:cs typeface="Calibri"/>
              </a:rPr>
              <a:t>&lt;&lt;screen&gt;&gt;</a:t>
            </a:r>
            <a:endParaRPr sz="450">
              <a:latin typeface="Calibri"/>
              <a:cs typeface="Calibri"/>
            </a:endParaRPr>
          </a:p>
          <a:p>
            <a:pPr algn="ctr">
              <a:lnSpc>
                <a:spcPts val="650"/>
              </a:lnSpc>
            </a:pPr>
            <a:r>
              <a:rPr sz="550" spc="40" dirty="0">
                <a:latin typeface="Calibri"/>
                <a:cs typeface="Calibri"/>
              </a:rPr>
              <a:t>RequestDetails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13989" y="2649014"/>
            <a:ext cx="66611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20"/>
              </a:lnSpc>
            </a:pPr>
            <a:r>
              <a:rPr sz="550" spc="50" dirty="0">
                <a:latin typeface="Calibri"/>
                <a:cs typeface="Calibri"/>
              </a:rPr>
              <a:t>+</a:t>
            </a:r>
            <a:r>
              <a:rPr sz="550" spc="-25" dirty="0">
                <a:latin typeface="Calibri"/>
                <a:cs typeface="Calibri"/>
              </a:rPr>
              <a:t> </a:t>
            </a:r>
            <a:r>
              <a:rPr sz="550" spc="50" dirty="0">
                <a:latin typeface="Calibri"/>
                <a:cs typeface="Calibri"/>
              </a:rPr>
              <a:t>back</a:t>
            </a:r>
            <a:r>
              <a:rPr sz="550" spc="-25" dirty="0">
                <a:latin typeface="Calibri"/>
                <a:cs typeface="Calibri"/>
              </a:rPr>
              <a:t> </a:t>
            </a:r>
            <a:r>
              <a:rPr sz="550" dirty="0">
                <a:latin typeface="Calibri"/>
                <a:cs typeface="Calibri"/>
              </a:rPr>
              <a:t>()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ts val="620"/>
              </a:lnSpc>
            </a:pPr>
            <a:r>
              <a:rPr sz="550" spc="50" dirty="0">
                <a:latin typeface="Calibri"/>
                <a:cs typeface="Calibri"/>
              </a:rPr>
              <a:t>+ </a:t>
            </a:r>
            <a:r>
              <a:rPr sz="550" spc="35" dirty="0">
                <a:latin typeface="Calibri"/>
                <a:cs typeface="Calibri"/>
              </a:rPr>
              <a:t>driveMeThere()</a:t>
            </a:r>
            <a:r>
              <a:rPr sz="550" spc="-50" dirty="0">
                <a:latin typeface="Calibri"/>
                <a:cs typeface="Calibri"/>
              </a:rPr>
              <a:t> </a:t>
            </a:r>
            <a:r>
              <a:rPr sz="550" dirty="0">
                <a:latin typeface="Calibri"/>
                <a:cs typeface="Calibri"/>
              </a:rPr>
              <a:t>()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108412" y="2450766"/>
            <a:ext cx="731520" cy="0"/>
          </a:xfrm>
          <a:custGeom>
            <a:avLst/>
            <a:gdLst/>
            <a:ahLst/>
            <a:cxnLst/>
            <a:rect l="l" t="t" r="r" b="b"/>
            <a:pathLst>
              <a:path w="731520">
                <a:moveTo>
                  <a:pt x="0" y="0"/>
                </a:moveTo>
                <a:lnTo>
                  <a:pt x="731173" y="0"/>
                </a:lnTo>
              </a:path>
            </a:pathLst>
          </a:custGeom>
          <a:ln w="6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08412" y="2554349"/>
            <a:ext cx="731520" cy="0"/>
          </a:xfrm>
          <a:custGeom>
            <a:avLst/>
            <a:gdLst/>
            <a:ahLst/>
            <a:cxnLst/>
            <a:rect l="l" t="t" r="r" b="b"/>
            <a:pathLst>
              <a:path w="731520">
                <a:moveTo>
                  <a:pt x="0" y="0"/>
                </a:moveTo>
                <a:lnTo>
                  <a:pt x="731173" y="0"/>
                </a:lnTo>
              </a:path>
            </a:pathLst>
          </a:custGeom>
          <a:ln w="6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08412" y="1118402"/>
            <a:ext cx="731173" cy="3412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08412" y="1118402"/>
            <a:ext cx="731520" cy="341630"/>
          </a:xfrm>
          <a:custGeom>
            <a:avLst/>
            <a:gdLst/>
            <a:ahLst/>
            <a:cxnLst/>
            <a:rect l="l" t="t" r="r" b="b"/>
            <a:pathLst>
              <a:path w="731520" h="341630">
                <a:moveTo>
                  <a:pt x="0" y="0"/>
                </a:moveTo>
                <a:lnTo>
                  <a:pt x="731173" y="0"/>
                </a:lnTo>
                <a:lnTo>
                  <a:pt x="731173" y="341214"/>
                </a:lnTo>
                <a:lnTo>
                  <a:pt x="0" y="341214"/>
                </a:lnTo>
                <a:lnTo>
                  <a:pt x="0" y="0"/>
                </a:lnTo>
                <a:close/>
              </a:path>
            </a:pathLst>
          </a:custGeom>
          <a:ln w="85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208324" y="1133851"/>
            <a:ext cx="53594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35" dirty="0">
                <a:latin typeface="Calibri"/>
                <a:cs typeface="Calibri"/>
              </a:rPr>
              <a:t>InteractiveMap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108412" y="1240264"/>
            <a:ext cx="731520" cy="0"/>
          </a:xfrm>
          <a:custGeom>
            <a:avLst/>
            <a:gdLst/>
            <a:ahLst/>
            <a:cxnLst/>
            <a:rect l="l" t="t" r="r" b="b"/>
            <a:pathLst>
              <a:path w="731520">
                <a:moveTo>
                  <a:pt x="0" y="0"/>
                </a:moveTo>
                <a:lnTo>
                  <a:pt x="731173" y="0"/>
                </a:lnTo>
              </a:path>
            </a:pathLst>
          </a:custGeom>
          <a:ln w="6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08412" y="1343847"/>
            <a:ext cx="731520" cy="0"/>
          </a:xfrm>
          <a:custGeom>
            <a:avLst/>
            <a:gdLst/>
            <a:ahLst/>
            <a:cxnLst/>
            <a:rect l="l" t="t" r="r" b="b"/>
            <a:pathLst>
              <a:path w="731520">
                <a:moveTo>
                  <a:pt x="0" y="0"/>
                </a:moveTo>
                <a:lnTo>
                  <a:pt x="731173" y="0"/>
                </a:lnTo>
              </a:path>
            </a:pathLst>
          </a:custGeom>
          <a:ln w="6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374980" y="3612530"/>
            <a:ext cx="731173" cy="5727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74980" y="3612530"/>
            <a:ext cx="731520" cy="572770"/>
          </a:xfrm>
          <a:custGeom>
            <a:avLst/>
            <a:gdLst/>
            <a:ahLst/>
            <a:cxnLst/>
            <a:rect l="l" t="t" r="r" b="b"/>
            <a:pathLst>
              <a:path w="731520" h="572770">
                <a:moveTo>
                  <a:pt x="0" y="0"/>
                </a:moveTo>
                <a:lnTo>
                  <a:pt x="731173" y="0"/>
                </a:lnTo>
                <a:lnTo>
                  <a:pt x="731173" y="572753"/>
                </a:lnTo>
                <a:lnTo>
                  <a:pt x="0" y="572753"/>
                </a:lnTo>
                <a:lnTo>
                  <a:pt x="0" y="0"/>
                </a:lnTo>
                <a:close/>
              </a:path>
            </a:pathLst>
          </a:custGeom>
          <a:ln w="85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514576" y="3622401"/>
            <a:ext cx="45593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530"/>
              </a:lnSpc>
            </a:pPr>
            <a:r>
              <a:rPr sz="450" spc="40" dirty="0">
                <a:latin typeface="Calibri"/>
                <a:cs typeface="Calibri"/>
              </a:rPr>
              <a:t>&lt;&lt;screen&gt;&gt;</a:t>
            </a:r>
            <a:endParaRPr sz="450">
              <a:latin typeface="Calibri"/>
              <a:cs typeface="Calibri"/>
            </a:endParaRPr>
          </a:p>
          <a:p>
            <a:pPr marL="12700">
              <a:lnSpc>
                <a:spcPts val="650"/>
              </a:lnSpc>
            </a:pPr>
            <a:r>
              <a:rPr sz="550" spc="45" dirty="0">
                <a:latin typeface="Calibri"/>
                <a:cs typeface="Calibri"/>
              </a:rPr>
              <a:t>ChangeState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380556" y="3920453"/>
            <a:ext cx="52070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20"/>
              </a:lnSpc>
            </a:pPr>
            <a:r>
              <a:rPr sz="550" spc="50" dirty="0">
                <a:latin typeface="Calibri"/>
                <a:cs typeface="Calibri"/>
              </a:rPr>
              <a:t>+ </a:t>
            </a:r>
            <a:r>
              <a:rPr sz="550" spc="40" dirty="0">
                <a:latin typeface="Calibri"/>
                <a:cs typeface="Calibri"/>
              </a:rPr>
              <a:t>navigateTo</a:t>
            </a:r>
            <a:r>
              <a:rPr sz="550" spc="-60" dirty="0">
                <a:latin typeface="Calibri"/>
                <a:cs typeface="Calibri"/>
              </a:rPr>
              <a:t> </a:t>
            </a:r>
            <a:r>
              <a:rPr sz="550" dirty="0">
                <a:latin typeface="Calibri"/>
                <a:cs typeface="Calibri"/>
              </a:rPr>
              <a:t>()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ts val="575"/>
              </a:lnSpc>
            </a:pPr>
            <a:r>
              <a:rPr sz="550" spc="50" dirty="0">
                <a:latin typeface="Calibri"/>
                <a:cs typeface="Calibri"/>
              </a:rPr>
              <a:t>+ </a:t>
            </a:r>
            <a:r>
              <a:rPr sz="550" spc="45" dirty="0">
                <a:latin typeface="Calibri"/>
                <a:cs typeface="Calibri"/>
              </a:rPr>
              <a:t>confirm</a:t>
            </a:r>
            <a:r>
              <a:rPr sz="550" spc="-85" dirty="0">
                <a:latin typeface="Calibri"/>
                <a:cs typeface="Calibri"/>
              </a:rPr>
              <a:t> </a:t>
            </a:r>
            <a:r>
              <a:rPr sz="550" dirty="0">
                <a:latin typeface="Calibri"/>
                <a:cs typeface="Calibri"/>
              </a:rPr>
              <a:t>()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ts val="620"/>
              </a:lnSpc>
            </a:pPr>
            <a:r>
              <a:rPr sz="550" spc="50" dirty="0">
                <a:latin typeface="Calibri"/>
                <a:cs typeface="Calibri"/>
              </a:rPr>
              <a:t>+ </a:t>
            </a:r>
            <a:r>
              <a:rPr sz="550" spc="40" dirty="0">
                <a:latin typeface="Calibri"/>
                <a:cs typeface="Calibri"/>
              </a:rPr>
              <a:t>cancel</a:t>
            </a:r>
            <a:r>
              <a:rPr sz="550" spc="-90" dirty="0">
                <a:latin typeface="Calibri"/>
                <a:cs typeface="Calibri"/>
              </a:rPr>
              <a:t> </a:t>
            </a:r>
            <a:r>
              <a:rPr sz="550" dirty="0">
                <a:latin typeface="Calibri"/>
                <a:cs typeface="Calibri"/>
              </a:rPr>
              <a:t>()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374980" y="3795323"/>
            <a:ext cx="731520" cy="0"/>
          </a:xfrm>
          <a:custGeom>
            <a:avLst/>
            <a:gdLst/>
            <a:ahLst/>
            <a:cxnLst/>
            <a:rect l="l" t="t" r="r" b="b"/>
            <a:pathLst>
              <a:path w="731520">
                <a:moveTo>
                  <a:pt x="0" y="0"/>
                </a:moveTo>
                <a:lnTo>
                  <a:pt x="731173" y="0"/>
                </a:lnTo>
              </a:path>
            </a:pathLst>
          </a:custGeom>
          <a:ln w="6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74980" y="3898906"/>
            <a:ext cx="731520" cy="0"/>
          </a:xfrm>
          <a:custGeom>
            <a:avLst/>
            <a:gdLst/>
            <a:ahLst/>
            <a:cxnLst/>
            <a:rect l="l" t="t" r="r" b="b"/>
            <a:pathLst>
              <a:path w="731520">
                <a:moveTo>
                  <a:pt x="0" y="0"/>
                </a:moveTo>
                <a:lnTo>
                  <a:pt x="731173" y="0"/>
                </a:lnTo>
              </a:path>
            </a:pathLst>
          </a:custGeom>
          <a:ln w="6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108412" y="3575972"/>
            <a:ext cx="725774" cy="6413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08412" y="3575972"/>
            <a:ext cx="725805" cy="641985"/>
          </a:xfrm>
          <a:custGeom>
            <a:avLst/>
            <a:gdLst/>
            <a:ahLst/>
            <a:cxnLst/>
            <a:rect l="l" t="t" r="r" b="b"/>
            <a:pathLst>
              <a:path w="725804" h="641985">
                <a:moveTo>
                  <a:pt x="0" y="0"/>
                </a:moveTo>
                <a:lnTo>
                  <a:pt x="725774" y="0"/>
                </a:lnTo>
                <a:lnTo>
                  <a:pt x="725774" y="641385"/>
                </a:lnTo>
                <a:lnTo>
                  <a:pt x="0" y="641385"/>
                </a:lnTo>
                <a:lnTo>
                  <a:pt x="0" y="0"/>
                </a:lnTo>
                <a:close/>
              </a:path>
            </a:pathLst>
          </a:custGeom>
          <a:ln w="85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108412" y="3758766"/>
            <a:ext cx="725805" cy="0"/>
          </a:xfrm>
          <a:custGeom>
            <a:avLst/>
            <a:gdLst/>
            <a:ahLst/>
            <a:cxnLst/>
            <a:rect l="l" t="t" r="r" b="b"/>
            <a:pathLst>
              <a:path w="725804">
                <a:moveTo>
                  <a:pt x="0" y="0"/>
                </a:moveTo>
                <a:lnTo>
                  <a:pt x="725774" y="0"/>
                </a:lnTo>
              </a:path>
            </a:pathLst>
          </a:custGeom>
          <a:ln w="6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202694" y="3585836"/>
            <a:ext cx="53403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84"/>
              </a:lnSpc>
            </a:pPr>
            <a:r>
              <a:rPr sz="450" spc="40" dirty="0">
                <a:latin typeface="Calibri"/>
                <a:cs typeface="Calibri"/>
              </a:rPr>
              <a:t>&lt;&lt;enumeration&gt;&gt;</a:t>
            </a:r>
            <a:endParaRPr sz="450">
              <a:latin typeface="Calibri"/>
              <a:cs typeface="Calibri"/>
            </a:endParaRPr>
          </a:p>
          <a:p>
            <a:pPr marL="635" algn="ctr">
              <a:lnSpc>
                <a:spcPts val="605"/>
              </a:lnSpc>
            </a:pPr>
            <a:r>
              <a:rPr sz="550" spc="35" dirty="0">
                <a:latin typeface="Calibri"/>
                <a:cs typeface="Calibri"/>
              </a:rPr>
              <a:t>State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107899" y="3792493"/>
            <a:ext cx="409575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5" dirty="0">
                <a:latin typeface="Calibri"/>
                <a:cs typeface="Calibri"/>
              </a:rPr>
              <a:t>-</a:t>
            </a:r>
            <a:r>
              <a:rPr sz="550" spc="-35" dirty="0">
                <a:latin typeface="Calibri"/>
                <a:cs typeface="Calibri"/>
              </a:rPr>
              <a:t> </a:t>
            </a:r>
            <a:r>
              <a:rPr sz="550" spc="35" dirty="0">
                <a:latin typeface="Calibri"/>
                <a:cs typeface="Calibri"/>
              </a:rPr>
              <a:t>Avvailable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107898" y="3865610"/>
            <a:ext cx="231775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5" dirty="0">
                <a:latin typeface="Calibri"/>
                <a:cs typeface="Calibri"/>
              </a:rPr>
              <a:t>-</a:t>
            </a:r>
            <a:r>
              <a:rPr sz="550" spc="-70" dirty="0">
                <a:latin typeface="Calibri"/>
                <a:cs typeface="Calibri"/>
              </a:rPr>
              <a:t> </a:t>
            </a:r>
            <a:r>
              <a:rPr sz="550" spc="55" dirty="0">
                <a:latin typeface="Calibri"/>
                <a:cs typeface="Calibri"/>
              </a:rPr>
              <a:t>Busy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107895" y="4011845"/>
            <a:ext cx="53848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5" dirty="0">
                <a:latin typeface="Calibri"/>
                <a:cs typeface="Calibri"/>
              </a:rPr>
              <a:t>- </a:t>
            </a:r>
            <a:r>
              <a:rPr sz="550" spc="55" dirty="0">
                <a:latin typeface="Calibri"/>
                <a:cs typeface="Calibri"/>
              </a:rPr>
              <a:t>Out</a:t>
            </a:r>
            <a:r>
              <a:rPr sz="550" spc="-80" dirty="0">
                <a:latin typeface="Calibri"/>
                <a:cs typeface="Calibri"/>
              </a:rPr>
              <a:t> </a:t>
            </a:r>
            <a:r>
              <a:rPr sz="550" spc="35" dirty="0">
                <a:latin typeface="Calibri"/>
                <a:cs typeface="Calibri"/>
              </a:rPr>
              <a:t>of </a:t>
            </a:r>
            <a:r>
              <a:rPr sz="550" spc="40" dirty="0">
                <a:latin typeface="Calibri"/>
                <a:cs typeface="Calibri"/>
              </a:rPr>
              <a:t>service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107894" y="4084962"/>
            <a:ext cx="44450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5" dirty="0">
                <a:latin typeface="Calibri"/>
                <a:cs typeface="Calibri"/>
              </a:rPr>
              <a:t>-</a:t>
            </a:r>
            <a:r>
              <a:rPr sz="550" spc="-70" dirty="0">
                <a:latin typeface="Calibri"/>
                <a:cs typeface="Calibri"/>
              </a:rPr>
              <a:t> </a:t>
            </a:r>
            <a:r>
              <a:rPr sz="550" spc="50" dirty="0">
                <a:latin typeface="Calibri"/>
                <a:cs typeface="Calibri"/>
              </a:rPr>
              <a:t>Emergency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167227" y="2842212"/>
            <a:ext cx="0" cy="807085"/>
          </a:xfrm>
          <a:custGeom>
            <a:avLst/>
            <a:gdLst/>
            <a:ahLst/>
            <a:cxnLst/>
            <a:rect l="l" t="t" r="r" b="b"/>
            <a:pathLst>
              <a:path h="807085">
                <a:moveTo>
                  <a:pt x="0" y="0"/>
                </a:moveTo>
                <a:lnTo>
                  <a:pt x="0" y="806875"/>
                </a:lnTo>
              </a:path>
            </a:pathLst>
          </a:custGeom>
          <a:ln w="304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136768" y="2842209"/>
            <a:ext cx="60960" cy="121920"/>
          </a:xfrm>
          <a:custGeom>
            <a:avLst/>
            <a:gdLst/>
            <a:ahLst/>
            <a:cxnLst/>
            <a:rect l="l" t="t" r="r" b="b"/>
            <a:pathLst>
              <a:path w="60960" h="121920">
                <a:moveTo>
                  <a:pt x="0" y="60931"/>
                </a:moveTo>
                <a:lnTo>
                  <a:pt x="30465" y="0"/>
                </a:lnTo>
                <a:lnTo>
                  <a:pt x="60931" y="60931"/>
                </a:lnTo>
                <a:lnTo>
                  <a:pt x="30465" y="121862"/>
                </a:lnTo>
                <a:lnTo>
                  <a:pt x="0" y="609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136768" y="2842209"/>
            <a:ext cx="60960" cy="121920"/>
          </a:xfrm>
          <a:custGeom>
            <a:avLst/>
            <a:gdLst/>
            <a:ahLst/>
            <a:cxnLst/>
            <a:rect l="l" t="t" r="r" b="b"/>
            <a:pathLst>
              <a:path w="60960" h="121920">
                <a:moveTo>
                  <a:pt x="30465" y="0"/>
                </a:moveTo>
                <a:lnTo>
                  <a:pt x="0" y="60931"/>
                </a:lnTo>
                <a:lnTo>
                  <a:pt x="30465" y="121862"/>
                </a:lnTo>
                <a:lnTo>
                  <a:pt x="60931" y="60931"/>
                </a:lnTo>
                <a:lnTo>
                  <a:pt x="30465" y="0"/>
                </a:lnTo>
              </a:path>
            </a:pathLst>
          </a:custGeom>
          <a:ln w="304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167227" y="2842212"/>
            <a:ext cx="0" cy="807085"/>
          </a:xfrm>
          <a:custGeom>
            <a:avLst/>
            <a:gdLst/>
            <a:ahLst/>
            <a:cxnLst/>
            <a:rect l="l" t="t" r="r" b="b"/>
            <a:pathLst>
              <a:path h="807085">
                <a:moveTo>
                  <a:pt x="0" y="0"/>
                </a:moveTo>
                <a:lnTo>
                  <a:pt x="0" y="806875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136768" y="2842209"/>
            <a:ext cx="60960" cy="121920"/>
          </a:xfrm>
          <a:custGeom>
            <a:avLst/>
            <a:gdLst/>
            <a:ahLst/>
            <a:cxnLst/>
            <a:rect l="l" t="t" r="r" b="b"/>
            <a:pathLst>
              <a:path w="60960" h="121920">
                <a:moveTo>
                  <a:pt x="0" y="60931"/>
                </a:moveTo>
                <a:lnTo>
                  <a:pt x="30465" y="0"/>
                </a:lnTo>
                <a:lnTo>
                  <a:pt x="60931" y="60931"/>
                </a:lnTo>
                <a:lnTo>
                  <a:pt x="30465" y="121862"/>
                </a:lnTo>
                <a:lnTo>
                  <a:pt x="0" y="609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136768" y="2842209"/>
            <a:ext cx="60960" cy="121920"/>
          </a:xfrm>
          <a:custGeom>
            <a:avLst/>
            <a:gdLst/>
            <a:ahLst/>
            <a:cxnLst/>
            <a:rect l="l" t="t" r="r" b="b"/>
            <a:pathLst>
              <a:path w="60960" h="121920">
                <a:moveTo>
                  <a:pt x="30465" y="0"/>
                </a:moveTo>
                <a:lnTo>
                  <a:pt x="0" y="60931"/>
                </a:lnTo>
                <a:lnTo>
                  <a:pt x="30465" y="121862"/>
                </a:lnTo>
                <a:lnTo>
                  <a:pt x="60931" y="60931"/>
                </a:lnTo>
                <a:lnTo>
                  <a:pt x="30465" y="0"/>
                </a:lnTo>
              </a:path>
            </a:pathLst>
          </a:custGeom>
          <a:ln w="6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921077" y="1198264"/>
            <a:ext cx="2540" cy="992505"/>
          </a:xfrm>
          <a:custGeom>
            <a:avLst/>
            <a:gdLst/>
            <a:ahLst/>
            <a:cxnLst/>
            <a:rect l="l" t="t" r="r" b="b"/>
            <a:pathLst>
              <a:path w="2539" h="992505">
                <a:moveTo>
                  <a:pt x="1925" y="0"/>
                </a:moveTo>
                <a:lnTo>
                  <a:pt x="0" y="992325"/>
                </a:lnTo>
              </a:path>
            </a:pathLst>
          </a:custGeom>
          <a:ln w="304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890731" y="2129604"/>
            <a:ext cx="30480" cy="61594"/>
          </a:xfrm>
          <a:custGeom>
            <a:avLst/>
            <a:gdLst/>
            <a:ahLst/>
            <a:cxnLst/>
            <a:rect l="l" t="t" r="r" b="b"/>
            <a:pathLst>
              <a:path w="30479" h="61594">
                <a:moveTo>
                  <a:pt x="0" y="0"/>
                </a:moveTo>
                <a:lnTo>
                  <a:pt x="30346" y="60989"/>
                </a:lnTo>
              </a:path>
            </a:pathLst>
          </a:custGeom>
          <a:ln w="304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921078" y="2129722"/>
            <a:ext cx="31115" cy="60960"/>
          </a:xfrm>
          <a:custGeom>
            <a:avLst/>
            <a:gdLst/>
            <a:ahLst/>
            <a:cxnLst/>
            <a:rect l="l" t="t" r="r" b="b"/>
            <a:pathLst>
              <a:path w="31114" h="60960">
                <a:moveTo>
                  <a:pt x="0" y="60871"/>
                </a:moveTo>
                <a:lnTo>
                  <a:pt x="30583" y="0"/>
                </a:lnTo>
              </a:path>
            </a:pathLst>
          </a:custGeom>
          <a:ln w="304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921077" y="1198264"/>
            <a:ext cx="2540" cy="992505"/>
          </a:xfrm>
          <a:custGeom>
            <a:avLst/>
            <a:gdLst/>
            <a:ahLst/>
            <a:cxnLst/>
            <a:rect l="l" t="t" r="r" b="b"/>
            <a:pathLst>
              <a:path w="2539" h="992505">
                <a:moveTo>
                  <a:pt x="1925" y="0"/>
                </a:moveTo>
                <a:lnTo>
                  <a:pt x="0" y="992325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90731" y="2129604"/>
            <a:ext cx="30480" cy="61594"/>
          </a:xfrm>
          <a:custGeom>
            <a:avLst/>
            <a:gdLst/>
            <a:ahLst/>
            <a:cxnLst/>
            <a:rect l="l" t="t" r="r" b="b"/>
            <a:pathLst>
              <a:path w="30479" h="61594">
                <a:moveTo>
                  <a:pt x="0" y="0"/>
                </a:moveTo>
                <a:lnTo>
                  <a:pt x="30346" y="60989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921078" y="2129722"/>
            <a:ext cx="31115" cy="60960"/>
          </a:xfrm>
          <a:custGeom>
            <a:avLst/>
            <a:gdLst/>
            <a:ahLst/>
            <a:cxnLst/>
            <a:rect l="l" t="t" r="r" b="b"/>
            <a:pathLst>
              <a:path w="31114" h="60960">
                <a:moveTo>
                  <a:pt x="0" y="60871"/>
                </a:moveTo>
                <a:lnTo>
                  <a:pt x="30583" y="0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2799044" y="1548974"/>
            <a:ext cx="99060" cy="276225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50" spc="-5" dirty="0">
                <a:latin typeface="Calibri"/>
                <a:cs typeface="Calibri"/>
              </a:rPr>
              <a:t>+login(</a:t>
            </a:r>
            <a:r>
              <a:rPr sz="550" dirty="0">
                <a:latin typeface="Calibri"/>
                <a:cs typeface="Calibri"/>
              </a:rPr>
              <a:t>)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373680" y="2507761"/>
            <a:ext cx="896619" cy="1905"/>
          </a:xfrm>
          <a:custGeom>
            <a:avLst/>
            <a:gdLst/>
            <a:ahLst/>
            <a:cxnLst/>
            <a:rect l="l" t="t" r="r" b="b"/>
            <a:pathLst>
              <a:path w="896620" h="1904">
                <a:moveTo>
                  <a:pt x="896284" y="0"/>
                </a:moveTo>
                <a:lnTo>
                  <a:pt x="0" y="1285"/>
                </a:lnTo>
              </a:path>
            </a:pathLst>
          </a:custGeom>
          <a:ln w="304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373680" y="2478496"/>
            <a:ext cx="61594" cy="60960"/>
          </a:xfrm>
          <a:custGeom>
            <a:avLst/>
            <a:gdLst/>
            <a:ahLst/>
            <a:cxnLst/>
            <a:rect l="l" t="t" r="r" b="b"/>
            <a:pathLst>
              <a:path w="61595" h="60960">
                <a:moveTo>
                  <a:pt x="60887" y="0"/>
                </a:moveTo>
                <a:lnTo>
                  <a:pt x="0" y="30553"/>
                </a:lnTo>
                <a:lnTo>
                  <a:pt x="60974" y="60931"/>
                </a:lnTo>
              </a:path>
            </a:pathLst>
          </a:custGeom>
          <a:ln w="304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373680" y="2507761"/>
            <a:ext cx="896619" cy="1905"/>
          </a:xfrm>
          <a:custGeom>
            <a:avLst/>
            <a:gdLst/>
            <a:ahLst/>
            <a:cxnLst/>
            <a:rect l="l" t="t" r="r" b="b"/>
            <a:pathLst>
              <a:path w="896620" h="1904">
                <a:moveTo>
                  <a:pt x="896284" y="0"/>
                </a:moveTo>
                <a:lnTo>
                  <a:pt x="0" y="1285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373680" y="2478496"/>
            <a:ext cx="61594" cy="60960"/>
          </a:xfrm>
          <a:custGeom>
            <a:avLst/>
            <a:gdLst/>
            <a:ahLst/>
            <a:cxnLst/>
            <a:rect l="l" t="t" r="r" b="b"/>
            <a:pathLst>
              <a:path w="61595" h="60960">
                <a:moveTo>
                  <a:pt x="60887" y="0"/>
                </a:moveTo>
                <a:lnTo>
                  <a:pt x="0" y="30553"/>
                </a:lnTo>
                <a:lnTo>
                  <a:pt x="60974" y="60931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3657461" y="2386776"/>
            <a:ext cx="32766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30" dirty="0">
                <a:latin typeface="Calibri"/>
                <a:cs typeface="Calibri"/>
              </a:rPr>
              <a:t>+logout()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3136767" y="119962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60931" y="60931"/>
                </a:moveTo>
                <a:lnTo>
                  <a:pt x="30465" y="0"/>
                </a:lnTo>
                <a:lnTo>
                  <a:pt x="0" y="60931"/>
                </a:lnTo>
              </a:path>
            </a:pathLst>
          </a:custGeom>
          <a:ln w="304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167227" y="1199629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990442"/>
                </a:moveTo>
                <a:lnTo>
                  <a:pt x="0" y="0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36767" y="119962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60931" y="60931"/>
                </a:moveTo>
                <a:lnTo>
                  <a:pt x="30465" y="0"/>
                </a:lnTo>
                <a:lnTo>
                  <a:pt x="0" y="60931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3043004" y="1369114"/>
            <a:ext cx="99060" cy="6489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Calibri"/>
                <a:cs typeface="Calibri"/>
              </a:rPr>
              <a:t>+f</a:t>
            </a:r>
            <a:r>
              <a:rPr sz="550" spc="-5" dirty="0">
                <a:latin typeface="Calibri"/>
                <a:cs typeface="Calibri"/>
              </a:rPr>
              <a:t>or</a:t>
            </a:r>
            <a:r>
              <a:rPr sz="550" dirty="0">
                <a:latin typeface="Calibri"/>
                <a:cs typeface="Calibri"/>
              </a:rPr>
              <a:t>g</a:t>
            </a:r>
            <a:r>
              <a:rPr sz="550" spc="-5" dirty="0">
                <a:latin typeface="Calibri"/>
                <a:cs typeface="Calibri"/>
              </a:rPr>
              <a:t>otPass</a:t>
            </a:r>
            <a:r>
              <a:rPr sz="550" dirty="0">
                <a:latin typeface="Calibri"/>
                <a:cs typeface="Calibri"/>
              </a:rPr>
              <a:t>w</a:t>
            </a:r>
            <a:r>
              <a:rPr sz="550" spc="-5" dirty="0">
                <a:latin typeface="Calibri"/>
                <a:cs typeface="Calibri"/>
              </a:rPr>
              <a:t>or</a:t>
            </a:r>
            <a:r>
              <a:rPr sz="550" dirty="0">
                <a:latin typeface="Calibri"/>
                <a:cs typeface="Calibri"/>
              </a:rPr>
              <a:t>d()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777370" y="1389674"/>
            <a:ext cx="808990" cy="805180"/>
          </a:xfrm>
          <a:custGeom>
            <a:avLst/>
            <a:gdLst/>
            <a:ahLst/>
            <a:cxnLst/>
            <a:rect l="l" t="t" r="r" b="b"/>
            <a:pathLst>
              <a:path w="808989" h="805180">
                <a:moveTo>
                  <a:pt x="808891" y="804681"/>
                </a:moveTo>
                <a:lnTo>
                  <a:pt x="0" y="0"/>
                </a:lnTo>
              </a:path>
            </a:pathLst>
          </a:custGeom>
          <a:ln w="304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499870" y="2108413"/>
            <a:ext cx="86995" cy="86360"/>
          </a:xfrm>
          <a:custGeom>
            <a:avLst/>
            <a:gdLst/>
            <a:ahLst/>
            <a:cxnLst/>
            <a:rect l="l" t="t" r="r" b="b"/>
            <a:pathLst>
              <a:path w="86995" h="86360">
                <a:moveTo>
                  <a:pt x="64683" y="21373"/>
                </a:moveTo>
                <a:lnTo>
                  <a:pt x="86394" y="85944"/>
                </a:lnTo>
                <a:lnTo>
                  <a:pt x="21711" y="64570"/>
                </a:lnTo>
                <a:lnTo>
                  <a:pt x="0" y="0"/>
                </a:lnTo>
                <a:lnTo>
                  <a:pt x="64683" y="213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99870" y="2108413"/>
            <a:ext cx="86995" cy="86360"/>
          </a:xfrm>
          <a:custGeom>
            <a:avLst/>
            <a:gdLst/>
            <a:ahLst/>
            <a:cxnLst/>
            <a:rect l="l" t="t" r="r" b="b"/>
            <a:pathLst>
              <a:path w="86995" h="86360">
                <a:moveTo>
                  <a:pt x="86394" y="85944"/>
                </a:moveTo>
                <a:lnTo>
                  <a:pt x="64683" y="21373"/>
                </a:lnTo>
                <a:lnTo>
                  <a:pt x="0" y="0"/>
                </a:lnTo>
                <a:lnTo>
                  <a:pt x="21711" y="64570"/>
                </a:lnTo>
                <a:lnTo>
                  <a:pt x="86394" y="85944"/>
                </a:lnTo>
              </a:path>
            </a:pathLst>
          </a:custGeom>
          <a:ln w="304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777370" y="1389674"/>
            <a:ext cx="808990" cy="805180"/>
          </a:xfrm>
          <a:custGeom>
            <a:avLst/>
            <a:gdLst/>
            <a:ahLst/>
            <a:cxnLst/>
            <a:rect l="l" t="t" r="r" b="b"/>
            <a:pathLst>
              <a:path w="808989" h="805180">
                <a:moveTo>
                  <a:pt x="808891" y="804681"/>
                </a:moveTo>
                <a:lnTo>
                  <a:pt x="0" y="0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499870" y="2108413"/>
            <a:ext cx="86995" cy="86360"/>
          </a:xfrm>
          <a:custGeom>
            <a:avLst/>
            <a:gdLst/>
            <a:ahLst/>
            <a:cxnLst/>
            <a:rect l="l" t="t" r="r" b="b"/>
            <a:pathLst>
              <a:path w="86995" h="86360">
                <a:moveTo>
                  <a:pt x="64683" y="21373"/>
                </a:moveTo>
                <a:lnTo>
                  <a:pt x="86394" y="85944"/>
                </a:lnTo>
                <a:lnTo>
                  <a:pt x="21711" y="64570"/>
                </a:lnTo>
                <a:lnTo>
                  <a:pt x="0" y="0"/>
                </a:lnTo>
                <a:lnTo>
                  <a:pt x="64683" y="213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499870" y="2108413"/>
            <a:ext cx="86995" cy="86360"/>
          </a:xfrm>
          <a:custGeom>
            <a:avLst/>
            <a:gdLst/>
            <a:ahLst/>
            <a:cxnLst/>
            <a:rect l="l" t="t" r="r" b="b"/>
            <a:pathLst>
              <a:path w="86995" h="86360">
                <a:moveTo>
                  <a:pt x="86394" y="85944"/>
                </a:moveTo>
                <a:lnTo>
                  <a:pt x="64683" y="21373"/>
                </a:lnTo>
                <a:lnTo>
                  <a:pt x="0" y="0"/>
                </a:lnTo>
                <a:lnTo>
                  <a:pt x="21711" y="64570"/>
                </a:lnTo>
                <a:lnTo>
                  <a:pt x="86394" y="85944"/>
                </a:lnTo>
              </a:path>
            </a:pathLst>
          </a:custGeom>
          <a:ln w="6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2527608" y="2014919"/>
            <a:ext cx="6731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50" dirty="0">
                <a:latin typeface="Calibri"/>
                <a:cs typeface="Calibri"/>
              </a:rPr>
              <a:t>1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293336" y="2905659"/>
            <a:ext cx="974725" cy="824865"/>
          </a:xfrm>
          <a:custGeom>
            <a:avLst/>
            <a:gdLst/>
            <a:ahLst/>
            <a:cxnLst/>
            <a:rect l="l" t="t" r="r" b="b"/>
            <a:pathLst>
              <a:path w="974725" h="824864">
                <a:moveTo>
                  <a:pt x="0" y="824703"/>
                </a:moveTo>
                <a:lnTo>
                  <a:pt x="974203" y="0"/>
                </a:lnTo>
              </a:path>
            </a:pathLst>
          </a:custGeom>
          <a:ln w="304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201351" y="2905657"/>
            <a:ext cx="66675" cy="62865"/>
          </a:xfrm>
          <a:custGeom>
            <a:avLst/>
            <a:gdLst/>
            <a:ahLst/>
            <a:cxnLst/>
            <a:rect l="l" t="t" r="r" b="b"/>
            <a:pathLst>
              <a:path w="66675" h="62864">
                <a:moveTo>
                  <a:pt x="39368" y="62620"/>
                </a:moveTo>
                <a:lnTo>
                  <a:pt x="66189" y="0"/>
                </a:lnTo>
                <a:lnTo>
                  <a:pt x="0" y="16115"/>
                </a:lnTo>
              </a:path>
            </a:pathLst>
          </a:custGeom>
          <a:ln w="304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293336" y="2905659"/>
            <a:ext cx="974725" cy="824865"/>
          </a:xfrm>
          <a:custGeom>
            <a:avLst/>
            <a:gdLst/>
            <a:ahLst/>
            <a:cxnLst/>
            <a:rect l="l" t="t" r="r" b="b"/>
            <a:pathLst>
              <a:path w="974725" h="824864">
                <a:moveTo>
                  <a:pt x="0" y="824703"/>
                </a:moveTo>
                <a:lnTo>
                  <a:pt x="974203" y="0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201351" y="2905657"/>
            <a:ext cx="66675" cy="62865"/>
          </a:xfrm>
          <a:custGeom>
            <a:avLst/>
            <a:gdLst/>
            <a:ahLst/>
            <a:cxnLst/>
            <a:rect l="l" t="t" r="r" b="b"/>
            <a:pathLst>
              <a:path w="66675" h="62864">
                <a:moveTo>
                  <a:pt x="39368" y="62620"/>
                </a:moveTo>
                <a:lnTo>
                  <a:pt x="66189" y="0"/>
                </a:lnTo>
                <a:lnTo>
                  <a:pt x="0" y="16115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08797" y="1161011"/>
            <a:ext cx="1113155" cy="1106805"/>
          </a:xfrm>
          <a:custGeom>
            <a:avLst/>
            <a:gdLst/>
            <a:ahLst/>
            <a:cxnLst/>
            <a:rect l="l" t="t" r="r" b="b"/>
            <a:pathLst>
              <a:path w="1113154" h="1106805">
                <a:moveTo>
                  <a:pt x="1112742" y="1106461"/>
                </a:moveTo>
                <a:lnTo>
                  <a:pt x="0" y="0"/>
                </a:lnTo>
              </a:path>
            </a:pathLst>
          </a:custGeom>
          <a:ln w="304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135123" y="2181546"/>
            <a:ext cx="86995" cy="86360"/>
          </a:xfrm>
          <a:custGeom>
            <a:avLst/>
            <a:gdLst/>
            <a:ahLst/>
            <a:cxnLst/>
            <a:rect l="l" t="t" r="r" b="b"/>
            <a:pathLst>
              <a:path w="86995" h="86360">
                <a:moveTo>
                  <a:pt x="86413" y="85925"/>
                </a:moveTo>
                <a:lnTo>
                  <a:pt x="64687" y="21359"/>
                </a:lnTo>
                <a:lnTo>
                  <a:pt x="0" y="0"/>
                </a:lnTo>
                <a:lnTo>
                  <a:pt x="21725" y="64565"/>
                </a:lnTo>
                <a:lnTo>
                  <a:pt x="86413" y="85925"/>
                </a:lnTo>
              </a:path>
            </a:pathLst>
          </a:custGeom>
          <a:ln w="304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108797" y="1161011"/>
            <a:ext cx="1113155" cy="1106805"/>
          </a:xfrm>
          <a:custGeom>
            <a:avLst/>
            <a:gdLst/>
            <a:ahLst/>
            <a:cxnLst/>
            <a:rect l="l" t="t" r="r" b="b"/>
            <a:pathLst>
              <a:path w="1113154" h="1106805">
                <a:moveTo>
                  <a:pt x="1112742" y="1106461"/>
                </a:moveTo>
                <a:lnTo>
                  <a:pt x="0" y="0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135123" y="2181546"/>
            <a:ext cx="86995" cy="86360"/>
          </a:xfrm>
          <a:custGeom>
            <a:avLst/>
            <a:gdLst/>
            <a:ahLst/>
            <a:cxnLst/>
            <a:rect l="l" t="t" r="r" b="b"/>
            <a:pathLst>
              <a:path w="86995" h="86360">
                <a:moveTo>
                  <a:pt x="86413" y="85925"/>
                </a:moveTo>
                <a:lnTo>
                  <a:pt x="64687" y="21359"/>
                </a:lnTo>
                <a:lnTo>
                  <a:pt x="0" y="0"/>
                </a:lnTo>
                <a:lnTo>
                  <a:pt x="21725" y="64565"/>
                </a:lnTo>
                <a:lnTo>
                  <a:pt x="86413" y="85925"/>
                </a:lnTo>
              </a:path>
            </a:pathLst>
          </a:custGeom>
          <a:ln w="6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 rot="2640000">
            <a:off x="5161458" y="1123049"/>
            <a:ext cx="85383" cy="71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60"/>
              </a:lnSpc>
            </a:pPr>
            <a:r>
              <a:rPr sz="550" spc="50" dirty="0">
                <a:latin typeface="Calibri"/>
                <a:cs typeface="Calibri"/>
              </a:rPr>
              <a:t>1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6443531" y="2141654"/>
            <a:ext cx="60960" cy="121920"/>
          </a:xfrm>
          <a:custGeom>
            <a:avLst/>
            <a:gdLst/>
            <a:ahLst/>
            <a:cxnLst/>
            <a:rect l="l" t="t" r="r" b="b"/>
            <a:pathLst>
              <a:path w="60959" h="121919">
                <a:moveTo>
                  <a:pt x="30465" y="121862"/>
                </a:moveTo>
                <a:lnTo>
                  <a:pt x="60931" y="60931"/>
                </a:lnTo>
                <a:lnTo>
                  <a:pt x="30465" y="0"/>
                </a:lnTo>
                <a:lnTo>
                  <a:pt x="0" y="60931"/>
                </a:lnTo>
                <a:lnTo>
                  <a:pt x="30465" y="121862"/>
                </a:lnTo>
              </a:path>
            </a:pathLst>
          </a:custGeom>
          <a:ln w="304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473995" y="1464022"/>
            <a:ext cx="0" cy="800100"/>
          </a:xfrm>
          <a:custGeom>
            <a:avLst/>
            <a:gdLst/>
            <a:ahLst/>
            <a:cxnLst/>
            <a:rect l="l" t="t" r="r" b="b"/>
            <a:pathLst>
              <a:path h="800100">
                <a:moveTo>
                  <a:pt x="0" y="799496"/>
                </a:moveTo>
                <a:lnTo>
                  <a:pt x="0" y="0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443531" y="2141654"/>
            <a:ext cx="60960" cy="121920"/>
          </a:xfrm>
          <a:custGeom>
            <a:avLst/>
            <a:gdLst/>
            <a:ahLst/>
            <a:cxnLst/>
            <a:rect l="l" t="t" r="r" b="b"/>
            <a:pathLst>
              <a:path w="60959" h="121919">
                <a:moveTo>
                  <a:pt x="60931" y="60931"/>
                </a:moveTo>
                <a:lnTo>
                  <a:pt x="30465" y="121862"/>
                </a:lnTo>
                <a:lnTo>
                  <a:pt x="0" y="60931"/>
                </a:lnTo>
                <a:lnTo>
                  <a:pt x="30465" y="0"/>
                </a:lnTo>
                <a:lnTo>
                  <a:pt x="60931" y="60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443531" y="2141654"/>
            <a:ext cx="60960" cy="121920"/>
          </a:xfrm>
          <a:custGeom>
            <a:avLst/>
            <a:gdLst/>
            <a:ahLst/>
            <a:cxnLst/>
            <a:rect l="l" t="t" r="r" b="b"/>
            <a:pathLst>
              <a:path w="60959" h="121919">
                <a:moveTo>
                  <a:pt x="30465" y="121862"/>
                </a:moveTo>
                <a:lnTo>
                  <a:pt x="60931" y="60931"/>
                </a:lnTo>
                <a:lnTo>
                  <a:pt x="30465" y="0"/>
                </a:lnTo>
                <a:lnTo>
                  <a:pt x="0" y="60931"/>
                </a:lnTo>
                <a:lnTo>
                  <a:pt x="30465" y="121862"/>
                </a:lnTo>
              </a:path>
            </a:pathLst>
          </a:custGeom>
          <a:ln w="6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6351569" y="1482988"/>
            <a:ext cx="99060" cy="673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Calibri"/>
                <a:cs typeface="Calibri"/>
              </a:rPr>
              <a:t>1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6043813" y="268807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60931"/>
                </a:moveTo>
                <a:lnTo>
                  <a:pt x="60931" y="30465"/>
                </a:lnTo>
                <a:lnTo>
                  <a:pt x="0" y="0"/>
                </a:lnTo>
              </a:path>
            </a:pathLst>
          </a:custGeom>
          <a:ln w="304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207219" y="2718534"/>
            <a:ext cx="897890" cy="0"/>
          </a:xfrm>
          <a:custGeom>
            <a:avLst/>
            <a:gdLst/>
            <a:ahLst/>
            <a:cxnLst/>
            <a:rect l="l" t="t" r="r" b="b"/>
            <a:pathLst>
              <a:path w="897890">
                <a:moveTo>
                  <a:pt x="0" y="0"/>
                </a:moveTo>
                <a:lnTo>
                  <a:pt x="897521" y="0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043813" y="268807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60931"/>
                </a:moveTo>
                <a:lnTo>
                  <a:pt x="60931" y="30465"/>
                </a:lnTo>
                <a:lnTo>
                  <a:pt x="0" y="0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5255250" y="2599817"/>
            <a:ext cx="137922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40" dirty="0">
                <a:latin typeface="Calibri"/>
                <a:cs typeface="Calibri"/>
              </a:rPr>
              <a:t>+showRequestDetails()    </a:t>
            </a:r>
            <a:r>
              <a:rPr sz="825" spc="75" baseline="20202" dirty="0">
                <a:latin typeface="Calibri"/>
                <a:cs typeface="Calibri"/>
              </a:rPr>
              <a:t>+ </a:t>
            </a:r>
            <a:r>
              <a:rPr sz="825" spc="60" baseline="20202" dirty="0">
                <a:latin typeface="Calibri"/>
                <a:cs typeface="Calibri"/>
              </a:rPr>
              <a:t>navigateTo</a:t>
            </a:r>
            <a:r>
              <a:rPr sz="825" baseline="20202" dirty="0">
                <a:latin typeface="Calibri"/>
                <a:cs typeface="Calibri"/>
              </a:rPr>
              <a:t> ()</a:t>
            </a:r>
            <a:endParaRPr sz="825" baseline="20202">
              <a:latin typeface="Calibri"/>
              <a:cs typeface="Calibri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1636948" y="2737605"/>
            <a:ext cx="834390" cy="0"/>
          </a:xfrm>
          <a:custGeom>
            <a:avLst/>
            <a:gdLst/>
            <a:ahLst/>
            <a:cxnLst/>
            <a:rect l="l" t="t" r="r" b="b"/>
            <a:pathLst>
              <a:path w="834389">
                <a:moveTo>
                  <a:pt x="834207" y="0"/>
                </a:moveTo>
                <a:lnTo>
                  <a:pt x="0" y="0"/>
                </a:lnTo>
              </a:path>
            </a:pathLst>
          </a:custGeom>
          <a:ln w="304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636949" y="2707138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60931" y="0"/>
                </a:moveTo>
                <a:lnTo>
                  <a:pt x="0" y="30465"/>
                </a:lnTo>
                <a:lnTo>
                  <a:pt x="60931" y="60931"/>
                </a:lnTo>
              </a:path>
            </a:pathLst>
          </a:custGeom>
          <a:ln w="304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636948" y="2737605"/>
            <a:ext cx="834390" cy="0"/>
          </a:xfrm>
          <a:custGeom>
            <a:avLst/>
            <a:gdLst/>
            <a:ahLst/>
            <a:cxnLst/>
            <a:rect l="l" t="t" r="r" b="b"/>
            <a:pathLst>
              <a:path w="834389">
                <a:moveTo>
                  <a:pt x="834207" y="0"/>
                </a:moveTo>
                <a:lnTo>
                  <a:pt x="0" y="0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636949" y="2707138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60931" y="0"/>
                </a:moveTo>
                <a:lnTo>
                  <a:pt x="0" y="30465"/>
                </a:lnTo>
                <a:lnTo>
                  <a:pt x="60931" y="60931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1892060" y="2618100"/>
            <a:ext cx="32512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30" dirty="0">
                <a:latin typeface="Calibri"/>
                <a:cs typeface="Calibri"/>
              </a:rPr>
              <a:t>+cancel()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2679778" y="2846593"/>
            <a:ext cx="0" cy="802640"/>
          </a:xfrm>
          <a:custGeom>
            <a:avLst/>
            <a:gdLst/>
            <a:ahLst/>
            <a:cxnLst/>
            <a:rect l="l" t="t" r="r" b="b"/>
            <a:pathLst>
              <a:path h="802639">
                <a:moveTo>
                  <a:pt x="0" y="802494"/>
                </a:moveTo>
                <a:lnTo>
                  <a:pt x="0" y="0"/>
                </a:lnTo>
              </a:path>
            </a:pathLst>
          </a:custGeom>
          <a:ln w="304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649313" y="284659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60931" y="60931"/>
                </a:moveTo>
                <a:lnTo>
                  <a:pt x="30465" y="0"/>
                </a:lnTo>
                <a:lnTo>
                  <a:pt x="0" y="60931"/>
                </a:lnTo>
              </a:path>
            </a:pathLst>
          </a:custGeom>
          <a:ln w="304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679778" y="2846593"/>
            <a:ext cx="0" cy="802640"/>
          </a:xfrm>
          <a:custGeom>
            <a:avLst/>
            <a:gdLst/>
            <a:ahLst/>
            <a:cxnLst/>
            <a:rect l="l" t="t" r="r" b="b"/>
            <a:pathLst>
              <a:path h="802639">
                <a:moveTo>
                  <a:pt x="0" y="802494"/>
                </a:moveTo>
                <a:lnTo>
                  <a:pt x="0" y="0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649313" y="284659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60931" y="60931"/>
                </a:moveTo>
                <a:lnTo>
                  <a:pt x="30465" y="0"/>
                </a:lnTo>
                <a:lnTo>
                  <a:pt x="0" y="60931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2409936" y="3166516"/>
            <a:ext cx="1076325" cy="37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35" dirty="0">
                <a:latin typeface="Calibri"/>
                <a:cs typeface="Calibri"/>
              </a:rPr>
              <a:t>-error</a:t>
            </a:r>
            <a:endParaRPr sz="5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7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550" spc="15" dirty="0">
                <a:latin typeface="Calibri"/>
                <a:cs typeface="Calibri"/>
              </a:rPr>
              <a:t>-</a:t>
            </a:r>
            <a:r>
              <a:rPr sz="550" spc="50" dirty="0">
                <a:latin typeface="Calibri"/>
                <a:cs typeface="Calibri"/>
              </a:rPr>
              <a:t>ok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5110839" y="3679766"/>
            <a:ext cx="121920" cy="60960"/>
          </a:xfrm>
          <a:custGeom>
            <a:avLst/>
            <a:gdLst/>
            <a:ahLst/>
            <a:cxnLst/>
            <a:rect l="l" t="t" r="r" b="b"/>
            <a:pathLst>
              <a:path w="121920" h="60960">
                <a:moveTo>
                  <a:pt x="0" y="30465"/>
                </a:moveTo>
                <a:lnTo>
                  <a:pt x="60931" y="60931"/>
                </a:lnTo>
                <a:lnTo>
                  <a:pt x="121862" y="30465"/>
                </a:lnTo>
                <a:lnTo>
                  <a:pt x="60931" y="0"/>
                </a:lnTo>
                <a:lnTo>
                  <a:pt x="0" y="30465"/>
                </a:lnTo>
              </a:path>
            </a:pathLst>
          </a:custGeom>
          <a:ln w="304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110838" y="3710238"/>
            <a:ext cx="995680" cy="0"/>
          </a:xfrm>
          <a:custGeom>
            <a:avLst/>
            <a:gdLst/>
            <a:ahLst/>
            <a:cxnLst/>
            <a:rect l="l" t="t" r="r" b="b"/>
            <a:pathLst>
              <a:path w="995679">
                <a:moveTo>
                  <a:pt x="0" y="0"/>
                </a:moveTo>
                <a:lnTo>
                  <a:pt x="995096" y="0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110839" y="3679766"/>
            <a:ext cx="121920" cy="60960"/>
          </a:xfrm>
          <a:custGeom>
            <a:avLst/>
            <a:gdLst/>
            <a:ahLst/>
            <a:cxnLst/>
            <a:rect l="l" t="t" r="r" b="b"/>
            <a:pathLst>
              <a:path w="121920" h="60960">
                <a:moveTo>
                  <a:pt x="60931" y="60931"/>
                </a:moveTo>
                <a:lnTo>
                  <a:pt x="0" y="30465"/>
                </a:lnTo>
                <a:lnTo>
                  <a:pt x="60931" y="0"/>
                </a:lnTo>
                <a:lnTo>
                  <a:pt x="121862" y="30465"/>
                </a:lnTo>
                <a:lnTo>
                  <a:pt x="60931" y="60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110839" y="3679766"/>
            <a:ext cx="121920" cy="60960"/>
          </a:xfrm>
          <a:custGeom>
            <a:avLst/>
            <a:gdLst/>
            <a:ahLst/>
            <a:cxnLst/>
            <a:rect l="l" t="t" r="r" b="b"/>
            <a:pathLst>
              <a:path w="121920" h="60960">
                <a:moveTo>
                  <a:pt x="0" y="30465"/>
                </a:moveTo>
                <a:lnTo>
                  <a:pt x="60931" y="60931"/>
                </a:lnTo>
                <a:lnTo>
                  <a:pt x="121862" y="30465"/>
                </a:lnTo>
                <a:lnTo>
                  <a:pt x="60931" y="0"/>
                </a:lnTo>
                <a:lnTo>
                  <a:pt x="0" y="30465"/>
                </a:lnTo>
              </a:path>
            </a:pathLst>
          </a:custGeom>
          <a:ln w="6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 txBox="1"/>
          <p:nvPr/>
        </p:nvSpPr>
        <p:spPr>
          <a:xfrm>
            <a:off x="5369990" y="3586905"/>
            <a:ext cx="474345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45" dirty="0">
                <a:latin typeface="Calibri"/>
                <a:cs typeface="Calibri"/>
              </a:rPr>
              <a:t>Current</a:t>
            </a:r>
            <a:r>
              <a:rPr sz="550" spc="-50" dirty="0">
                <a:latin typeface="Calibri"/>
                <a:cs typeface="Calibri"/>
              </a:rPr>
              <a:t> </a:t>
            </a:r>
            <a:r>
              <a:rPr sz="550" spc="35" dirty="0">
                <a:latin typeface="Calibri"/>
                <a:cs typeface="Calibri"/>
              </a:rPr>
              <a:t>state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6017894" y="3586907"/>
            <a:ext cx="6731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50" dirty="0">
                <a:latin typeface="Calibri"/>
                <a:cs typeface="Calibri"/>
              </a:rPr>
              <a:t>1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5111638" y="3993478"/>
            <a:ext cx="121920" cy="60960"/>
          </a:xfrm>
          <a:custGeom>
            <a:avLst/>
            <a:gdLst/>
            <a:ahLst/>
            <a:cxnLst/>
            <a:rect l="l" t="t" r="r" b="b"/>
            <a:pathLst>
              <a:path w="121920" h="60960">
                <a:moveTo>
                  <a:pt x="0" y="30465"/>
                </a:moveTo>
                <a:lnTo>
                  <a:pt x="60931" y="60931"/>
                </a:lnTo>
                <a:lnTo>
                  <a:pt x="121862" y="30465"/>
                </a:lnTo>
                <a:lnTo>
                  <a:pt x="60931" y="0"/>
                </a:lnTo>
                <a:lnTo>
                  <a:pt x="0" y="30465"/>
                </a:lnTo>
              </a:path>
            </a:pathLst>
          </a:custGeom>
          <a:ln w="304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111637" y="4023942"/>
            <a:ext cx="991235" cy="0"/>
          </a:xfrm>
          <a:custGeom>
            <a:avLst/>
            <a:gdLst/>
            <a:ahLst/>
            <a:cxnLst/>
            <a:rect l="l" t="t" r="r" b="b"/>
            <a:pathLst>
              <a:path w="991234">
                <a:moveTo>
                  <a:pt x="0" y="0"/>
                </a:moveTo>
                <a:lnTo>
                  <a:pt x="990843" y="0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111638" y="3993478"/>
            <a:ext cx="121920" cy="60960"/>
          </a:xfrm>
          <a:custGeom>
            <a:avLst/>
            <a:gdLst/>
            <a:ahLst/>
            <a:cxnLst/>
            <a:rect l="l" t="t" r="r" b="b"/>
            <a:pathLst>
              <a:path w="121920" h="60960">
                <a:moveTo>
                  <a:pt x="60931" y="60931"/>
                </a:moveTo>
                <a:lnTo>
                  <a:pt x="0" y="30465"/>
                </a:lnTo>
                <a:lnTo>
                  <a:pt x="60931" y="0"/>
                </a:lnTo>
                <a:lnTo>
                  <a:pt x="121862" y="30465"/>
                </a:lnTo>
                <a:lnTo>
                  <a:pt x="60931" y="60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111638" y="3993478"/>
            <a:ext cx="121920" cy="60960"/>
          </a:xfrm>
          <a:custGeom>
            <a:avLst/>
            <a:gdLst/>
            <a:ahLst/>
            <a:cxnLst/>
            <a:rect l="l" t="t" r="r" b="b"/>
            <a:pathLst>
              <a:path w="121920" h="60960">
                <a:moveTo>
                  <a:pt x="0" y="30465"/>
                </a:moveTo>
                <a:lnTo>
                  <a:pt x="60931" y="60931"/>
                </a:lnTo>
                <a:lnTo>
                  <a:pt x="121862" y="30465"/>
                </a:lnTo>
                <a:lnTo>
                  <a:pt x="60931" y="0"/>
                </a:lnTo>
                <a:lnTo>
                  <a:pt x="0" y="30465"/>
                </a:lnTo>
              </a:path>
            </a:pathLst>
          </a:custGeom>
          <a:ln w="6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5424559" y="3903748"/>
            <a:ext cx="365125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55" dirty="0">
                <a:latin typeface="Calibri"/>
                <a:cs typeface="Calibri"/>
              </a:rPr>
              <a:t>New</a:t>
            </a:r>
            <a:r>
              <a:rPr sz="550" spc="-60" dirty="0">
                <a:latin typeface="Calibri"/>
                <a:cs typeface="Calibri"/>
              </a:rPr>
              <a:t> </a:t>
            </a:r>
            <a:r>
              <a:rPr sz="550" spc="35" dirty="0">
                <a:latin typeface="Calibri"/>
                <a:cs typeface="Calibri"/>
              </a:rPr>
              <a:t>state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6011801" y="3938727"/>
            <a:ext cx="41402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25" spc="75" baseline="30303" dirty="0">
                <a:latin typeface="Calibri"/>
                <a:cs typeface="Calibri"/>
              </a:rPr>
              <a:t>1  </a:t>
            </a:r>
            <a:r>
              <a:rPr sz="550" spc="15" dirty="0">
                <a:latin typeface="Calibri"/>
                <a:cs typeface="Calibri"/>
              </a:rPr>
              <a:t>-</a:t>
            </a:r>
            <a:r>
              <a:rPr sz="550" spc="5" dirty="0">
                <a:latin typeface="Calibri"/>
                <a:cs typeface="Calibri"/>
              </a:rPr>
              <a:t> </a:t>
            </a:r>
            <a:r>
              <a:rPr sz="550" spc="45" dirty="0">
                <a:latin typeface="Calibri"/>
                <a:cs typeface="Calibri"/>
              </a:rPr>
              <a:t>Moving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5214841" y="2371171"/>
            <a:ext cx="894080" cy="0"/>
          </a:xfrm>
          <a:custGeom>
            <a:avLst/>
            <a:gdLst/>
            <a:ahLst/>
            <a:cxnLst/>
            <a:rect l="l" t="t" r="r" b="b"/>
            <a:pathLst>
              <a:path w="894079">
                <a:moveTo>
                  <a:pt x="893567" y="0"/>
                </a:moveTo>
                <a:lnTo>
                  <a:pt x="0" y="0"/>
                </a:lnTo>
              </a:path>
            </a:pathLst>
          </a:custGeom>
          <a:ln w="304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214847" y="2340708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60931" y="0"/>
                </a:moveTo>
                <a:lnTo>
                  <a:pt x="0" y="30465"/>
                </a:lnTo>
                <a:lnTo>
                  <a:pt x="60931" y="60931"/>
                </a:lnTo>
              </a:path>
            </a:pathLst>
          </a:custGeom>
          <a:ln w="304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4841" y="2371171"/>
            <a:ext cx="894080" cy="0"/>
          </a:xfrm>
          <a:custGeom>
            <a:avLst/>
            <a:gdLst/>
            <a:ahLst/>
            <a:cxnLst/>
            <a:rect l="l" t="t" r="r" b="b"/>
            <a:pathLst>
              <a:path w="894079">
                <a:moveTo>
                  <a:pt x="893567" y="0"/>
                </a:moveTo>
                <a:lnTo>
                  <a:pt x="0" y="0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214847" y="2340708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60931" y="0"/>
                </a:moveTo>
                <a:lnTo>
                  <a:pt x="0" y="30465"/>
                </a:lnTo>
                <a:lnTo>
                  <a:pt x="60931" y="60931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5527124" y="2252513"/>
            <a:ext cx="26924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50" dirty="0">
                <a:latin typeface="Calibri"/>
                <a:cs typeface="Calibri"/>
              </a:rPr>
              <a:t>+</a:t>
            </a:r>
            <a:r>
              <a:rPr sz="550" spc="60" dirty="0">
                <a:latin typeface="Calibri"/>
                <a:cs typeface="Calibri"/>
              </a:rPr>
              <a:t>b</a:t>
            </a:r>
            <a:r>
              <a:rPr sz="550" spc="50" dirty="0">
                <a:latin typeface="Calibri"/>
                <a:cs typeface="Calibri"/>
              </a:rPr>
              <a:t>a</a:t>
            </a:r>
            <a:r>
              <a:rPr sz="550" spc="35" dirty="0">
                <a:latin typeface="Calibri"/>
                <a:cs typeface="Calibri"/>
              </a:rPr>
              <a:t>c</a:t>
            </a:r>
            <a:r>
              <a:rPr sz="550" spc="50" dirty="0">
                <a:latin typeface="Calibri"/>
                <a:cs typeface="Calibri"/>
              </a:rPr>
              <a:t>k</a:t>
            </a:r>
            <a:r>
              <a:rPr sz="550" dirty="0">
                <a:latin typeface="Calibri"/>
                <a:cs typeface="Calibri"/>
              </a:rPr>
              <a:t>()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4075807" y="1877568"/>
            <a:ext cx="362585" cy="340995"/>
          </a:xfrm>
          <a:custGeom>
            <a:avLst/>
            <a:gdLst/>
            <a:ahLst/>
            <a:cxnLst/>
            <a:rect l="l" t="t" r="r" b="b"/>
            <a:pathLst>
              <a:path w="362585" h="340994">
                <a:moveTo>
                  <a:pt x="362540" y="243724"/>
                </a:moveTo>
                <a:lnTo>
                  <a:pt x="362540" y="0"/>
                </a:lnTo>
                <a:lnTo>
                  <a:pt x="0" y="0"/>
                </a:lnTo>
                <a:lnTo>
                  <a:pt x="0" y="340769"/>
                </a:lnTo>
                <a:lnTo>
                  <a:pt x="190598" y="340769"/>
                </a:lnTo>
              </a:path>
            </a:pathLst>
          </a:custGeom>
          <a:ln w="304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205480" y="218787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0" y="60931"/>
                </a:moveTo>
                <a:lnTo>
                  <a:pt x="60931" y="30465"/>
                </a:lnTo>
                <a:lnTo>
                  <a:pt x="0" y="0"/>
                </a:lnTo>
              </a:path>
            </a:pathLst>
          </a:custGeom>
          <a:ln w="304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075807" y="1877568"/>
            <a:ext cx="362585" cy="340995"/>
          </a:xfrm>
          <a:custGeom>
            <a:avLst/>
            <a:gdLst/>
            <a:ahLst/>
            <a:cxnLst/>
            <a:rect l="l" t="t" r="r" b="b"/>
            <a:pathLst>
              <a:path w="362585" h="340994">
                <a:moveTo>
                  <a:pt x="362540" y="243724"/>
                </a:moveTo>
                <a:lnTo>
                  <a:pt x="362540" y="0"/>
                </a:lnTo>
                <a:lnTo>
                  <a:pt x="0" y="0"/>
                </a:lnTo>
                <a:lnTo>
                  <a:pt x="0" y="340769"/>
                </a:lnTo>
                <a:lnTo>
                  <a:pt x="190598" y="340769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205480" y="218787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0" y="60931"/>
                </a:moveTo>
                <a:lnTo>
                  <a:pt x="60931" y="30465"/>
                </a:lnTo>
                <a:lnTo>
                  <a:pt x="0" y="0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 txBox="1"/>
          <p:nvPr/>
        </p:nvSpPr>
        <p:spPr>
          <a:xfrm>
            <a:off x="3855912" y="1673728"/>
            <a:ext cx="574675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30" dirty="0">
                <a:latin typeface="Calibri"/>
                <a:cs typeface="Calibri"/>
              </a:rPr>
              <a:t>next()</a:t>
            </a:r>
            <a:r>
              <a:rPr sz="550" spc="-40" dirty="0">
                <a:latin typeface="Calibri"/>
                <a:cs typeface="Calibri"/>
              </a:rPr>
              <a:t> </a:t>
            </a:r>
            <a:r>
              <a:rPr sz="550" spc="35" dirty="0">
                <a:latin typeface="Calibri"/>
                <a:cs typeface="Calibri"/>
              </a:rPr>
              <a:t>previous()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4396588" y="354766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0" y="0"/>
                </a:moveTo>
                <a:lnTo>
                  <a:pt x="30465" y="60931"/>
                </a:lnTo>
                <a:lnTo>
                  <a:pt x="60931" y="0"/>
                </a:lnTo>
              </a:path>
            </a:pathLst>
          </a:custGeom>
          <a:ln w="304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427051" y="2917048"/>
            <a:ext cx="0" cy="692150"/>
          </a:xfrm>
          <a:custGeom>
            <a:avLst/>
            <a:gdLst/>
            <a:ahLst/>
            <a:cxnLst/>
            <a:rect l="l" t="t" r="r" b="b"/>
            <a:pathLst>
              <a:path h="692150">
                <a:moveTo>
                  <a:pt x="0" y="0"/>
                </a:moveTo>
                <a:lnTo>
                  <a:pt x="0" y="691544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396588" y="354766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0" y="0"/>
                </a:moveTo>
                <a:lnTo>
                  <a:pt x="30465" y="60931"/>
                </a:lnTo>
                <a:lnTo>
                  <a:pt x="60931" y="0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 txBox="1"/>
          <p:nvPr/>
        </p:nvSpPr>
        <p:spPr>
          <a:xfrm>
            <a:off x="4304280" y="3096959"/>
            <a:ext cx="99060" cy="3251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Calibri"/>
                <a:cs typeface="Calibri"/>
              </a:rPr>
              <a:t>+</a:t>
            </a:r>
            <a:r>
              <a:rPr sz="550" spc="-5" dirty="0">
                <a:latin typeface="Calibri"/>
                <a:cs typeface="Calibri"/>
              </a:rPr>
              <a:t>ca</a:t>
            </a:r>
            <a:r>
              <a:rPr sz="550" dirty="0">
                <a:latin typeface="Calibri"/>
                <a:cs typeface="Calibri"/>
              </a:rPr>
              <a:t>n</a:t>
            </a:r>
            <a:r>
              <a:rPr sz="550" spc="-5" dirty="0">
                <a:latin typeface="Calibri"/>
                <a:cs typeface="Calibri"/>
              </a:rPr>
              <a:t>ce</a:t>
            </a:r>
            <a:r>
              <a:rPr sz="550" dirty="0">
                <a:latin typeface="Calibri"/>
                <a:cs typeface="Calibri"/>
              </a:rPr>
              <a:t>l()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5019198" y="291948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60931" y="60931"/>
                </a:moveTo>
                <a:lnTo>
                  <a:pt x="30465" y="0"/>
                </a:lnTo>
                <a:lnTo>
                  <a:pt x="0" y="60931"/>
                </a:lnTo>
              </a:path>
            </a:pathLst>
          </a:custGeom>
          <a:ln w="304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049663" y="2919491"/>
            <a:ext cx="0" cy="688340"/>
          </a:xfrm>
          <a:custGeom>
            <a:avLst/>
            <a:gdLst/>
            <a:ahLst/>
            <a:cxnLst/>
            <a:rect l="l" t="t" r="r" b="b"/>
            <a:pathLst>
              <a:path h="688339">
                <a:moveTo>
                  <a:pt x="0" y="688260"/>
                </a:moveTo>
                <a:lnTo>
                  <a:pt x="0" y="0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019198" y="291948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60931" y="60931"/>
                </a:moveTo>
                <a:lnTo>
                  <a:pt x="30465" y="0"/>
                </a:lnTo>
                <a:lnTo>
                  <a:pt x="0" y="60931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 txBox="1"/>
          <p:nvPr/>
        </p:nvSpPr>
        <p:spPr>
          <a:xfrm>
            <a:off x="4800637" y="3081255"/>
            <a:ext cx="39370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35" dirty="0">
                <a:latin typeface="Calibri"/>
                <a:cs typeface="Calibri"/>
              </a:rPr>
              <a:t>+confirml()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4738391" y="1282118"/>
            <a:ext cx="2540" cy="836930"/>
          </a:xfrm>
          <a:custGeom>
            <a:avLst/>
            <a:gdLst/>
            <a:ahLst/>
            <a:cxnLst/>
            <a:rect l="l" t="t" r="r" b="b"/>
            <a:pathLst>
              <a:path w="2539" h="836930">
                <a:moveTo>
                  <a:pt x="0" y="836347"/>
                </a:moveTo>
                <a:lnTo>
                  <a:pt x="2108" y="0"/>
                </a:lnTo>
              </a:path>
            </a:pathLst>
          </a:custGeom>
          <a:ln w="304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708082" y="1996601"/>
            <a:ext cx="60960" cy="121920"/>
          </a:xfrm>
          <a:custGeom>
            <a:avLst/>
            <a:gdLst/>
            <a:ahLst/>
            <a:cxnLst/>
            <a:rect l="l" t="t" r="r" b="b"/>
            <a:pathLst>
              <a:path w="60960" h="121919">
                <a:moveTo>
                  <a:pt x="60930" y="61007"/>
                </a:moveTo>
                <a:lnTo>
                  <a:pt x="30311" y="121861"/>
                </a:lnTo>
                <a:lnTo>
                  <a:pt x="0" y="60854"/>
                </a:lnTo>
                <a:lnTo>
                  <a:pt x="30619" y="0"/>
                </a:lnTo>
                <a:lnTo>
                  <a:pt x="60930" y="610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708082" y="1996601"/>
            <a:ext cx="60960" cy="121920"/>
          </a:xfrm>
          <a:custGeom>
            <a:avLst/>
            <a:gdLst/>
            <a:ahLst/>
            <a:cxnLst/>
            <a:rect l="l" t="t" r="r" b="b"/>
            <a:pathLst>
              <a:path w="60960" h="121919">
                <a:moveTo>
                  <a:pt x="30311" y="121861"/>
                </a:moveTo>
                <a:lnTo>
                  <a:pt x="60930" y="61007"/>
                </a:lnTo>
                <a:lnTo>
                  <a:pt x="30619" y="0"/>
                </a:lnTo>
                <a:lnTo>
                  <a:pt x="0" y="60854"/>
                </a:lnTo>
                <a:lnTo>
                  <a:pt x="30311" y="121861"/>
                </a:lnTo>
              </a:path>
            </a:pathLst>
          </a:custGeom>
          <a:ln w="304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738391" y="1282118"/>
            <a:ext cx="2540" cy="836930"/>
          </a:xfrm>
          <a:custGeom>
            <a:avLst/>
            <a:gdLst/>
            <a:ahLst/>
            <a:cxnLst/>
            <a:rect l="l" t="t" r="r" b="b"/>
            <a:pathLst>
              <a:path w="2539" h="836930">
                <a:moveTo>
                  <a:pt x="0" y="836347"/>
                </a:moveTo>
                <a:lnTo>
                  <a:pt x="2108" y="0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708082" y="1996601"/>
            <a:ext cx="60960" cy="121920"/>
          </a:xfrm>
          <a:custGeom>
            <a:avLst/>
            <a:gdLst/>
            <a:ahLst/>
            <a:cxnLst/>
            <a:rect l="l" t="t" r="r" b="b"/>
            <a:pathLst>
              <a:path w="60960" h="121919">
                <a:moveTo>
                  <a:pt x="60930" y="61007"/>
                </a:moveTo>
                <a:lnTo>
                  <a:pt x="30311" y="121861"/>
                </a:lnTo>
                <a:lnTo>
                  <a:pt x="0" y="60854"/>
                </a:lnTo>
                <a:lnTo>
                  <a:pt x="30619" y="0"/>
                </a:lnTo>
                <a:lnTo>
                  <a:pt x="60930" y="610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708082" y="1996601"/>
            <a:ext cx="60960" cy="121920"/>
          </a:xfrm>
          <a:custGeom>
            <a:avLst/>
            <a:gdLst/>
            <a:ahLst/>
            <a:cxnLst/>
            <a:rect l="l" t="t" r="r" b="b"/>
            <a:pathLst>
              <a:path w="60960" h="121919">
                <a:moveTo>
                  <a:pt x="30311" y="121861"/>
                </a:moveTo>
                <a:lnTo>
                  <a:pt x="60930" y="61007"/>
                </a:lnTo>
                <a:lnTo>
                  <a:pt x="30619" y="0"/>
                </a:lnTo>
                <a:lnTo>
                  <a:pt x="0" y="60854"/>
                </a:lnTo>
                <a:lnTo>
                  <a:pt x="30311" y="121861"/>
                </a:lnTo>
              </a:path>
            </a:pathLst>
          </a:custGeom>
          <a:ln w="6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 txBox="1"/>
          <p:nvPr/>
        </p:nvSpPr>
        <p:spPr>
          <a:xfrm>
            <a:off x="4620696" y="1312930"/>
            <a:ext cx="99060" cy="1492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-5" dirty="0">
                <a:latin typeface="Calibri"/>
                <a:cs typeface="Calibri"/>
              </a:rPr>
              <a:t>o..</a:t>
            </a:r>
            <a:r>
              <a:rPr sz="550" dirty="0">
                <a:latin typeface="Calibri"/>
                <a:cs typeface="Calibri"/>
              </a:rPr>
              <a:t>*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6473995" y="2547811"/>
            <a:ext cx="518159" cy="445770"/>
          </a:xfrm>
          <a:custGeom>
            <a:avLst/>
            <a:gdLst/>
            <a:ahLst/>
            <a:cxnLst/>
            <a:rect l="l" t="t" r="r" b="b"/>
            <a:pathLst>
              <a:path w="518159" h="445770">
                <a:moveTo>
                  <a:pt x="0" y="297874"/>
                </a:moveTo>
                <a:lnTo>
                  <a:pt x="0" y="445242"/>
                </a:lnTo>
                <a:lnTo>
                  <a:pt x="517914" y="445242"/>
                </a:lnTo>
                <a:lnTo>
                  <a:pt x="517914" y="0"/>
                </a:lnTo>
                <a:lnTo>
                  <a:pt x="370278" y="0"/>
                </a:lnTo>
              </a:path>
            </a:pathLst>
          </a:custGeom>
          <a:ln w="304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844276" y="251734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60931" y="0"/>
                </a:moveTo>
                <a:lnTo>
                  <a:pt x="0" y="30465"/>
                </a:lnTo>
                <a:lnTo>
                  <a:pt x="60931" y="60931"/>
                </a:lnTo>
              </a:path>
            </a:pathLst>
          </a:custGeom>
          <a:ln w="304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473995" y="2547811"/>
            <a:ext cx="518159" cy="445770"/>
          </a:xfrm>
          <a:custGeom>
            <a:avLst/>
            <a:gdLst/>
            <a:ahLst/>
            <a:cxnLst/>
            <a:rect l="l" t="t" r="r" b="b"/>
            <a:pathLst>
              <a:path w="518159" h="445770">
                <a:moveTo>
                  <a:pt x="0" y="297874"/>
                </a:moveTo>
                <a:lnTo>
                  <a:pt x="0" y="445242"/>
                </a:lnTo>
                <a:lnTo>
                  <a:pt x="517914" y="445242"/>
                </a:lnTo>
                <a:lnTo>
                  <a:pt x="517914" y="0"/>
                </a:lnTo>
                <a:lnTo>
                  <a:pt x="370278" y="0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844276" y="251734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60931" y="0"/>
                </a:moveTo>
                <a:lnTo>
                  <a:pt x="0" y="30465"/>
                </a:lnTo>
                <a:lnTo>
                  <a:pt x="60931" y="60931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 txBox="1"/>
          <p:nvPr/>
        </p:nvSpPr>
        <p:spPr>
          <a:xfrm>
            <a:off x="6585602" y="3038634"/>
            <a:ext cx="584835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35" dirty="0">
                <a:latin typeface="Calibri"/>
                <a:cs typeface="Calibri"/>
              </a:rPr>
              <a:t>+driveMeThere()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1634846" y="2368295"/>
            <a:ext cx="834390" cy="0"/>
          </a:xfrm>
          <a:custGeom>
            <a:avLst/>
            <a:gdLst/>
            <a:ahLst/>
            <a:cxnLst/>
            <a:rect l="l" t="t" r="r" b="b"/>
            <a:pathLst>
              <a:path w="834389">
                <a:moveTo>
                  <a:pt x="0" y="0"/>
                </a:moveTo>
                <a:lnTo>
                  <a:pt x="834104" y="0"/>
                </a:lnTo>
              </a:path>
            </a:pathLst>
          </a:custGeom>
          <a:ln w="304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408015" y="233782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0" y="60931"/>
                </a:moveTo>
                <a:lnTo>
                  <a:pt x="60931" y="30465"/>
                </a:lnTo>
                <a:lnTo>
                  <a:pt x="0" y="0"/>
                </a:lnTo>
              </a:path>
            </a:pathLst>
          </a:custGeom>
          <a:ln w="304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634846" y="2368295"/>
            <a:ext cx="834390" cy="0"/>
          </a:xfrm>
          <a:custGeom>
            <a:avLst/>
            <a:gdLst/>
            <a:ahLst/>
            <a:cxnLst/>
            <a:rect l="l" t="t" r="r" b="b"/>
            <a:pathLst>
              <a:path w="834389">
                <a:moveTo>
                  <a:pt x="0" y="0"/>
                </a:moveTo>
                <a:lnTo>
                  <a:pt x="834104" y="0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408015" y="233782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0" y="60931"/>
                </a:moveTo>
                <a:lnTo>
                  <a:pt x="60931" y="30465"/>
                </a:lnTo>
                <a:lnTo>
                  <a:pt x="0" y="0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 txBox="1"/>
          <p:nvPr/>
        </p:nvSpPr>
        <p:spPr>
          <a:xfrm>
            <a:off x="1931104" y="2246421"/>
            <a:ext cx="234315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5" dirty="0">
                <a:latin typeface="Calibri"/>
                <a:cs typeface="Calibri"/>
              </a:rPr>
              <a:t>l</a:t>
            </a:r>
            <a:r>
              <a:rPr sz="550" spc="50" dirty="0">
                <a:latin typeface="Calibri"/>
                <a:cs typeface="Calibri"/>
              </a:rPr>
              <a:t>o</a:t>
            </a:r>
            <a:r>
              <a:rPr sz="550" spc="55" dirty="0">
                <a:latin typeface="Calibri"/>
                <a:cs typeface="Calibri"/>
              </a:rPr>
              <a:t>g</a:t>
            </a:r>
            <a:r>
              <a:rPr sz="550" spc="15" dirty="0">
                <a:latin typeface="Calibri"/>
                <a:cs typeface="Calibri"/>
              </a:rPr>
              <a:t>i</a:t>
            </a:r>
            <a:r>
              <a:rPr sz="550" spc="60" dirty="0">
                <a:latin typeface="Calibri"/>
                <a:cs typeface="Calibri"/>
              </a:rPr>
              <a:t>n</a:t>
            </a:r>
            <a:r>
              <a:rPr sz="550" dirty="0">
                <a:latin typeface="Calibri"/>
                <a:cs typeface="Calibri"/>
              </a:rPr>
              <a:t>()</a:t>
            </a:r>
            <a:endParaRPr sz="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208</Words>
  <Application>Microsoft Office PowerPoint</Application>
  <PresentationFormat>Personalizzato</PresentationFormat>
  <Paragraphs>80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Calibri</vt:lpstr>
      <vt:lpstr>Times New Roman</vt:lpstr>
      <vt:lpstr>Office Theme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Alberto Metelli</dc:creator>
  <cp:lastModifiedBy>Alberto Metelli</cp:lastModifiedBy>
  <cp:revision>3</cp:revision>
  <dcterms:created xsi:type="dcterms:W3CDTF">2015-12-01T20:51:50Z</dcterms:created>
  <dcterms:modified xsi:type="dcterms:W3CDTF">2015-12-01T20:24:55Z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2015-12-01T00:00:00Z</vt:filetime>
  </property>
  <property fmtid="{D5CDD505-2E9C-101B-9397-08002B2CF9AE}" pid="3" name="Creator">
    <vt:lpwstr>Apache FOP Version 1.1</vt:lpwstr>
  </property>
  <property fmtid="{D5CDD505-2E9C-101B-9397-08002B2CF9AE}" pid="4" name="LastSaved">
    <vt:filetime>2015-12-01T00:00:00Z</vt:filetime>
  </property>
</Properties>
</file>