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254250" y="521660"/>
            <a:ext cx="707362" cy="624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54250" y="521660"/>
            <a:ext cx="707390" cy="624840"/>
          </a:xfrm>
          <a:custGeom>
            <a:avLst/>
            <a:gdLst/>
            <a:ahLst/>
            <a:cxnLst/>
            <a:rect l="l" t="t" r="r" b="b"/>
            <a:pathLst>
              <a:path w="707389" h="624839">
                <a:moveTo>
                  <a:pt x="0" y="0"/>
                </a:moveTo>
                <a:lnTo>
                  <a:pt x="707362" y="0"/>
                </a:lnTo>
                <a:lnTo>
                  <a:pt x="707362" y="624836"/>
                </a:lnTo>
                <a:lnTo>
                  <a:pt x="0" y="624836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8064" y="529349"/>
            <a:ext cx="44450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ts val="640"/>
              </a:lnSpc>
            </a:pPr>
            <a:r>
              <a:rPr sz="550" spc="25" dirty="0">
                <a:latin typeface="Trebuchet MS"/>
                <a:cs typeface="Trebuchet MS"/>
              </a:rPr>
              <a:t>HomePage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$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9233" y="817281"/>
            <a:ext cx="50482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229" y="888017"/>
            <a:ext cx="52514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login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5" dirty="0">
                <a:latin typeface="Trebuchet MS"/>
                <a:cs typeface="Trebuchet MS"/>
              </a:rPr>
              <a:t>registration</a:t>
            </a:r>
            <a:r>
              <a:rPr sz="550" spc="-13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request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54250" y="698500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4250" y="798710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7410" y="4615577"/>
            <a:ext cx="707362" cy="483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7410" y="4615577"/>
            <a:ext cx="707390" cy="483870"/>
          </a:xfrm>
          <a:custGeom>
            <a:avLst/>
            <a:gdLst/>
            <a:ahLst/>
            <a:cxnLst/>
            <a:rect l="l" t="t" r="r" b="b"/>
            <a:pathLst>
              <a:path w="707389" h="483870">
                <a:moveTo>
                  <a:pt x="0" y="0"/>
                </a:moveTo>
                <a:lnTo>
                  <a:pt x="707362" y="0"/>
                </a:lnTo>
                <a:lnTo>
                  <a:pt x="707362" y="483364"/>
                </a:lnTo>
                <a:lnTo>
                  <a:pt x="0" y="483364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05922" y="4623265"/>
            <a:ext cx="45339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&lt;&lt;input</a:t>
            </a:r>
            <a:r>
              <a:rPr sz="450" spc="-9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form&gt;&gt;</a:t>
            </a:r>
            <a:endParaRPr sz="450">
              <a:latin typeface="Trebuchet MS"/>
              <a:cs typeface="Trebuchet MS"/>
            </a:endParaRPr>
          </a:p>
          <a:p>
            <a:pPr marL="55880">
              <a:lnSpc>
                <a:spcPts val="640"/>
              </a:lnSpc>
            </a:pPr>
            <a:r>
              <a:rPr sz="550" spc="15" dirty="0">
                <a:latin typeface="Trebuchet MS"/>
                <a:cs typeface="Trebuchet MS"/>
              </a:rPr>
              <a:t>Login</a:t>
            </a:r>
            <a:r>
              <a:rPr sz="550" spc="-10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data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2388" y="4805093"/>
            <a:ext cx="63754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Username</a:t>
            </a:r>
            <a:r>
              <a:rPr sz="550" spc="-8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Password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7410" y="4792417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7410" y="4986942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45814" y="615975"/>
            <a:ext cx="901887" cy="554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5814" y="615975"/>
            <a:ext cx="902335" cy="554355"/>
          </a:xfrm>
          <a:custGeom>
            <a:avLst/>
            <a:gdLst/>
            <a:ahLst/>
            <a:cxnLst/>
            <a:rect l="l" t="t" r="r" b="b"/>
            <a:pathLst>
              <a:path w="902335" h="554355">
                <a:moveTo>
                  <a:pt x="0" y="0"/>
                </a:moveTo>
                <a:lnTo>
                  <a:pt x="901887" y="0"/>
                </a:lnTo>
                <a:lnTo>
                  <a:pt x="901887" y="554100"/>
                </a:lnTo>
                <a:lnTo>
                  <a:pt x="0" y="554100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3278" y="623664"/>
            <a:ext cx="62738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algn="ctr">
              <a:lnSpc>
                <a:spcPts val="640"/>
              </a:lnSpc>
            </a:pPr>
            <a:r>
              <a:rPr sz="550" spc="5" dirty="0">
                <a:latin typeface="Trebuchet MS"/>
                <a:cs typeface="Trebuchet MS"/>
              </a:rPr>
              <a:t>Registration </a:t>
            </a:r>
            <a:r>
              <a:rPr sz="550" spc="-25" dirty="0">
                <a:latin typeface="Trebuchet MS"/>
                <a:cs typeface="Trebuchet MS"/>
              </a:rPr>
              <a:t>-</a:t>
            </a:r>
            <a:r>
              <a:rPr sz="550" spc="-10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data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0795" y="911596"/>
            <a:ext cx="5048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1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cancel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submit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5814" y="79281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1887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5814" y="89302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1887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0113" y="492187"/>
            <a:ext cx="1049254" cy="907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0113" y="492187"/>
            <a:ext cx="1049655" cy="908050"/>
          </a:xfrm>
          <a:custGeom>
            <a:avLst/>
            <a:gdLst/>
            <a:ahLst/>
            <a:cxnLst/>
            <a:rect l="l" t="t" r="r" b="b"/>
            <a:pathLst>
              <a:path w="1049654" h="908050">
                <a:moveTo>
                  <a:pt x="0" y="0"/>
                </a:moveTo>
                <a:lnTo>
                  <a:pt x="1049254" y="0"/>
                </a:lnTo>
                <a:lnTo>
                  <a:pt x="1049254" y="907781"/>
                </a:lnTo>
                <a:lnTo>
                  <a:pt x="0" y="907781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19570" y="499874"/>
            <a:ext cx="453390" cy="8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0" spc="15" dirty="0">
                <a:latin typeface="Trebuchet MS"/>
                <a:cs typeface="Trebuchet MS"/>
              </a:rPr>
              <a:t>&lt;&lt;input</a:t>
            </a:r>
            <a:r>
              <a:rPr sz="450" spc="-9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form&gt;&gt;</a:t>
            </a:r>
            <a:endParaRPr sz="4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7763" y="563805"/>
            <a:ext cx="52006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0" dirty="0">
                <a:latin typeface="Trebuchet MS"/>
                <a:cs typeface="Trebuchet MS"/>
              </a:rPr>
              <a:t>PassengerData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25098" y="681703"/>
            <a:ext cx="65532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Username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25089" y="752439"/>
            <a:ext cx="103568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Password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15" dirty="0">
                <a:latin typeface="Trebuchet MS"/>
                <a:cs typeface="Trebuchet MS"/>
              </a:rPr>
              <a:t>RepeatPassword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10" dirty="0">
                <a:latin typeface="Trebuchet MS"/>
                <a:cs typeface="Trebuchet MS"/>
              </a:rPr>
              <a:t>Firstname</a:t>
            </a:r>
            <a:r>
              <a:rPr sz="550" spc="-1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15" dirty="0">
                <a:latin typeface="Trebuchet MS"/>
                <a:cs typeface="Trebuchet MS"/>
              </a:rPr>
              <a:t>Lastname</a:t>
            </a:r>
            <a:r>
              <a:rPr sz="550" spc="-114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114" dirty="0">
                <a:latin typeface="Trebuchet MS"/>
                <a:cs typeface="Trebuchet MS"/>
              </a:rPr>
              <a:t> </a:t>
            </a:r>
            <a:r>
              <a:rPr sz="550" spc="5" dirty="0">
                <a:latin typeface="Trebuchet MS"/>
                <a:cs typeface="Trebuchet MS"/>
              </a:rPr>
              <a:t>Email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Address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20" dirty="0">
                <a:latin typeface="Trebuchet MS"/>
                <a:cs typeface="Trebuchet MS"/>
              </a:rPr>
              <a:t>TermsAndConditions</a:t>
            </a:r>
            <a:r>
              <a:rPr sz="550" spc="-114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:Choice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20113" y="669027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20113" y="1287969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22654" y="4544839"/>
            <a:ext cx="903508" cy="6955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22654" y="4544839"/>
            <a:ext cx="903605" cy="695960"/>
          </a:xfrm>
          <a:custGeom>
            <a:avLst/>
            <a:gdLst/>
            <a:ahLst/>
            <a:cxnLst/>
            <a:rect l="l" t="t" r="r" b="b"/>
            <a:pathLst>
              <a:path w="903604" h="695960">
                <a:moveTo>
                  <a:pt x="0" y="0"/>
                </a:moveTo>
                <a:lnTo>
                  <a:pt x="903508" y="0"/>
                </a:lnTo>
                <a:lnTo>
                  <a:pt x="903508" y="695572"/>
                </a:lnTo>
                <a:lnTo>
                  <a:pt x="0" y="695572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052738" y="4552529"/>
            <a:ext cx="84201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algn="ctr">
              <a:lnSpc>
                <a:spcPts val="640"/>
              </a:lnSpc>
            </a:pPr>
            <a:r>
              <a:rPr sz="550" spc="20" dirty="0">
                <a:latin typeface="Trebuchet MS"/>
                <a:cs typeface="Trebuchet MS"/>
              </a:rPr>
              <a:t>Passenger </a:t>
            </a:r>
            <a:r>
              <a:rPr sz="550" spc="15" dirty="0">
                <a:latin typeface="Trebuchet MS"/>
                <a:cs typeface="Trebuchet MS"/>
              </a:rPr>
              <a:t>Personal</a:t>
            </a:r>
            <a:r>
              <a:rPr sz="550" spc="-105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Area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27632" y="4840459"/>
            <a:ext cx="7994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request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reservation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15" dirty="0">
                <a:latin typeface="Trebuchet MS"/>
                <a:cs typeface="Trebuchet MS"/>
              </a:rPr>
              <a:t>manageReservation</a:t>
            </a:r>
            <a:r>
              <a:rPr sz="550" spc="-12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logout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22654" y="4721679"/>
            <a:ext cx="903605" cy="0"/>
          </a:xfrm>
          <a:custGeom>
            <a:avLst/>
            <a:gdLst/>
            <a:ahLst/>
            <a:cxnLst/>
            <a:rect l="l" t="t" r="r" b="b"/>
            <a:pathLst>
              <a:path w="903604">
                <a:moveTo>
                  <a:pt x="0" y="0"/>
                </a:moveTo>
                <a:lnTo>
                  <a:pt x="903508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22654" y="4821889"/>
            <a:ext cx="903605" cy="0"/>
          </a:xfrm>
          <a:custGeom>
            <a:avLst/>
            <a:gdLst/>
            <a:ahLst/>
            <a:cxnLst/>
            <a:rect l="l" t="t" r="r" b="b"/>
            <a:pathLst>
              <a:path w="903604">
                <a:moveTo>
                  <a:pt x="0" y="0"/>
                </a:moveTo>
                <a:lnTo>
                  <a:pt x="903508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94883" y="3202814"/>
            <a:ext cx="866519" cy="6955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94883" y="3202814"/>
            <a:ext cx="866775" cy="695960"/>
          </a:xfrm>
          <a:custGeom>
            <a:avLst/>
            <a:gdLst/>
            <a:ahLst/>
            <a:cxnLst/>
            <a:rect l="l" t="t" r="r" b="b"/>
            <a:pathLst>
              <a:path w="866775" h="695960">
                <a:moveTo>
                  <a:pt x="0" y="0"/>
                </a:moveTo>
                <a:lnTo>
                  <a:pt x="866519" y="0"/>
                </a:lnTo>
                <a:lnTo>
                  <a:pt x="866519" y="695572"/>
                </a:lnTo>
                <a:lnTo>
                  <a:pt x="0" y="695572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255616" y="3210504"/>
            <a:ext cx="342265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marL="2540" algn="ctr">
              <a:lnSpc>
                <a:spcPts val="640"/>
              </a:lnSpc>
            </a:pPr>
            <a:r>
              <a:rPr sz="550" spc="15" dirty="0">
                <a:latin typeface="Trebuchet MS"/>
                <a:cs typeface="Trebuchet MS"/>
              </a:rPr>
              <a:t>Login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99861" y="3498435"/>
            <a:ext cx="66484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1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cancel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submit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5" dirty="0">
                <a:latin typeface="Trebuchet MS"/>
                <a:cs typeface="Trebuchet MS"/>
              </a:rPr>
              <a:t>registration</a:t>
            </a:r>
            <a:r>
              <a:rPr sz="550" spc="-13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forgotPassword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94883" y="3379655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94883" y="3479864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5842" y="3308915"/>
            <a:ext cx="707362" cy="4833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5842" y="3308915"/>
            <a:ext cx="707390" cy="483870"/>
          </a:xfrm>
          <a:custGeom>
            <a:avLst/>
            <a:gdLst/>
            <a:ahLst/>
            <a:cxnLst/>
            <a:rect l="l" t="t" r="r" b="b"/>
            <a:pathLst>
              <a:path w="707390" h="483870">
                <a:moveTo>
                  <a:pt x="0" y="0"/>
                </a:moveTo>
                <a:lnTo>
                  <a:pt x="707362" y="0"/>
                </a:lnTo>
                <a:lnTo>
                  <a:pt x="707362" y="483364"/>
                </a:lnTo>
                <a:lnTo>
                  <a:pt x="0" y="483364"/>
                </a:lnTo>
                <a:lnTo>
                  <a:pt x="0" y="0"/>
                </a:lnTo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63299" y="3316604"/>
            <a:ext cx="55880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algn="ctr">
              <a:lnSpc>
                <a:spcPts val="640"/>
              </a:lnSpc>
            </a:pPr>
            <a:r>
              <a:rPr sz="550" spc="-10" dirty="0">
                <a:latin typeface="Trebuchet MS"/>
                <a:cs typeface="Trebuchet MS"/>
              </a:rPr>
              <a:t>F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5" dirty="0">
                <a:latin typeface="Trebuchet MS"/>
                <a:cs typeface="Trebuchet MS"/>
              </a:rPr>
              <a:t>r</a:t>
            </a:r>
            <a:r>
              <a:rPr sz="550" spc="25" dirty="0">
                <a:latin typeface="Trebuchet MS"/>
                <a:cs typeface="Trebuchet MS"/>
              </a:rPr>
              <a:t>g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-30" dirty="0">
                <a:latin typeface="Trebuchet MS"/>
                <a:cs typeface="Trebuchet MS"/>
              </a:rPr>
              <a:t>t</a:t>
            </a:r>
            <a:r>
              <a:rPr sz="550" spc="20" dirty="0">
                <a:latin typeface="Trebuchet MS"/>
                <a:cs typeface="Trebuchet MS"/>
              </a:rPr>
              <a:t>P</a:t>
            </a:r>
            <a:r>
              <a:rPr sz="550" spc="15" dirty="0">
                <a:latin typeface="Trebuchet MS"/>
                <a:cs typeface="Trebuchet MS"/>
              </a:rPr>
              <a:t>a</a:t>
            </a:r>
            <a:r>
              <a:rPr sz="550" spc="35" dirty="0">
                <a:latin typeface="Trebuchet MS"/>
                <a:cs typeface="Trebuchet MS"/>
              </a:rPr>
              <a:t>ss</a:t>
            </a:r>
            <a:r>
              <a:rPr sz="550" spc="20" dirty="0">
                <a:latin typeface="Trebuchet MS"/>
                <a:cs typeface="Trebuchet MS"/>
              </a:rPr>
              <a:t>w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5" dirty="0">
                <a:latin typeface="Trebuchet MS"/>
                <a:cs typeface="Trebuchet MS"/>
              </a:rPr>
              <a:t>r</a:t>
            </a:r>
            <a:r>
              <a:rPr sz="550" spc="30" dirty="0">
                <a:latin typeface="Trebuchet MS"/>
                <a:cs typeface="Trebuchet MS"/>
              </a:rPr>
              <a:t>d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0823" y="3604536"/>
            <a:ext cx="5048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userLogin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5842" y="3485756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5842" y="3585965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>
                <a:moveTo>
                  <a:pt x="0" y="0"/>
                </a:moveTo>
                <a:lnTo>
                  <a:pt x="707362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75076" y="2024803"/>
            <a:ext cx="1049254" cy="7073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75076" y="2024803"/>
            <a:ext cx="1049655" cy="707390"/>
          </a:xfrm>
          <a:custGeom>
            <a:avLst/>
            <a:gdLst/>
            <a:ahLst/>
            <a:cxnLst/>
            <a:rect l="l" t="t" r="r" b="b"/>
            <a:pathLst>
              <a:path w="1049654" h="707389">
                <a:moveTo>
                  <a:pt x="0" y="0"/>
                </a:moveTo>
                <a:lnTo>
                  <a:pt x="1049254" y="0"/>
                </a:lnTo>
                <a:lnTo>
                  <a:pt x="1049254" y="707361"/>
                </a:lnTo>
                <a:lnTo>
                  <a:pt x="0" y="707361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942965" y="2037476"/>
            <a:ext cx="71501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Trebuchet MS"/>
                <a:cs typeface="Trebuchet MS"/>
              </a:rPr>
              <a:t>RegisteredPassenger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80056" y="2155373"/>
            <a:ext cx="637540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Username</a:t>
            </a:r>
            <a:r>
              <a:rPr sz="550" spc="-8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Password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10" dirty="0">
                <a:latin typeface="Trebuchet MS"/>
                <a:cs typeface="Trebuchet MS"/>
              </a:rPr>
              <a:t>Firstname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15" dirty="0">
                <a:latin typeface="Trebuchet MS"/>
                <a:cs typeface="Trebuchet MS"/>
              </a:rPr>
              <a:t>Lastname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5" dirty="0">
                <a:latin typeface="Trebuchet MS"/>
                <a:cs typeface="Trebuchet MS"/>
              </a:rPr>
              <a:t>Email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Address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75076" y="2142697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75076" y="2620166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690851" y="1924475"/>
            <a:ext cx="901887" cy="483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90851" y="1924475"/>
            <a:ext cx="902335" cy="483870"/>
          </a:xfrm>
          <a:custGeom>
            <a:avLst/>
            <a:gdLst/>
            <a:ahLst/>
            <a:cxnLst/>
            <a:rect l="l" t="t" r="r" b="b"/>
            <a:pathLst>
              <a:path w="902334" h="483869">
                <a:moveTo>
                  <a:pt x="0" y="0"/>
                </a:moveTo>
                <a:lnTo>
                  <a:pt x="901887" y="0"/>
                </a:lnTo>
                <a:lnTo>
                  <a:pt x="901887" y="483364"/>
                </a:lnTo>
                <a:lnTo>
                  <a:pt x="0" y="483364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773728" y="1932165"/>
            <a:ext cx="73660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algn="ctr">
              <a:lnSpc>
                <a:spcPts val="640"/>
              </a:lnSpc>
            </a:pPr>
            <a:r>
              <a:rPr sz="550" spc="5" dirty="0">
                <a:latin typeface="Trebuchet MS"/>
                <a:cs typeface="Trebuchet MS"/>
              </a:rPr>
              <a:t>Registration </a:t>
            </a:r>
            <a:r>
              <a:rPr sz="550" spc="-25" dirty="0">
                <a:latin typeface="Trebuchet MS"/>
                <a:cs typeface="Trebuchet MS"/>
              </a:rPr>
              <a:t>-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confirm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695833" y="2220096"/>
            <a:ext cx="50482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login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90851" y="210131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>
                <a:moveTo>
                  <a:pt x="0" y="0"/>
                </a:moveTo>
                <a:lnTo>
                  <a:pt x="901887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90851" y="220152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>
                <a:moveTo>
                  <a:pt x="0" y="0"/>
                </a:moveTo>
                <a:lnTo>
                  <a:pt x="901887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84921" y="5452620"/>
            <a:ext cx="866519" cy="5541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084921" y="5452620"/>
            <a:ext cx="866775" cy="554355"/>
          </a:xfrm>
          <a:custGeom>
            <a:avLst/>
            <a:gdLst/>
            <a:ahLst/>
            <a:cxnLst/>
            <a:rect l="l" t="t" r="r" b="b"/>
            <a:pathLst>
              <a:path w="866775" h="554354">
                <a:moveTo>
                  <a:pt x="0" y="0"/>
                </a:moveTo>
                <a:lnTo>
                  <a:pt x="866519" y="0"/>
                </a:lnTo>
                <a:lnTo>
                  <a:pt x="866519" y="554100"/>
                </a:lnTo>
                <a:lnTo>
                  <a:pt x="0" y="554100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2326463" y="5460310"/>
            <a:ext cx="39370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ts val="640"/>
              </a:lnSpc>
            </a:pPr>
            <a:r>
              <a:rPr sz="550" spc="15" dirty="0">
                <a:latin typeface="Trebuchet MS"/>
                <a:cs typeface="Trebuchet MS"/>
              </a:rPr>
              <a:t>Request</a:t>
            </a:r>
            <a:r>
              <a:rPr sz="550" spc="-10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- </a:t>
            </a:r>
            <a:r>
              <a:rPr sz="550" spc="25" dirty="0"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89902" y="5748240"/>
            <a:ext cx="50482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555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12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cancel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submit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084921" y="5629460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84921" y="5729670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41198" y="6442960"/>
            <a:ext cx="1049254" cy="636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1198" y="6442960"/>
            <a:ext cx="1049655" cy="636905"/>
          </a:xfrm>
          <a:custGeom>
            <a:avLst/>
            <a:gdLst/>
            <a:ahLst/>
            <a:cxnLst/>
            <a:rect l="l" t="t" r="r" b="b"/>
            <a:pathLst>
              <a:path w="1049655" h="636904">
                <a:moveTo>
                  <a:pt x="0" y="0"/>
                </a:moveTo>
                <a:lnTo>
                  <a:pt x="1049254" y="0"/>
                </a:lnTo>
                <a:lnTo>
                  <a:pt x="1049254" y="636625"/>
                </a:lnTo>
                <a:lnTo>
                  <a:pt x="0" y="636625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19790" y="6455581"/>
            <a:ext cx="29400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Trebuchet MS"/>
                <a:cs typeface="Trebuchet MS"/>
              </a:rPr>
              <a:t>Request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646180" y="6573529"/>
            <a:ext cx="9175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15" dirty="0">
                <a:latin typeface="Trebuchet MS"/>
                <a:cs typeface="Trebuchet MS"/>
              </a:rPr>
              <a:t>Date</a:t>
            </a:r>
            <a:r>
              <a:rPr sz="550" spc="-114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:Date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5" dirty="0">
                <a:latin typeface="Trebuchet MS"/>
                <a:cs typeface="Trebuchet MS"/>
              </a:rPr>
              <a:t>Time</a:t>
            </a:r>
            <a:r>
              <a:rPr sz="550" spc="-110" dirty="0">
                <a:latin typeface="Trebuchet MS"/>
                <a:cs typeface="Trebuchet MS"/>
              </a:rPr>
              <a:t> </a:t>
            </a:r>
            <a:r>
              <a:rPr sz="550" spc="-5" dirty="0">
                <a:latin typeface="Trebuchet MS"/>
                <a:cs typeface="Trebuchet MS"/>
              </a:rPr>
              <a:t>:Time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25" dirty="0">
                <a:latin typeface="Trebuchet MS"/>
                <a:cs typeface="Trebuchet MS"/>
              </a:rPr>
              <a:t>NumberOfPassengers</a:t>
            </a:r>
            <a:r>
              <a:rPr sz="550" spc="-60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:Int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555"/>
              </a:lnSpc>
              <a:buChar char="-"/>
              <a:tabLst>
                <a:tab pos="53975" algn="l"/>
              </a:tabLst>
            </a:pPr>
            <a:r>
              <a:rPr sz="550" spc="10" dirty="0">
                <a:latin typeface="Trebuchet MS"/>
                <a:cs typeface="Trebuchet MS"/>
              </a:rPr>
              <a:t>Location</a:t>
            </a:r>
            <a:r>
              <a:rPr sz="550" spc="-10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:Location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20" dirty="0">
                <a:latin typeface="Trebuchet MS"/>
                <a:cs typeface="Trebuchet MS"/>
              </a:rPr>
              <a:t>Passenger</a:t>
            </a:r>
            <a:r>
              <a:rPr sz="550" spc="-90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:Passenger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641198" y="6560853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41198" y="6967587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5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51921" y="5505673"/>
            <a:ext cx="1049254" cy="554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51921" y="5505673"/>
            <a:ext cx="1049655" cy="554355"/>
          </a:xfrm>
          <a:custGeom>
            <a:avLst/>
            <a:gdLst/>
            <a:ahLst/>
            <a:cxnLst/>
            <a:rect l="l" t="t" r="r" b="b"/>
            <a:pathLst>
              <a:path w="1049654" h="554354">
                <a:moveTo>
                  <a:pt x="0" y="0"/>
                </a:moveTo>
                <a:lnTo>
                  <a:pt x="1049254" y="0"/>
                </a:lnTo>
                <a:lnTo>
                  <a:pt x="1049254" y="554100"/>
                </a:lnTo>
                <a:lnTo>
                  <a:pt x="0" y="554100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4250086" y="5513364"/>
            <a:ext cx="459105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&lt;&lt;input</a:t>
            </a:r>
            <a:r>
              <a:rPr sz="450" spc="-90" dirty="0">
                <a:latin typeface="Trebuchet MS"/>
                <a:cs typeface="Trebuchet MS"/>
              </a:rPr>
              <a:t> </a:t>
            </a:r>
            <a:r>
              <a:rPr sz="450" spc="20" dirty="0">
                <a:latin typeface="Trebuchet MS"/>
                <a:cs typeface="Trebuchet MS"/>
              </a:rPr>
              <a:t>form&gt;&gt;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ts val="640"/>
              </a:lnSpc>
            </a:pPr>
            <a:r>
              <a:rPr sz="550" spc="15" dirty="0">
                <a:latin typeface="Trebuchet MS"/>
                <a:cs typeface="Trebuchet MS"/>
              </a:rPr>
              <a:t>Request</a:t>
            </a:r>
            <a:r>
              <a:rPr sz="550" spc="-100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data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56901" y="5695190"/>
            <a:ext cx="93535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 NumberOfPassengers</a:t>
            </a:r>
            <a:r>
              <a:rPr sz="550" spc="-105" dirty="0">
                <a:latin typeface="Trebuchet MS"/>
                <a:cs typeface="Trebuchet MS"/>
              </a:rPr>
              <a:t> </a:t>
            </a:r>
            <a:r>
              <a:rPr sz="550" spc="-10" dirty="0">
                <a:latin typeface="Trebuchet MS"/>
                <a:cs typeface="Trebuchet MS"/>
              </a:rPr>
              <a:t>:Int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56898" y="5765926"/>
            <a:ext cx="1035685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25" dirty="0">
                <a:latin typeface="Trebuchet MS"/>
                <a:cs typeface="Trebuchet MS"/>
              </a:rPr>
              <a:t>Address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:String</a:t>
            </a:r>
            <a:endParaRPr sz="550">
              <a:latin typeface="Trebuchet MS"/>
              <a:cs typeface="Trebuchet MS"/>
            </a:endParaRPr>
          </a:p>
          <a:p>
            <a:pPr marL="12700">
              <a:lnSpc>
                <a:spcPts val="610"/>
              </a:lnSpc>
            </a:pPr>
            <a:r>
              <a:rPr sz="550" spc="25" dirty="0">
                <a:latin typeface="Trebuchet MS"/>
                <a:cs typeface="Trebuchet MS"/>
              </a:rPr>
              <a:t>+ </a:t>
            </a:r>
            <a:r>
              <a:rPr sz="550" spc="20" dirty="0">
                <a:latin typeface="Trebuchet MS"/>
                <a:cs typeface="Trebuchet MS"/>
              </a:rPr>
              <a:t>TermsAndConditions</a:t>
            </a:r>
            <a:r>
              <a:rPr sz="550" spc="-114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:Choice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51921" y="5682514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51921" y="5947774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08536" y="5523358"/>
            <a:ext cx="866519" cy="4126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08536" y="5523358"/>
            <a:ext cx="866775" cy="412750"/>
          </a:xfrm>
          <a:custGeom>
            <a:avLst/>
            <a:gdLst/>
            <a:ahLst/>
            <a:cxnLst/>
            <a:rect l="l" t="t" r="r" b="b"/>
            <a:pathLst>
              <a:path w="866775" h="412750">
                <a:moveTo>
                  <a:pt x="0" y="0"/>
                </a:moveTo>
                <a:lnTo>
                  <a:pt x="866519" y="0"/>
                </a:lnTo>
                <a:lnTo>
                  <a:pt x="866519" y="412627"/>
                </a:lnTo>
                <a:lnTo>
                  <a:pt x="0" y="412627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944096" y="5531048"/>
            <a:ext cx="39370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520"/>
              </a:lnSpc>
            </a:pPr>
            <a:r>
              <a:rPr sz="450" spc="15" dirty="0">
                <a:latin typeface="Trebuchet MS"/>
                <a:cs typeface="Trebuchet MS"/>
              </a:rPr>
              <a:t>&lt;&lt;screen&gt;&gt;</a:t>
            </a:r>
            <a:endParaRPr sz="450">
              <a:latin typeface="Trebuchet MS"/>
              <a:cs typeface="Trebuchet MS"/>
            </a:endParaRPr>
          </a:p>
          <a:p>
            <a:pPr marL="12700">
              <a:lnSpc>
                <a:spcPts val="640"/>
              </a:lnSpc>
            </a:pPr>
            <a:r>
              <a:rPr sz="550" spc="15" dirty="0">
                <a:latin typeface="Trebuchet MS"/>
                <a:cs typeface="Trebuchet MS"/>
              </a:rPr>
              <a:t>Request</a:t>
            </a:r>
            <a:r>
              <a:rPr sz="550" spc="-100" dirty="0">
                <a:latin typeface="Trebuchet MS"/>
                <a:cs typeface="Trebuchet MS"/>
              </a:rPr>
              <a:t> </a:t>
            </a:r>
            <a:r>
              <a:rPr sz="550" spc="-25" dirty="0">
                <a:latin typeface="Trebuchet MS"/>
                <a:cs typeface="Trebuchet MS"/>
              </a:rPr>
              <a:t>- </a:t>
            </a:r>
            <a:r>
              <a:rPr sz="550" spc="25" dirty="0">
                <a:latin typeface="Trebuchet MS"/>
                <a:cs typeface="Trebuchet MS"/>
              </a:rPr>
              <a:t>2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13519" y="5818978"/>
            <a:ext cx="50482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navigateTo</a:t>
            </a:r>
            <a:r>
              <a:rPr sz="550" spc="-75" dirty="0">
                <a:latin typeface="Trebuchet MS"/>
                <a:cs typeface="Trebuchet MS"/>
              </a:rPr>
              <a:t> 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708536" y="5700199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08536" y="5800408"/>
            <a:ext cx="866775" cy="0"/>
          </a:xfrm>
          <a:custGeom>
            <a:avLst/>
            <a:gdLst/>
            <a:ahLst/>
            <a:cxnLst/>
            <a:rect l="l" t="t" r="r" b="b"/>
            <a:pathLst>
              <a:path w="866775">
                <a:moveTo>
                  <a:pt x="0" y="0"/>
                </a:moveTo>
                <a:lnTo>
                  <a:pt x="866519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55718" y="7232819"/>
            <a:ext cx="737235" cy="554355"/>
          </a:xfrm>
          <a:custGeom>
            <a:avLst/>
            <a:gdLst/>
            <a:ahLst/>
            <a:cxnLst/>
            <a:rect l="l" t="t" r="r" b="b"/>
            <a:pathLst>
              <a:path w="737235" h="554354">
                <a:moveTo>
                  <a:pt x="736836" y="554100"/>
                </a:moveTo>
                <a:lnTo>
                  <a:pt x="0" y="554100"/>
                </a:lnTo>
                <a:lnTo>
                  <a:pt x="0" y="0"/>
                </a:lnTo>
                <a:lnTo>
                  <a:pt x="736836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92554" y="7291766"/>
            <a:ext cx="59055" cy="495300"/>
          </a:xfrm>
          <a:custGeom>
            <a:avLst/>
            <a:gdLst/>
            <a:ahLst/>
            <a:cxnLst/>
            <a:rect l="l" t="t" r="r" b="b"/>
            <a:pathLst>
              <a:path w="59054" h="495300">
                <a:moveTo>
                  <a:pt x="0" y="495153"/>
                </a:moveTo>
                <a:lnTo>
                  <a:pt x="58946" y="495153"/>
                </a:lnTo>
                <a:lnTo>
                  <a:pt x="58946" y="0"/>
                </a:lnTo>
                <a:lnTo>
                  <a:pt x="0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92554" y="7232819"/>
            <a:ext cx="58946" cy="5894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692554" y="72328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946" y="58946"/>
                </a:moveTo>
                <a:lnTo>
                  <a:pt x="0" y="0"/>
                </a:lnTo>
                <a:lnTo>
                  <a:pt x="0" y="58946"/>
                </a:lnTo>
                <a:lnTo>
                  <a:pt x="58946" y="58946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983463" y="7405816"/>
            <a:ext cx="735330" cy="22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ts val="560"/>
              </a:lnSpc>
            </a:pPr>
            <a:r>
              <a:rPr sz="550" spc="10" dirty="0">
                <a:latin typeface="Trebuchet MS"/>
                <a:cs typeface="Trebuchet MS"/>
              </a:rPr>
              <a:t>For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20" dirty="0">
                <a:latin typeface="Trebuchet MS"/>
                <a:cs typeface="Trebuchet MS"/>
              </a:rPr>
              <a:t>sake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of</a:t>
            </a:r>
            <a:r>
              <a:rPr sz="550" spc="-55" dirty="0">
                <a:latin typeface="Trebuchet MS"/>
                <a:cs typeface="Trebuchet MS"/>
              </a:rPr>
              <a:t> </a:t>
            </a:r>
            <a:r>
              <a:rPr sz="550" spc="5" dirty="0">
                <a:latin typeface="Trebuchet MS"/>
                <a:cs typeface="Trebuchet MS"/>
              </a:rPr>
              <a:t>semplicity  </a:t>
            </a:r>
            <a:r>
              <a:rPr sz="550" spc="15" dirty="0">
                <a:latin typeface="Trebuchet MS"/>
                <a:cs typeface="Trebuchet MS"/>
              </a:rPr>
              <a:t>we</a:t>
            </a:r>
            <a:r>
              <a:rPr sz="550" spc="-35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have</a:t>
            </a:r>
            <a:r>
              <a:rPr sz="550" spc="-35" dirty="0">
                <a:latin typeface="Trebuchet MS"/>
                <a:cs typeface="Trebuchet MS"/>
              </a:rPr>
              <a:t> </a:t>
            </a:r>
            <a:r>
              <a:rPr sz="550" spc="10" dirty="0">
                <a:latin typeface="Trebuchet MS"/>
                <a:cs typeface="Trebuchet MS"/>
              </a:rPr>
              <a:t>reported</a:t>
            </a:r>
            <a:r>
              <a:rPr sz="550" spc="-35" dirty="0">
                <a:latin typeface="Trebuchet MS"/>
                <a:cs typeface="Trebuchet MS"/>
              </a:rPr>
              <a:t> </a:t>
            </a:r>
            <a:r>
              <a:rPr sz="550" spc="5" dirty="0">
                <a:latin typeface="Trebuchet MS"/>
                <a:cs typeface="Trebuchet MS"/>
              </a:rPr>
              <a:t>the  linked</a:t>
            </a:r>
            <a:r>
              <a:rPr sz="550" spc="-95" dirty="0">
                <a:latin typeface="Trebuchet MS"/>
                <a:cs typeface="Trebuchet MS"/>
              </a:rPr>
              <a:t> </a:t>
            </a:r>
            <a:r>
              <a:rPr sz="550" spc="15" dirty="0">
                <a:latin typeface="Trebuchet MS"/>
                <a:cs typeface="Trebuchet MS"/>
              </a:rPr>
              <a:t>classes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025141" y="6549030"/>
            <a:ext cx="1049254" cy="42441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25141" y="6549030"/>
            <a:ext cx="1049655" cy="424815"/>
          </a:xfrm>
          <a:custGeom>
            <a:avLst/>
            <a:gdLst/>
            <a:ahLst/>
            <a:cxnLst/>
            <a:rect l="l" t="t" r="r" b="b"/>
            <a:pathLst>
              <a:path w="1049654" h="424815">
                <a:moveTo>
                  <a:pt x="0" y="0"/>
                </a:moveTo>
                <a:lnTo>
                  <a:pt x="1049254" y="0"/>
                </a:lnTo>
                <a:lnTo>
                  <a:pt x="1049254" y="424417"/>
                </a:lnTo>
                <a:lnTo>
                  <a:pt x="0" y="424417"/>
                </a:lnTo>
                <a:lnTo>
                  <a:pt x="0" y="0"/>
                </a:lnTo>
                <a:close/>
              </a:path>
            </a:pathLst>
          </a:custGeom>
          <a:ln w="82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228826" y="6561710"/>
            <a:ext cx="64389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5" dirty="0">
                <a:latin typeface="Trebuchet MS"/>
                <a:cs typeface="Trebuchet MS"/>
              </a:rPr>
              <a:t>ConfirmedRequest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30120" y="6679599"/>
            <a:ext cx="92456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5" dirty="0">
                <a:latin typeface="Trebuchet MS"/>
                <a:cs typeface="Trebuchet MS"/>
              </a:rPr>
              <a:t>WaitingTime</a:t>
            </a:r>
            <a:r>
              <a:rPr sz="550" spc="-65" dirty="0">
                <a:latin typeface="Trebuchet MS"/>
                <a:cs typeface="Trebuchet MS"/>
              </a:rPr>
              <a:t> </a:t>
            </a:r>
            <a:r>
              <a:rPr sz="550" dirty="0">
                <a:latin typeface="Trebuchet MS"/>
                <a:cs typeface="Trebuchet MS"/>
              </a:rPr>
              <a:t>:TimeInterval</a:t>
            </a:r>
            <a:endParaRPr sz="550">
              <a:latin typeface="Trebuchet MS"/>
              <a:cs typeface="Trebuchet MS"/>
            </a:endParaRPr>
          </a:p>
          <a:p>
            <a:pPr marL="53340" indent="-40640">
              <a:lnSpc>
                <a:spcPts val="610"/>
              </a:lnSpc>
              <a:buChar char="-"/>
              <a:tabLst>
                <a:tab pos="53975" algn="l"/>
              </a:tabLst>
            </a:pPr>
            <a:r>
              <a:rPr sz="550" spc="10" dirty="0">
                <a:latin typeface="Trebuchet MS"/>
                <a:cs typeface="Trebuchet MS"/>
              </a:rPr>
              <a:t>IncomingTaxi</a:t>
            </a:r>
            <a:r>
              <a:rPr sz="550" spc="-70" dirty="0">
                <a:latin typeface="Trebuchet MS"/>
                <a:cs typeface="Trebuchet MS"/>
              </a:rPr>
              <a:t> </a:t>
            </a:r>
            <a:r>
              <a:rPr sz="550" spc="-15" dirty="0">
                <a:latin typeface="Trebuchet MS"/>
                <a:cs typeface="Trebuchet MS"/>
              </a:rPr>
              <a:t>:Taxi[]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025141" y="6666923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25141" y="6861448"/>
            <a:ext cx="1049655" cy="0"/>
          </a:xfrm>
          <a:custGeom>
            <a:avLst/>
            <a:gdLst/>
            <a:ahLst/>
            <a:cxnLst/>
            <a:rect l="l" t="t" r="r" b="b"/>
            <a:pathLst>
              <a:path w="1049654">
                <a:moveTo>
                  <a:pt x="0" y="0"/>
                </a:moveTo>
                <a:lnTo>
                  <a:pt x="1049254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51702" y="1064336"/>
            <a:ext cx="864235" cy="1270"/>
          </a:xfrm>
          <a:custGeom>
            <a:avLst/>
            <a:gdLst/>
            <a:ahLst/>
            <a:cxnLst/>
            <a:rect l="l" t="t" r="r" b="b"/>
            <a:pathLst>
              <a:path w="864235" h="1269">
                <a:moveTo>
                  <a:pt x="0" y="895"/>
                </a:moveTo>
                <a:lnTo>
                  <a:pt x="86419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51700" y="1035700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5">
                <a:moveTo>
                  <a:pt x="58977" y="58946"/>
                </a:moveTo>
                <a:lnTo>
                  <a:pt x="0" y="29534"/>
                </a:lnTo>
                <a:lnTo>
                  <a:pt x="58916" y="0"/>
                </a:lnTo>
                <a:lnTo>
                  <a:pt x="117893" y="29412"/>
                </a:lnTo>
                <a:lnTo>
                  <a:pt x="58977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51700" y="1035700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5">
                <a:moveTo>
                  <a:pt x="0" y="29534"/>
                </a:moveTo>
                <a:lnTo>
                  <a:pt x="58977" y="58946"/>
                </a:lnTo>
                <a:lnTo>
                  <a:pt x="117893" y="29412"/>
                </a:lnTo>
                <a:lnTo>
                  <a:pt x="58916" y="0"/>
                </a:lnTo>
                <a:lnTo>
                  <a:pt x="0" y="29534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51702" y="1064336"/>
            <a:ext cx="864235" cy="1270"/>
          </a:xfrm>
          <a:custGeom>
            <a:avLst/>
            <a:gdLst/>
            <a:ahLst/>
            <a:cxnLst/>
            <a:rect l="l" t="t" r="r" b="b"/>
            <a:pathLst>
              <a:path w="864235" h="1269">
                <a:moveTo>
                  <a:pt x="0" y="895"/>
                </a:moveTo>
                <a:lnTo>
                  <a:pt x="86419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51700" y="1035700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5">
                <a:moveTo>
                  <a:pt x="58977" y="58946"/>
                </a:moveTo>
                <a:lnTo>
                  <a:pt x="0" y="29534"/>
                </a:lnTo>
                <a:lnTo>
                  <a:pt x="58916" y="0"/>
                </a:lnTo>
                <a:lnTo>
                  <a:pt x="117893" y="29412"/>
                </a:lnTo>
                <a:lnTo>
                  <a:pt x="58977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51700" y="1035700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5">
                <a:moveTo>
                  <a:pt x="0" y="29534"/>
                </a:moveTo>
                <a:lnTo>
                  <a:pt x="58977" y="58946"/>
                </a:lnTo>
                <a:lnTo>
                  <a:pt x="117893" y="29412"/>
                </a:lnTo>
                <a:lnTo>
                  <a:pt x="58916" y="0"/>
                </a:lnTo>
                <a:lnTo>
                  <a:pt x="0" y="29534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666874" y="3899313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6262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637404" y="3899314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10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637404" y="3899314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10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666874" y="3899313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0"/>
                </a:moveTo>
                <a:lnTo>
                  <a:pt x="0" y="716262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637404" y="3899314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10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637404" y="3899314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10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59084" y="485375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46"/>
                </a:moveTo>
                <a:lnTo>
                  <a:pt x="58946" y="29473"/>
                </a:ln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787686" y="4883225"/>
            <a:ext cx="1230630" cy="0"/>
          </a:xfrm>
          <a:custGeom>
            <a:avLst/>
            <a:gdLst/>
            <a:ahLst/>
            <a:cxnLst/>
            <a:rect l="l" t="t" r="r" b="b"/>
            <a:pathLst>
              <a:path w="1230629">
                <a:moveTo>
                  <a:pt x="0" y="0"/>
                </a:moveTo>
                <a:lnTo>
                  <a:pt x="1230345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959084" y="485375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46"/>
                </a:moveTo>
                <a:lnTo>
                  <a:pt x="58946" y="29473"/>
                </a:ln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334953" y="4761277"/>
            <a:ext cx="1282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25" dirty="0">
                <a:latin typeface="Trebuchet MS"/>
                <a:cs typeface="Trebuchet MS"/>
              </a:rPr>
              <a:t>-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10" dirty="0"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861611" y="2737018"/>
            <a:ext cx="1438275" cy="791210"/>
          </a:xfrm>
          <a:custGeom>
            <a:avLst/>
            <a:gdLst/>
            <a:ahLst/>
            <a:cxnLst/>
            <a:rect l="l" t="t" r="r" b="b"/>
            <a:pathLst>
              <a:path w="1438275" h="791210">
                <a:moveTo>
                  <a:pt x="0" y="790930"/>
                </a:moveTo>
                <a:lnTo>
                  <a:pt x="1438097" y="790930"/>
                </a:lnTo>
                <a:lnTo>
                  <a:pt x="1438097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861607" y="3498476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58946" y="58946"/>
                </a:moveTo>
                <a:lnTo>
                  <a:pt x="0" y="29473"/>
                </a:lnTo>
                <a:lnTo>
                  <a:pt x="58946" y="0"/>
                </a:lnTo>
                <a:lnTo>
                  <a:pt x="117893" y="29473"/>
                </a:lnTo>
                <a:lnTo>
                  <a:pt x="58946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861607" y="3498476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0" y="29473"/>
                </a:moveTo>
                <a:lnTo>
                  <a:pt x="58946" y="58946"/>
                </a:lnTo>
                <a:lnTo>
                  <a:pt x="117893" y="29473"/>
                </a:lnTo>
                <a:lnTo>
                  <a:pt x="58946" y="0"/>
                </a:lnTo>
                <a:lnTo>
                  <a:pt x="0" y="29473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61611" y="2737018"/>
            <a:ext cx="1438275" cy="791210"/>
          </a:xfrm>
          <a:custGeom>
            <a:avLst/>
            <a:gdLst/>
            <a:ahLst/>
            <a:cxnLst/>
            <a:rect l="l" t="t" r="r" b="b"/>
            <a:pathLst>
              <a:path w="1438275" h="791210">
                <a:moveTo>
                  <a:pt x="0" y="790930"/>
                </a:moveTo>
                <a:lnTo>
                  <a:pt x="1438097" y="790930"/>
                </a:lnTo>
                <a:lnTo>
                  <a:pt x="1438097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61607" y="3498476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58946" y="58946"/>
                </a:moveTo>
                <a:lnTo>
                  <a:pt x="0" y="29473"/>
                </a:lnTo>
                <a:lnTo>
                  <a:pt x="58946" y="0"/>
                </a:lnTo>
                <a:lnTo>
                  <a:pt x="117893" y="29473"/>
                </a:lnTo>
                <a:lnTo>
                  <a:pt x="58946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861607" y="3498476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0" y="29473"/>
                </a:moveTo>
                <a:lnTo>
                  <a:pt x="58946" y="58946"/>
                </a:lnTo>
                <a:lnTo>
                  <a:pt x="117893" y="29473"/>
                </a:lnTo>
                <a:lnTo>
                  <a:pt x="58946" y="0"/>
                </a:lnTo>
                <a:lnTo>
                  <a:pt x="0" y="29473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179112" y="2751344"/>
            <a:ext cx="96520" cy="660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dirty="0"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965204" y="825655"/>
            <a:ext cx="875665" cy="1905"/>
          </a:xfrm>
          <a:custGeom>
            <a:avLst/>
            <a:gdLst/>
            <a:ahLst/>
            <a:cxnLst/>
            <a:rect l="l" t="t" r="r" b="b"/>
            <a:pathLst>
              <a:path w="875664" h="1905">
                <a:moveTo>
                  <a:pt x="0" y="0"/>
                </a:moveTo>
                <a:lnTo>
                  <a:pt x="875455" y="1903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81647" y="827556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0" y="29345"/>
                </a:moveTo>
                <a:lnTo>
                  <a:pt x="5901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781774" y="797955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58882" y="29601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965204" y="825655"/>
            <a:ext cx="875665" cy="1905"/>
          </a:xfrm>
          <a:custGeom>
            <a:avLst/>
            <a:gdLst/>
            <a:ahLst/>
            <a:cxnLst/>
            <a:rect l="l" t="t" r="r" b="b"/>
            <a:pathLst>
              <a:path w="875664" h="1905">
                <a:moveTo>
                  <a:pt x="0" y="0"/>
                </a:moveTo>
                <a:lnTo>
                  <a:pt x="875455" y="1903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81647" y="827556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0" y="29345"/>
                </a:moveTo>
                <a:lnTo>
                  <a:pt x="5901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781774" y="797955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4" h="29844">
                <a:moveTo>
                  <a:pt x="58882" y="29601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3156005" y="706199"/>
            <a:ext cx="488315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Trebuchet MS"/>
                <a:cs typeface="Trebuchet MS"/>
              </a:rPr>
              <a:t>+registration()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965193" y="102828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879245" y="0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965186" y="99881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58946" y="0"/>
                </a:moveTo>
                <a:lnTo>
                  <a:pt x="0" y="29473"/>
                </a:lnTo>
                <a:lnTo>
                  <a:pt x="58946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65193" y="102828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>
                <a:moveTo>
                  <a:pt x="879245" y="0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65186" y="99881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58946" y="0"/>
                </a:moveTo>
                <a:lnTo>
                  <a:pt x="0" y="29473"/>
                </a:lnTo>
                <a:lnTo>
                  <a:pt x="58946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3248383" y="906152"/>
            <a:ext cx="31496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15" dirty="0">
                <a:latin typeface="Trebuchet MS"/>
                <a:cs typeface="Trebuchet MS"/>
              </a:rPr>
              <a:t>c</a:t>
            </a:r>
            <a:r>
              <a:rPr sz="550" spc="15" dirty="0">
                <a:latin typeface="Trebuchet MS"/>
                <a:cs typeface="Trebuchet MS"/>
              </a:rPr>
              <a:t>a</a:t>
            </a:r>
            <a:r>
              <a:rPr sz="550" spc="40" dirty="0">
                <a:latin typeface="Trebuchet MS"/>
                <a:cs typeface="Trebuchet MS"/>
              </a:rPr>
              <a:t>n</a:t>
            </a:r>
            <a:r>
              <a:rPr sz="550" spc="-15" dirty="0">
                <a:latin typeface="Trebuchet MS"/>
                <a:cs typeface="Trebuchet MS"/>
              </a:rPr>
              <a:t>c</a:t>
            </a:r>
            <a:r>
              <a:rPr sz="550" spc="5" dirty="0">
                <a:latin typeface="Trebuchet MS"/>
                <a:cs typeface="Trebuchet MS"/>
              </a:rPr>
              <a:t>e</a:t>
            </a:r>
            <a:r>
              <a:rPr sz="550" spc="-25" dirty="0">
                <a:latin typeface="Trebuchet MS"/>
                <a:cs typeface="Trebuchet MS"/>
              </a:rPr>
              <a:t>l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296838" y="1172551"/>
            <a:ext cx="3175" cy="848994"/>
          </a:xfrm>
          <a:custGeom>
            <a:avLst/>
            <a:gdLst/>
            <a:ahLst/>
            <a:cxnLst/>
            <a:rect l="l" t="t" r="r" b="b"/>
            <a:pathLst>
              <a:path w="3175" h="848994">
                <a:moveTo>
                  <a:pt x="0" y="0"/>
                </a:moveTo>
                <a:lnTo>
                  <a:pt x="2835" y="84881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267559" y="1172550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10">
                <a:moveTo>
                  <a:pt x="0" y="59044"/>
                </a:moveTo>
                <a:lnTo>
                  <a:pt x="29275" y="0"/>
                </a:lnTo>
                <a:lnTo>
                  <a:pt x="58946" y="58847"/>
                </a:lnTo>
                <a:lnTo>
                  <a:pt x="29670" y="117892"/>
                </a:lnTo>
                <a:lnTo>
                  <a:pt x="0" y="59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267559" y="1172550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10">
                <a:moveTo>
                  <a:pt x="29275" y="0"/>
                </a:moveTo>
                <a:lnTo>
                  <a:pt x="0" y="59044"/>
                </a:lnTo>
                <a:lnTo>
                  <a:pt x="29670" y="117892"/>
                </a:lnTo>
                <a:lnTo>
                  <a:pt x="58946" y="58847"/>
                </a:lnTo>
                <a:lnTo>
                  <a:pt x="29276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296838" y="1172551"/>
            <a:ext cx="3175" cy="848994"/>
          </a:xfrm>
          <a:custGeom>
            <a:avLst/>
            <a:gdLst/>
            <a:ahLst/>
            <a:cxnLst/>
            <a:rect l="l" t="t" r="r" b="b"/>
            <a:pathLst>
              <a:path w="3175" h="848994">
                <a:moveTo>
                  <a:pt x="0" y="0"/>
                </a:moveTo>
                <a:lnTo>
                  <a:pt x="2835" y="84881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267559" y="1172550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10">
                <a:moveTo>
                  <a:pt x="0" y="59044"/>
                </a:moveTo>
                <a:lnTo>
                  <a:pt x="29275" y="0"/>
                </a:lnTo>
                <a:lnTo>
                  <a:pt x="58946" y="58847"/>
                </a:lnTo>
                <a:lnTo>
                  <a:pt x="29670" y="117892"/>
                </a:lnTo>
                <a:lnTo>
                  <a:pt x="0" y="59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267559" y="1172550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10">
                <a:moveTo>
                  <a:pt x="29275" y="0"/>
                </a:moveTo>
                <a:lnTo>
                  <a:pt x="0" y="59044"/>
                </a:lnTo>
                <a:lnTo>
                  <a:pt x="29670" y="117892"/>
                </a:lnTo>
                <a:lnTo>
                  <a:pt x="58946" y="58847"/>
                </a:lnTo>
                <a:lnTo>
                  <a:pt x="29276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4313493" y="1934519"/>
            <a:ext cx="96520" cy="660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650"/>
              </a:lnSpc>
            </a:pPr>
            <a:r>
              <a:rPr sz="550" dirty="0">
                <a:latin typeface="Trebuchet MS"/>
                <a:cs typeface="Trebuchet MS"/>
              </a:rPr>
              <a:t>1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199132" y="3541984"/>
            <a:ext cx="795020" cy="1905"/>
          </a:xfrm>
          <a:custGeom>
            <a:avLst/>
            <a:gdLst/>
            <a:ahLst/>
            <a:cxnLst/>
            <a:rect l="l" t="t" r="r" b="b"/>
            <a:pathLst>
              <a:path w="795019" h="1904">
                <a:moveTo>
                  <a:pt x="0" y="1432"/>
                </a:moveTo>
                <a:lnTo>
                  <a:pt x="794934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35066" y="35126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106" y="58946"/>
                </a:moveTo>
                <a:lnTo>
                  <a:pt x="58999" y="29366"/>
                </a:ln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199132" y="3541984"/>
            <a:ext cx="795020" cy="1905"/>
          </a:xfrm>
          <a:custGeom>
            <a:avLst/>
            <a:gdLst/>
            <a:ahLst/>
            <a:cxnLst/>
            <a:rect l="l" t="t" r="r" b="b"/>
            <a:pathLst>
              <a:path w="795019" h="1904">
                <a:moveTo>
                  <a:pt x="0" y="1432"/>
                </a:moveTo>
                <a:lnTo>
                  <a:pt x="794934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35066" y="35126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106" y="58946"/>
                </a:moveTo>
                <a:lnTo>
                  <a:pt x="58999" y="29366"/>
                </a:ln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1462001" y="3423401"/>
            <a:ext cx="26860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5" dirty="0">
                <a:latin typeface="Trebuchet MS"/>
                <a:cs typeface="Trebuchet MS"/>
              </a:rPr>
              <a:t>+login()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863881" y="3899903"/>
            <a:ext cx="1157605" cy="706755"/>
          </a:xfrm>
          <a:custGeom>
            <a:avLst/>
            <a:gdLst/>
            <a:ahLst/>
            <a:cxnLst/>
            <a:rect l="l" t="t" r="r" b="b"/>
            <a:pathLst>
              <a:path w="1157604" h="706754">
                <a:moveTo>
                  <a:pt x="1157434" y="706678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863877" y="3899904"/>
            <a:ext cx="66040" cy="5715"/>
          </a:xfrm>
          <a:custGeom>
            <a:avLst/>
            <a:gdLst/>
            <a:ahLst/>
            <a:cxnLst/>
            <a:rect l="l" t="t" r="r" b="b"/>
            <a:pathLst>
              <a:path w="66039" h="5714">
                <a:moveTo>
                  <a:pt x="65669" y="5562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3877" y="3899905"/>
            <a:ext cx="35560" cy="55880"/>
          </a:xfrm>
          <a:custGeom>
            <a:avLst/>
            <a:gdLst/>
            <a:ahLst/>
            <a:cxnLst/>
            <a:rect l="l" t="t" r="r" b="b"/>
            <a:pathLst>
              <a:path w="35560" h="55879">
                <a:moveTo>
                  <a:pt x="0" y="0"/>
                </a:moveTo>
                <a:lnTo>
                  <a:pt x="34951" y="55872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863881" y="3899903"/>
            <a:ext cx="1157605" cy="706755"/>
          </a:xfrm>
          <a:custGeom>
            <a:avLst/>
            <a:gdLst/>
            <a:ahLst/>
            <a:cxnLst/>
            <a:rect l="l" t="t" r="r" b="b"/>
            <a:pathLst>
              <a:path w="1157604" h="706754">
                <a:moveTo>
                  <a:pt x="1157434" y="706678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863877" y="3899904"/>
            <a:ext cx="66040" cy="5715"/>
          </a:xfrm>
          <a:custGeom>
            <a:avLst/>
            <a:gdLst/>
            <a:ahLst/>
            <a:cxnLst/>
            <a:rect l="l" t="t" r="r" b="b"/>
            <a:pathLst>
              <a:path w="66039" h="5714">
                <a:moveTo>
                  <a:pt x="65669" y="5562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863877" y="3899905"/>
            <a:ext cx="35560" cy="55880"/>
          </a:xfrm>
          <a:custGeom>
            <a:avLst/>
            <a:gdLst/>
            <a:ahLst/>
            <a:cxnLst/>
            <a:rect l="l" t="t" r="r" b="b"/>
            <a:pathLst>
              <a:path w="35560" h="55879">
                <a:moveTo>
                  <a:pt x="0" y="0"/>
                </a:moveTo>
                <a:lnTo>
                  <a:pt x="34951" y="55872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 rot="1860000">
            <a:off x="3325420" y="4155797"/>
            <a:ext cx="301867" cy="7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5"/>
              </a:lnSpc>
            </a:pPr>
            <a:r>
              <a:rPr sz="550" spc="20" dirty="0">
                <a:latin typeface="Trebuchet MS"/>
                <a:cs typeface="Trebuchet MS"/>
              </a:rPr>
              <a:t>+</a:t>
            </a:r>
            <a:r>
              <a:rPr sz="550" spc="-30" dirty="0">
                <a:latin typeface="Trebuchet MS"/>
                <a:cs typeface="Trebuchet MS"/>
              </a:rPr>
              <a:t>l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20" dirty="0">
                <a:latin typeface="Trebuchet MS"/>
                <a:cs typeface="Trebuchet MS"/>
              </a:rPr>
              <a:t>g</a:t>
            </a:r>
            <a:r>
              <a:rPr sz="550" spc="35" dirty="0">
                <a:latin typeface="Trebuchet MS"/>
                <a:cs typeface="Trebuchet MS"/>
              </a:rPr>
              <a:t>ou</a:t>
            </a:r>
            <a:r>
              <a:rPr sz="550" spc="-30" dirty="0">
                <a:latin typeface="Trebuchet MS"/>
                <a:cs typeface="Trebuchet MS"/>
              </a:rPr>
              <a:t>t</a:t>
            </a:r>
            <a:r>
              <a:rPr sz="550" spc="-45" dirty="0">
                <a:latin typeface="Trebuchet MS"/>
                <a:cs typeface="Trebuchet MS"/>
              </a:rPr>
              <a:t>(</a:t>
            </a:r>
            <a:r>
              <a:rPr sz="550" spc="-40" dirty="0">
                <a:latin typeface="Trebuchet MS"/>
                <a:cs typeface="Trebuchet MS"/>
              </a:rPr>
              <a:t>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2867034" y="2409462"/>
            <a:ext cx="3275329" cy="1374140"/>
          </a:xfrm>
          <a:custGeom>
            <a:avLst/>
            <a:gdLst/>
            <a:ahLst/>
            <a:cxnLst/>
            <a:rect l="l" t="t" r="r" b="b"/>
            <a:pathLst>
              <a:path w="3275329" h="1374139">
                <a:moveTo>
                  <a:pt x="3274735" y="0"/>
                </a:moveTo>
                <a:lnTo>
                  <a:pt x="3274735" y="1373814"/>
                </a:lnTo>
                <a:lnTo>
                  <a:pt x="0" y="1373814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67034" y="375380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46" y="0"/>
                </a:moveTo>
                <a:lnTo>
                  <a:pt x="0" y="29473"/>
                </a:lnTo>
                <a:lnTo>
                  <a:pt x="58946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67034" y="2409462"/>
            <a:ext cx="3275329" cy="1374140"/>
          </a:xfrm>
          <a:custGeom>
            <a:avLst/>
            <a:gdLst/>
            <a:ahLst/>
            <a:cxnLst/>
            <a:rect l="l" t="t" r="r" b="b"/>
            <a:pathLst>
              <a:path w="3275329" h="1374139">
                <a:moveTo>
                  <a:pt x="3274735" y="0"/>
                </a:moveTo>
                <a:lnTo>
                  <a:pt x="3274735" y="1373814"/>
                </a:lnTo>
                <a:lnTo>
                  <a:pt x="0" y="1373814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867034" y="375380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46" y="0"/>
                </a:moveTo>
                <a:lnTo>
                  <a:pt x="0" y="29473"/>
                </a:lnTo>
                <a:lnTo>
                  <a:pt x="58946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5590352" y="3670857"/>
            <a:ext cx="2679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-25" dirty="0">
                <a:latin typeface="Trebuchet MS"/>
                <a:cs typeface="Trebuchet MS"/>
              </a:rPr>
              <a:t>l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25" dirty="0">
                <a:latin typeface="Trebuchet MS"/>
                <a:cs typeface="Trebuchet MS"/>
              </a:rPr>
              <a:t>g</a:t>
            </a:r>
            <a:r>
              <a:rPr sz="550" spc="-20" dirty="0">
                <a:latin typeface="Trebuchet MS"/>
                <a:cs typeface="Trebuchet MS"/>
              </a:rPr>
              <a:t>i</a:t>
            </a:r>
            <a:r>
              <a:rPr sz="550" spc="40" dirty="0">
                <a:latin typeface="Trebuchet MS"/>
                <a:cs typeface="Trebuchet MS"/>
              </a:rPr>
              <a:t>n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2142247" y="6012245"/>
            <a:ext cx="376555" cy="427990"/>
          </a:xfrm>
          <a:custGeom>
            <a:avLst/>
            <a:gdLst/>
            <a:ahLst/>
            <a:cxnLst/>
            <a:rect l="l" t="t" r="r" b="b"/>
            <a:pathLst>
              <a:path w="376555" h="427990">
                <a:moveTo>
                  <a:pt x="375933" y="0"/>
                </a:moveTo>
                <a:lnTo>
                  <a:pt x="375933" y="298035"/>
                </a:lnTo>
                <a:lnTo>
                  <a:pt x="0" y="298035"/>
                </a:lnTo>
                <a:lnTo>
                  <a:pt x="0" y="427541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488710" y="6012252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09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2488710" y="6012252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09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142247" y="6012245"/>
            <a:ext cx="376555" cy="427990"/>
          </a:xfrm>
          <a:custGeom>
            <a:avLst/>
            <a:gdLst/>
            <a:ahLst/>
            <a:cxnLst/>
            <a:rect l="l" t="t" r="r" b="b"/>
            <a:pathLst>
              <a:path w="376555" h="427990">
                <a:moveTo>
                  <a:pt x="375933" y="0"/>
                </a:moveTo>
                <a:lnTo>
                  <a:pt x="375933" y="298035"/>
                </a:lnTo>
                <a:lnTo>
                  <a:pt x="0" y="298035"/>
                </a:lnTo>
                <a:lnTo>
                  <a:pt x="0" y="427541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488710" y="6012252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09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488710" y="6012252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5" h="118109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65825" y="7082248"/>
            <a:ext cx="788035" cy="427990"/>
          </a:xfrm>
          <a:custGeom>
            <a:avLst/>
            <a:gdLst/>
            <a:ahLst/>
            <a:cxnLst/>
            <a:rect l="l" t="t" r="r" b="b"/>
            <a:pathLst>
              <a:path w="788035" h="427990">
                <a:moveTo>
                  <a:pt x="0" y="0"/>
                </a:moveTo>
                <a:lnTo>
                  <a:pt x="0" y="427600"/>
                </a:lnTo>
                <a:lnTo>
                  <a:pt x="787506" y="427600"/>
                </a:lnTo>
              </a:path>
            </a:pathLst>
          </a:custGeom>
          <a:ln w="1178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955767" y="5901372"/>
            <a:ext cx="996315" cy="635"/>
          </a:xfrm>
          <a:custGeom>
            <a:avLst/>
            <a:gdLst/>
            <a:ahLst/>
            <a:cxnLst/>
            <a:rect l="l" t="t" r="r" b="b"/>
            <a:pathLst>
              <a:path w="996314" h="634">
                <a:moveTo>
                  <a:pt x="995695" y="0"/>
                </a:moveTo>
                <a:lnTo>
                  <a:pt x="0" y="512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955765" y="587238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31" y="0"/>
                </a:moveTo>
                <a:lnTo>
                  <a:pt x="0" y="29503"/>
                </a:lnTo>
                <a:lnTo>
                  <a:pt x="58962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55767" y="5901372"/>
            <a:ext cx="996315" cy="635"/>
          </a:xfrm>
          <a:custGeom>
            <a:avLst/>
            <a:gdLst/>
            <a:ahLst/>
            <a:cxnLst/>
            <a:rect l="l" t="t" r="r" b="b"/>
            <a:pathLst>
              <a:path w="996314" h="634">
                <a:moveTo>
                  <a:pt x="995695" y="0"/>
                </a:moveTo>
                <a:lnTo>
                  <a:pt x="0" y="512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55765" y="587238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31" y="0"/>
                </a:moveTo>
                <a:lnTo>
                  <a:pt x="0" y="29503"/>
                </a:lnTo>
                <a:lnTo>
                  <a:pt x="58962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3343572" y="5781105"/>
            <a:ext cx="2171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30" dirty="0">
                <a:latin typeface="Trebuchet MS"/>
                <a:cs typeface="Trebuchet MS"/>
              </a:rPr>
              <a:t>-</a:t>
            </a:r>
            <a:r>
              <a:rPr sz="550" spc="5" dirty="0">
                <a:latin typeface="Trebuchet MS"/>
                <a:cs typeface="Trebuchet MS"/>
              </a:rPr>
              <a:t>err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10" dirty="0">
                <a:latin typeface="Trebuchet MS"/>
                <a:cs typeface="Trebuchet MS"/>
              </a:rPr>
              <a:t>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5004454" y="5775243"/>
            <a:ext cx="700405" cy="635"/>
          </a:xfrm>
          <a:custGeom>
            <a:avLst/>
            <a:gdLst/>
            <a:ahLst/>
            <a:cxnLst/>
            <a:rect l="l" t="t" r="r" b="b"/>
            <a:pathLst>
              <a:path w="700404" h="634">
                <a:moveTo>
                  <a:pt x="0" y="0"/>
                </a:moveTo>
                <a:lnTo>
                  <a:pt x="700000" y="618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645483" y="5746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46"/>
                </a:moveTo>
                <a:lnTo>
                  <a:pt x="58972" y="29525"/>
                </a:lnTo>
                <a:lnTo>
                  <a:pt x="52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04454" y="5775243"/>
            <a:ext cx="700405" cy="635"/>
          </a:xfrm>
          <a:custGeom>
            <a:avLst/>
            <a:gdLst/>
            <a:ahLst/>
            <a:cxnLst/>
            <a:rect l="l" t="t" r="r" b="b"/>
            <a:pathLst>
              <a:path w="700404" h="634">
                <a:moveTo>
                  <a:pt x="0" y="0"/>
                </a:moveTo>
                <a:lnTo>
                  <a:pt x="700000" y="618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645483" y="5746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46"/>
                </a:moveTo>
                <a:lnTo>
                  <a:pt x="58972" y="29525"/>
                </a:lnTo>
                <a:lnTo>
                  <a:pt x="52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5286119" y="5657225"/>
            <a:ext cx="12827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30" dirty="0">
                <a:latin typeface="Trebuchet MS"/>
                <a:cs typeface="Trebuchet MS"/>
              </a:rPr>
              <a:t>-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10" dirty="0"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6115269" y="186230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9473" y="58946"/>
                </a:lnTo>
                <a:lnTo>
                  <a:pt x="58946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144717" y="1402998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4">
                <a:moveTo>
                  <a:pt x="0" y="0"/>
                </a:moveTo>
                <a:lnTo>
                  <a:pt x="0" y="518248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115269" y="186230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0" y="0"/>
                </a:moveTo>
                <a:lnTo>
                  <a:pt x="29473" y="58946"/>
                </a:lnTo>
                <a:lnTo>
                  <a:pt x="58946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6024154" y="1595495"/>
            <a:ext cx="96520" cy="128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dirty="0">
                <a:latin typeface="Trebuchet MS"/>
                <a:cs typeface="Trebuchet MS"/>
              </a:rPr>
              <a:t>-</a:t>
            </a:r>
            <a:r>
              <a:rPr sz="550" spc="-5" dirty="0">
                <a:latin typeface="Trebuchet MS"/>
                <a:cs typeface="Trebuchet MS"/>
              </a:rPr>
              <a:t>o</a:t>
            </a:r>
            <a:r>
              <a:rPr sz="550" dirty="0">
                <a:latin typeface="Trebuchet MS"/>
                <a:cs typeface="Trebuchet MS"/>
              </a:rPr>
              <a:t>k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2696312" y="6753442"/>
            <a:ext cx="1325245" cy="2540"/>
          </a:xfrm>
          <a:custGeom>
            <a:avLst/>
            <a:gdLst/>
            <a:ahLst/>
            <a:cxnLst/>
            <a:rect l="l" t="t" r="r" b="b"/>
            <a:pathLst>
              <a:path w="1325245" h="2540">
                <a:moveTo>
                  <a:pt x="0" y="0"/>
                </a:moveTo>
                <a:lnTo>
                  <a:pt x="1325185" y="2063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696309" y="671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347" y="88420"/>
                </a:moveTo>
                <a:lnTo>
                  <a:pt x="0" y="41126"/>
                </a:lnTo>
                <a:lnTo>
                  <a:pt x="88483" y="0"/>
                </a:lnTo>
                <a:lnTo>
                  <a:pt x="88347" y="88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696309" y="671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1126"/>
                </a:moveTo>
                <a:lnTo>
                  <a:pt x="88483" y="0"/>
                </a:lnTo>
                <a:lnTo>
                  <a:pt x="88347" y="88420"/>
                </a:lnTo>
                <a:lnTo>
                  <a:pt x="0" y="4112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696312" y="6753442"/>
            <a:ext cx="1325245" cy="2540"/>
          </a:xfrm>
          <a:custGeom>
            <a:avLst/>
            <a:gdLst/>
            <a:ahLst/>
            <a:cxnLst/>
            <a:rect l="l" t="t" r="r" b="b"/>
            <a:pathLst>
              <a:path w="1325245" h="2540">
                <a:moveTo>
                  <a:pt x="0" y="0"/>
                </a:moveTo>
                <a:lnTo>
                  <a:pt x="1325185" y="2063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696309" y="671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347" y="88420"/>
                </a:moveTo>
                <a:lnTo>
                  <a:pt x="0" y="41126"/>
                </a:lnTo>
                <a:lnTo>
                  <a:pt x="88483" y="0"/>
                </a:lnTo>
                <a:lnTo>
                  <a:pt x="88347" y="884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696309" y="6712301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1126"/>
                </a:moveTo>
                <a:lnTo>
                  <a:pt x="88483" y="0"/>
                </a:lnTo>
                <a:lnTo>
                  <a:pt x="88347" y="88420"/>
                </a:lnTo>
                <a:lnTo>
                  <a:pt x="0" y="41126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078586" y="5938915"/>
            <a:ext cx="1063625" cy="816610"/>
          </a:xfrm>
          <a:custGeom>
            <a:avLst/>
            <a:gdLst/>
            <a:ahLst/>
            <a:cxnLst/>
            <a:rect l="l" t="t" r="r" b="b"/>
            <a:pathLst>
              <a:path w="1063625" h="816609">
                <a:moveTo>
                  <a:pt x="1063183" y="0"/>
                </a:moveTo>
                <a:lnTo>
                  <a:pt x="1063183" y="813702"/>
                </a:lnTo>
                <a:lnTo>
                  <a:pt x="0" y="81659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112319" y="5938917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09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112319" y="5938917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09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078586" y="5938915"/>
            <a:ext cx="1063625" cy="816610"/>
          </a:xfrm>
          <a:custGeom>
            <a:avLst/>
            <a:gdLst/>
            <a:ahLst/>
            <a:cxnLst/>
            <a:rect l="l" t="t" r="r" b="b"/>
            <a:pathLst>
              <a:path w="1063625" h="816609">
                <a:moveTo>
                  <a:pt x="1063183" y="0"/>
                </a:moveTo>
                <a:lnTo>
                  <a:pt x="1063183" y="813702"/>
                </a:lnTo>
                <a:lnTo>
                  <a:pt x="0" y="81659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12319" y="5938917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09">
                <a:moveTo>
                  <a:pt x="0" y="58946"/>
                </a:moveTo>
                <a:lnTo>
                  <a:pt x="29473" y="0"/>
                </a:lnTo>
                <a:lnTo>
                  <a:pt x="58946" y="58946"/>
                </a:lnTo>
                <a:lnTo>
                  <a:pt x="29473" y="117893"/>
                </a:lnTo>
                <a:lnTo>
                  <a:pt x="0" y="58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112319" y="5938917"/>
            <a:ext cx="59055" cy="118110"/>
          </a:xfrm>
          <a:custGeom>
            <a:avLst/>
            <a:gdLst/>
            <a:ahLst/>
            <a:cxnLst/>
            <a:rect l="l" t="t" r="r" b="b"/>
            <a:pathLst>
              <a:path w="59054" h="118109">
                <a:moveTo>
                  <a:pt x="29473" y="0"/>
                </a:moveTo>
                <a:lnTo>
                  <a:pt x="0" y="58946"/>
                </a:lnTo>
                <a:lnTo>
                  <a:pt x="29473" y="117893"/>
                </a:lnTo>
                <a:lnTo>
                  <a:pt x="58946" y="58946"/>
                </a:lnTo>
                <a:lnTo>
                  <a:pt x="29473" y="0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02073" y="825637"/>
            <a:ext cx="552450" cy="4895215"/>
          </a:xfrm>
          <a:custGeom>
            <a:avLst/>
            <a:gdLst/>
            <a:ahLst/>
            <a:cxnLst/>
            <a:rect l="l" t="t" r="r" b="b"/>
            <a:pathLst>
              <a:path w="552450" h="4895215">
                <a:moveTo>
                  <a:pt x="552173" y="0"/>
                </a:moveTo>
                <a:lnTo>
                  <a:pt x="0" y="0"/>
                </a:lnTo>
                <a:lnTo>
                  <a:pt x="0" y="4893677"/>
                </a:lnTo>
                <a:lnTo>
                  <a:pt x="379847" y="4895015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022871" y="572065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5">
                <a:moveTo>
                  <a:pt x="0" y="29266"/>
                </a:moveTo>
                <a:lnTo>
                  <a:pt x="5905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23078" y="569097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5">
                <a:moveTo>
                  <a:pt x="58842" y="29680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02073" y="825637"/>
            <a:ext cx="552450" cy="4895215"/>
          </a:xfrm>
          <a:custGeom>
            <a:avLst/>
            <a:gdLst/>
            <a:ahLst/>
            <a:cxnLst/>
            <a:rect l="l" t="t" r="r" b="b"/>
            <a:pathLst>
              <a:path w="552450" h="4895215">
                <a:moveTo>
                  <a:pt x="552173" y="0"/>
                </a:moveTo>
                <a:lnTo>
                  <a:pt x="0" y="0"/>
                </a:lnTo>
                <a:lnTo>
                  <a:pt x="0" y="4893677"/>
                </a:lnTo>
                <a:lnTo>
                  <a:pt x="379847" y="4895015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022871" y="572065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5">
                <a:moveTo>
                  <a:pt x="0" y="29266"/>
                </a:moveTo>
                <a:lnTo>
                  <a:pt x="5905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023078" y="5690974"/>
            <a:ext cx="59055" cy="29845"/>
          </a:xfrm>
          <a:custGeom>
            <a:avLst/>
            <a:gdLst/>
            <a:ahLst/>
            <a:cxnLst/>
            <a:rect l="l" t="t" r="r" b="b"/>
            <a:pathLst>
              <a:path w="59055" h="29845">
                <a:moveTo>
                  <a:pt x="58842" y="29680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 txBox="1"/>
          <p:nvPr/>
        </p:nvSpPr>
        <p:spPr>
          <a:xfrm>
            <a:off x="1219898" y="2739421"/>
            <a:ext cx="36131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25" dirty="0">
                <a:latin typeface="Trebuchet MS"/>
                <a:cs typeface="Trebuchet MS"/>
              </a:rPr>
              <a:t>+</a:t>
            </a:r>
            <a:r>
              <a:rPr sz="550" spc="5" dirty="0">
                <a:latin typeface="Trebuchet MS"/>
                <a:cs typeface="Trebuchet MS"/>
              </a:rPr>
              <a:t>re</a:t>
            </a:r>
            <a:r>
              <a:rPr sz="550" spc="30" dirty="0">
                <a:latin typeface="Trebuchet MS"/>
                <a:cs typeface="Trebuchet MS"/>
              </a:rPr>
              <a:t>q</a:t>
            </a:r>
            <a:r>
              <a:rPr sz="550" spc="40" dirty="0">
                <a:latin typeface="Trebuchet MS"/>
                <a:cs typeface="Trebuchet MS"/>
              </a:rPr>
              <a:t>u</a:t>
            </a:r>
            <a:r>
              <a:rPr sz="550" spc="5" dirty="0">
                <a:latin typeface="Trebuchet MS"/>
                <a:cs typeface="Trebuchet MS"/>
              </a:rPr>
              <a:t>e</a:t>
            </a:r>
            <a:r>
              <a:rPr sz="550" spc="35" dirty="0">
                <a:latin typeface="Trebuchet MS"/>
                <a:cs typeface="Trebuchet MS"/>
              </a:rPr>
              <a:t>s</a:t>
            </a:r>
            <a:r>
              <a:rPr sz="550" spc="-30" dirty="0">
                <a:latin typeface="Trebuchet MS"/>
                <a:cs typeface="Trebuchet MS"/>
              </a:rPr>
              <a:t>t</a:t>
            </a:r>
            <a:r>
              <a:rPr sz="550" spc="-40" dirty="0">
                <a:latin typeface="Trebuchet MS"/>
                <a:cs typeface="Trebuchet MS"/>
              </a:rPr>
              <a:t>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1196597" y="3700309"/>
            <a:ext cx="795020" cy="635"/>
          </a:xfrm>
          <a:custGeom>
            <a:avLst/>
            <a:gdLst/>
            <a:ahLst/>
            <a:cxnLst/>
            <a:rect l="l" t="t" r="r" b="b"/>
            <a:pathLst>
              <a:path w="795019" h="635">
                <a:moveTo>
                  <a:pt x="794975" y="0"/>
                </a:moveTo>
                <a:lnTo>
                  <a:pt x="0" y="518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196597" y="36713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27" y="0"/>
                </a:moveTo>
                <a:lnTo>
                  <a:pt x="0" y="29511"/>
                </a:lnTo>
                <a:lnTo>
                  <a:pt x="58965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96597" y="3700309"/>
            <a:ext cx="795020" cy="635"/>
          </a:xfrm>
          <a:custGeom>
            <a:avLst/>
            <a:gdLst/>
            <a:ahLst/>
            <a:cxnLst/>
            <a:rect l="l" t="t" r="r" b="b"/>
            <a:pathLst>
              <a:path w="795019" h="635">
                <a:moveTo>
                  <a:pt x="794975" y="0"/>
                </a:moveTo>
                <a:lnTo>
                  <a:pt x="0" y="518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196597" y="367131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27" y="0"/>
                </a:moveTo>
                <a:lnTo>
                  <a:pt x="0" y="29511"/>
                </a:lnTo>
                <a:lnTo>
                  <a:pt x="58965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1276124" y="3582531"/>
            <a:ext cx="62865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10" dirty="0">
                <a:latin typeface="Trebuchet MS"/>
                <a:cs typeface="Trebuchet MS"/>
              </a:rPr>
              <a:t>+forgotPassword()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865873" y="1173612"/>
            <a:ext cx="2279015" cy="2154555"/>
          </a:xfrm>
          <a:custGeom>
            <a:avLst/>
            <a:gdLst/>
            <a:ahLst/>
            <a:cxnLst/>
            <a:rect l="l" t="t" r="r" b="b"/>
            <a:pathLst>
              <a:path w="2279015" h="2154554">
                <a:moveTo>
                  <a:pt x="0" y="2154524"/>
                </a:moveTo>
                <a:lnTo>
                  <a:pt x="2278910" y="2153469"/>
                </a:lnTo>
                <a:lnTo>
                  <a:pt x="2278910" y="449157"/>
                </a:lnTo>
                <a:lnTo>
                  <a:pt x="1731517" y="449157"/>
                </a:lnTo>
                <a:lnTo>
                  <a:pt x="1731517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567911" y="117361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865873" y="1173612"/>
            <a:ext cx="2279015" cy="2154555"/>
          </a:xfrm>
          <a:custGeom>
            <a:avLst/>
            <a:gdLst/>
            <a:ahLst/>
            <a:cxnLst/>
            <a:rect l="l" t="t" r="r" b="b"/>
            <a:pathLst>
              <a:path w="2279015" h="2154554">
                <a:moveTo>
                  <a:pt x="0" y="2154524"/>
                </a:moveTo>
                <a:lnTo>
                  <a:pt x="2278910" y="2153469"/>
                </a:lnTo>
                <a:lnTo>
                  <a:pt x="2278910" y="449157"/>
                </a:lnTo>
                <a:lnTo>
                  <a:pt x="1731517" y="449157"/>
                </a:lnTo>
                <a:lnTo>
                  <a:pt x="1731517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567911" y="117361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 txBox="1"/>
          <p:nvPr/>
        </p:nvSpPr>
        <p:spPr>
          <a:xfrm>
            <a:off x="4623738" y="1501509"/>
            <a:ext cx="488315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dirty="0">
                <a:latin typeface="Trebuchet MS"/>
                <a:cs typeface="Trebuchet MS"/>
              </a:rPr>
              <a:t>+registration()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06" name="object 206"/>
          <p:cNvSpPr/>
          <p:nvPr/>
        </p:nvSpPr>
        <p:spPr>
          <a:xfrm>
            <a:off x="2955867" y="5721678"/>
            <a:ext cx="993140" cy="635"/>
          </a:xfrm>
          <a:custGeom>
            <a:avLst/>
            <a:gdLst/>
            <a:ahLst/>
            <a:cxnLst/>
            <a:rect l="l" t="t" r="r" b="b"/>
            <a:pathLst>
              <a:path w="993139" h="634">
                <a:moveTo>
                  <a:pt x="0" y="501"/>
                </a:moveTo>
                <a:lnTo>
                  <a:pt x="992612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955869" y="5692675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58961" y="58946"/>
                </a:moveTo>
                <a:lnTo>
                  <a:pt x="0" y="29503"/>
                </a:lnTo>
                <a:lnTo>
                  <a:pt x="58932" y="0"/>
                </a:lnTo>
                <a:lnTo>
                  <a:pt x="117893" y="29443"/>
                </a:lnTo>
                <a:lnTo>
                  <a:pt x="58961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955869" y="5692675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0" y="29503"/>
                </a:moveTo>
                <a:lnTo>
                  <a:pt x="58961" y="58946"/>
                </a:lnTo>
                <a:lnTo>
                  <a:pt x="117893" y="29443"/>
                </a:lnTo>
                <a:lnTo>
                  <a:pt x="58932" y="0"/>
                </a:lnTo>
                <a:lnTo>
                  <a:pt x="0" y="29503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2955867" y="5721678"/>
            <a:ext cx="993140" cy="635"/>
          </a:xfrm>
          <a:custGeom>
            <a:avLst/>
            <a:gdLst/>
            <a:ahLst/>
            <a:cxnLst/>
            <a:rect l="l" t="t" r="r" b="b"/>
            <a:pathLst>
              <a:path w="993139" h="634">
                <a:moveTo>
                  <a:pt x="0" y="501"/>
                </a:moveTo>
                <a:lnTo>
                  <a:pt x="992612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955869" y="5692675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58961" y="58946"/>
                </a:moveTo>
                <a:lnTo>
                  <a:pt x="0" y="29503"/>
                </a:lnTo>
                <a:lnTo>
                  <a:pt x="58932" y="0"/>
                </a:lnTo>
                <a:lnTo>
                  <a:pt x="117893" y="29443"/>
                </a:lnTo>
                <a:lnTo>
                  <a:pt x="58961" y="58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955869" y="5692675"/>
            <a:ext cx="118110" cy="59055"/>
          </a:xfrm>
          <a:custGeom>
            <a:avLst/>
            <a:gdLst/>
            <a:ahLst/>
            <a:cxnLst/>
            <a:rect l="l" t="t" r="r" b="b"/>
            <a:pathLst>
              <a:path w="118110" h="59054">
                <a:moveTo>
                  <a:pt x="0" y="29503"/>
                </a:moveTo>
                <a:lnTo>
                  <a:pt x="58961" y="58946"/>
                </a:lnTo>
                <a:lnTo>
                  <a:pt x="117893" y="29443"/>
                </a:lnTo>
                <a:lnTo>
                  <a:pt x="58932" y="0"/>
                </a:lnTo>
                <a:lnTo>
                  <a:pt x="0" y="29503"/>
                </a:lnTo>
              </a:path>
            </a:pathLst>
          </a:custGeom>
          <a:ln w="5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751885" y="715817"/>
            <a:ext cx="866140" cy="635"/>
          </a:xfrm>
          <a:custGeom>
            <a:avLst/>
            <a:gdLst/>
            <a:ahLst/>
            <a:cxnLst/>
            <a:rect l="l" t="t" r="r" b="b"/>
            <a:pathLst>
              <a:path w="866139" h="634">
                <a:moveTo>
                  <a:pt x="865859" y="317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751881" y="68636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957" y="0"/>
                </a:moveTo>
                <a:lnTo>
                  <a:pt x="0" y="29451"/>
                </a:lnTo>
                <a:lnTo>
                  <a:pt x="58936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751885" y="715817"/>
            <a:ext cx="866140" cy="635"/>
          </a:xfrm>
          <a:custGeom>
            <a:avLst/>
            <a:gdLst/>
            <a:ahLst/>
            <a:cxnLst/>
            <a:rect l="l" t="t" r="r" b="b"/>
            <a:pathLst>
              <a:path w="866139" h="634">
                <a:moveTo>
                  <a:pt x="865859" y="317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751881" y="68636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957" y="0"/>
                </a:moveTo>
                <a:lnTo>
                  <a:pt x="0" y="29451"/>
                </a:lnTo>
                <a:lnTo>
                  <a:pt x="58936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 txBox="1"/>
          <p:nvPr/>
        </p:nvSpPr>
        <p:spPr>
          <a:xfrm>
            <a:off x="5076675" y="593700"/>
            <a:ext cx="217170" cy="98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-30" dirty="0">
                <a:latin typeface="Trebuchet MS"/>
                <a:cs typeface="Trebuchet MS"/>
              </a:rPr>
              <a:t>-</a:t>
            </a:r>
            <a:r>
              <a:rPr sz="550" spc="5" dirty="0">
                <a:latin typeface="Trebuchet MS"/>
                <a:cs typeface="Trebuchet MS"/>
              </a:rPr>
              <a:t>err</a:t>
            </a:r>
            <a:r>
              <a:rPr sz="550" spc="35" dirty="0">
                <a:latin typeface="Trebuchet MS"/>
                <a:cs typeface="Trebuchet MS"/>
              </a:rPr>
              <a:t>o</a:t>
            </a:r>
            <a:r>
              <a:rPr sz="550" spc="10" dirty="0">
                <a:latin typeface="Trebuchet MS"/>
                <a:cs typeface="Trebuchet MS"/>
              </a:rPr>
              <a:t>r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17" name="object 217"/>
          <p:cNvSpPr/>
          <p:nvPr/>
        </p:nvSpPr>
        <p:spPr>
          <a:xfrm>
            <a:off x="2398666" y="314175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29473" y="58946"/>
                </a:lnTo>
                <a:lnTo>
                  <a:pt x="58946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428139" y="1149579"/>
            <a:ext cx="0" cy="2051685"/>
          </a:xfrm>
          <a:custGeom>
            <a:avLst/>
            <a:gdLst/>
            <a:ahLst/>
            <a:cxnLst/>
            <a:rect l="l" t="t" r="r" b="b"/>
            <a:pathLst>
              <a:path h="2051685">
                <a:moveTo>
                  <a:pt x="0" y="0"/>
                </a:moveTo>
                <a:lnTo>
                  <a:pt x="0" y="2051113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398666" y="3141750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0" y="0"/>
                </a:moveTo>
                <a:lnTo>
                  <a:pt x="29473" y="58946"/>
                </a:lnTo>
                <a:lnTo>
                  <a:pt x="58946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2310496" y="1955099"/>
            <a:ext cx="96520" cy="43243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dirty="0">
                <a:latin typeface="Trebuchet MS"/>
                <a:cs typeface="Trebuchet MS"/>
              </a:rPr>
              <a:t>+u</a:t>
            </a:r>
            <a:r>
              <a:rPr sz="550" spc="-5" dirty="0">
                <a:latin typeface="Trebuchet MS"/>
                <a:cs typeface="Trebuchet MS"/>
              </a:rPr>
              <a:t>serLo</a:t>
            </a:r>
            <a:r>
              <a:rPr sz="550" dirty="0">
                <a:latin typeface="Trebuchet MS"/>
                <a:cs typeface="Trebuchet MS"/>
              </a:rPr>
              <a:t>gin()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21" name="object 221"/>
          <p:cNvSpPr/>
          <p:nvPr/>
        </p:nvSpPr>
        <p:spPr>
          <a:xfrm>
            <a:off x="2666874" y="1152391"/>
            <a:ext cx="0" cy="2050414"/>
          </a:xfrm>
          <a:custGeom>
            <a:avLst/>
            <a:gdLst/>
            <a:ahLst/>
            <a:cxnLst/>
            <a:rect l="l" t="t" r="r" b="b"/>
            <a:pathLst>
              <a:path h="2050414">
                <a:moveTo>
                  <a:pt x="0" y="2050341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637402" y="115239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666874" y="1152391"/>
            <a:ext cx="0" cy="2050414"/>
          </a:xfrm>
          <a:custGeom>
            <a:avLst/>
            <a:gdLst/>
            <a:ahLst/>
            <a:cxnLst/>
            <a:rect l="l" t="t" r="r" b="b"/>
            <a:pathLst>
              <a:path h="2050414">
                <a:moveTo>
                  <a:pt x="0" y="2050341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637402" y="115239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 txBox="1"/>
          <p:nvPr/>
        </p:nvSpPr>
        <p:spPr>
          <a:xfrm>
            <a:off x="2546284" y="2013778"/>
            <a:ext cx="96520" cy="314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45"/>
              </a:lnSpc>
            </a:pPr>
            <a:r>
              <a:rPr sz="550" dirty="0">
                <a:latin typeface="Trebuchet MS"/>
                <a:cs typeface="Trebuchet MS"/>
              </a:rPr>
              <a:t>+</a:t>
            </a:r>
            <a:r>
              <a:rPr sz="550" spc="-5" dirty="0">
                <a:latin typeface="Trebuchet MS"/>
                <a:cs typeface="Trebuchet MS"/>
              </a:rPr>
              <a:t>ca</a:t>
            </a:r>
            <a:r>
              <a:rPr sz="550" dirty="0">
                <a:latin typeface="Trebuchet MS"/>
                <a:cs typeface="Trebuchet MS"/>
              </a:rPr>
              <a:t>n</a:t>
            </a:r>
            <a:r>
              <a:rPr sz="550" spc="-5" dirty="0">
                <a:latin typeface="Trebuchet MS"/>
                <a:cs typeface="Trebuchet MS"/>
              </a:rPr>
              <a:t>ce</a:t>
            </a:r>
            <a:r>
              <a:rPr sz="550" dirty="0">
                <a:latin typeface="Trebuchet MS"/>
                <a:cs typeface="Trebuchet MS"/>
              </a:rPr>
              <a:t>l()</a:t>
            </a:r>
            <a:endParaRPr sz="550">
              <a:latin typeface="Trebuchet MS"/>
              <a:cs typeface="Trebuchet MS"/>
            </a:endParaRPr>
          </a:p>
        </p:txBody>
      </p:sp>
      <p:sp>
        <p:nvSpPr>
          <p:cNvPr id="226" name="object 226"/>
          <p:cNvSpPr/>
          <p:nvPr/>
        </p:nvSpPr>
        <p:spPr>
          <a:xfrm>
            <a:off x="2195299" y="3899225"/>
            <a:ext cx="0" cy="716915"/>
          </a:xfrm>
          <a:custGeom>
            <a:avLst/>
            <a:gdLst/>
            <a:ahLst/>
            <a:cxnLst/>
            <a:rect l="l" t="t" r="r" b="b"/>
            <a:pathLst>
              <a:path h="716914">
                <a:moveTo>
                  <a:pt x="0" y="716351"/>
                </a:moveTo>
                <a:lnTo>
                  <a:pt x="0" y="0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165827" y="389922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2947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195299" y="3899225"/>
            <a:ext cx="0" cy="716915"/>
          </a:xfrm>
          <a:custGeom>
            <a:avLst/>
            <a:gdLst/>
            <a:ahLst/>
            <a:cxnLst/>
            <a:rect l="l" t="t" r="r" b="b"/>
            <a:pathLst>
              <a:path h="716914">
                <a:moveTo>
                  <a:pt x="0" y="716351"/>
                </a:moveTo>
                <a:lnTo>
                  <a:pt x="0" y="0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165827" y="3899224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4">
                <a:moveTo>
                  <a:pt x="58946" y="58946"/>
                </a:moveTo>
                <a:lnTo>
                  <a:pt x="29473" y="0"/>
                </a:lnTo>
                <a:lnTo>
                  <a:pt x="0" y="58946"/>
                </a:lnTo>
              </a:path>
            </a:pathLst>
          </a:custGeom>
          <a:ln w="11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1933814" y="4160052"/>
            <a:ext cx="217170" cy="97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50" spc="5" dirty="0">
                <a:latin typeface="Trebuchet MS"/>
                <a:cs typeface="Trebuchet MS"/>
              </a:rPr>
              <a:t>-error</a:t>
            </a:r>
            <a:endParaRPr sz="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</Words>
  <Application>Microsoft Office PowerPoint</Application>
  <PresentationFormat>Personalizzato</PresentationFormat>
  <Paragraphs>95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Calibri</vt:lpstr>
      <vt:lpstr>Trebuchet MS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Alberto Metelli</dc:creator>
  <cp:lastModifiedBy>Alberto Metelli</cp:lastModifiedBy>
  <cp:revision>2</cp:revision>
  <dcterms:created xsi:type="dcterms:W3CDTF">2015-12-02T14:26:33Z</dcterms:created>
  <dcterms:modified xsi:type="dcterms:W3CDTF">2015-12-02T13:31:14Z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2015-12-02T00:00:00Z</vt:filetime>
  </property>
  <property fmtid="{D5CDD505-2E9C-101B-9397-08002B2CF9AE}" pid="3" name="Creator">
    <vt:lpwstr>Apache FOP Version 1.1</vt:lpwstr>
  </property>
  <property fmtid="{D5CDD505-2E9C-101B-9397-08002B2CF9AE}" pid="4" name="LastSaved">
    <vt:filetime>2015-12-02T00:00:00Z</vt:filetime>
  </property>
</Properties>
</file>