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71" r:id="rId9"/>
    <p:sldId id="267" r:id="rId10"/>
    <p:sldId id="273" r:id="rId11"/>
    <p:sldId id="274" r:id="rId12"/>
    <p:sldId id="268" r:id="rId13"/>
    <p:sldId id="269" r:id="rId14"/>
    <p:sldId id="27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Monari" initials="AM" lastIdx="1" clrIdx="0">
    <p:extLst>
      <p:ext uri="{19B8F6BF-5375-455C-9EA6-DF929625EA0E}">
        <p15:presenceInfo xmlns:p15="http://schemas.microsoft.com/office/powerpoint/2012/main" userId="b43c3e3960db88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A40CE-3AE4-4222-876F-3DE2F2714B03}" v="51" dt="2020-11-03T09:49:57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Monari" userId="b43c3e3960db888f" providerId="LiveId" clId="{054A40CE-3AE4-4222-876F-3DE2F2714B03}"/>
    <pc:docChg chg="undo custSel addSld delSld modSld sldOrd">
      <pc:chgData name="Alberto Monari" userId="b43c3e3960db888f" providerId="LiveId" clId="{054A40CE-3AE4-4222-876F-3DE2F2714B03}" dt="2020-11-03T13:57:54.812" v="4728" actId="20577"/>
      <pc:docMkLst>
        <pc:docMk/>
      </pc:docMkLst>
      <pc:sldChg chg="modSp mod">
        <pc:chgData name="Alberto Monari" userId="b43c3e3960db888f" providerId="LiveId" clId="{054A40CE-3AE4-4222-876F-3DE2F2714B03}" dt="2020-10-20T15:43:51.029" v="1110" actId="20577"/>
        <pc:sldMkLst>
          <pc:docMk/>
          <pc:sldMk cId="1860945050" sldId="256"/>
        </pc:sldMkLst>
        <pc:spChg chg="mod">
          <ac:chgData name="Alberto Monari" userId="b43c3e3960db888f" providerId="LiveId" clId="{054A40CE-3AE4-4222-876F-3DE2F2714B03}" dt="2020-10-20T14:23:14.563" v="140" actId="122"/>
          <ac:spMkLst>
            <pc:docMk/>
            <pc:sldMk cId="1860945050" sldId="256"/>
            <ac:spMk id="2" creationId="{7137C2B7-87A4-4014-9D9C-6DA3F2376DDB}"/>
          </ac:spMkLst>
        </pc:spChg>
        <pc:spChg chg="mod">
          <ac:chgData name="Alberto Monari" userId="b43c3e3960db888f" providerId="LiveId" clId="{054A40CE-3AE4-4222-876F-3DE2F2714B03}" dt="2020-10-20T15:43:51.029" v="1110" actId="20577"/>
          <ac:spMkLst>
            <pc:docMk/>
            <pc:sldMk cId="1860945050" sldId="256"/>
            <ac:spMk id="4" creationId="{5D7E386E-2A44-412A-A859-702CBA463776}"/>
          </ac:spMkLst>
        </pc:spChg>
      </pc:sldChg>
      <pc:sldChg chg="modSp mod">
        <pc:chgData name="Alberto Monari" userId="b43c3e3960db888f" providerId="LiveId" clId="{054A40CE-3AE4-4222-876F-3DE2F2714B03}" dt="2020-11-03T09:28:17.027" v="4321" actId="20577"/>
        <pc:sldMkLst>
          <pc:docMk/>
          <pc:sldMk cId="2739211415" sldId="257"/>
        </pc:sldMkLst>
        <pc:spChg chg="mod">
          <ac:chgData name="Alberto Monari" userId="b43c3e3960db888f" providerId="LiveId" clId="{054A40CE-3AE4-4222-876F-3DE2F2714B03}" dt="2020-11-03T09:28:17.027" v="4321" actId="20577"/>
          <ac:spMkLst>
            <pc:docMk/>
            <pc:sldMk cId="2739211415" sldId="257"/>
            <ac:spMk id="3" creationId="{45D1464A-9CCA-4042-93D7-7E5E9E372240}"/>
          </ac:spMkLst>
        </pc:spChg>
      </pc:sldChg>
      <pc:sldChg chg="modSp mod">
        <pc:chgData name="Alberto Monari" userId="b43c3e3960db888f" providerId="LiveId" clId="{054A40CE-3AE4-4222-876F-3DE2F2714B03}" dt="2020-11-03T13:57:54.812" v="4728" actId="20577"/>
        <pc:sldMkLst>
          <pc:docMk/>
          <pc:sldMk cId="2476030771" sldId="259"/>
        </pc:sldMkLst>
        <pc:spChg chg="mod">
          <ac:chgData name="Alberto Monari" userId="b43c3e3960db888f" providerId="LiveId" clId="{054A40CE-3AE4-4222-876F-3DE2F2714B03}" dt="2020-11-03T13:57:54.812" v="4728" actId="20577"/>
          <ac:spMkLst>
            <pc:docMk/>
            <pc:sldMk cId="2476030771" sldId="259"/>
            <ac:spMk id="3" creationId="{45D1464A-9CCA-4042-93D7-7E5E9E372240}"/>
          </ac:spMkLst>
        </pc:spChg>
      </pc:sldChg>
      <pc:sldChg chg="addSp delSp modSp mod">
        <pc:chgData name="Alberto Monari" userId="b43c3e3960db888f" providerId="LiveId" clId="{054A40CE-3AE4-4222-876F-3DE2F2714B03}" dt="2020-11-02T20:32:51.185" v="4221" actId="20577"/>
        <pc:sldMkLst>
          <pc:docMk/>
          <pc:sldMk cId="1265443133" sldId="260"/>
        </pc:sldMkLst>
        <pc:spChg chg="mod">
          <ac:chgData name="Alberto Monari" userId="b43c3e3960db888f" providerId="LiveId" clId="{054A40CE-3AE4-4222-876F-3DE2F2714B03}" dt="2020-11-02T20:32:51.185" v="4221" actId="20577"/>
          <ac:spMkLst>
            <pc:docMk/>
            <pc:sldMk cId="1265443133" sldId="260"/>
            <ac:spMk id="3" creationId="{45D1464A-9CCA-4042-93D7-7E5E9E372240}"/>
          </ac:spMkLst>
        </pc:spChg>
        <pc:picChg chg="del">
          <ac:chgData name="Alberto Monari" userId="b43c3e3960db888f" providerId="LiveId" clId="{054A40CE-3AE4-4222-876F-3DE2F2714B03}" dt="2020-10-20T13:51:10.781" v="37" actId="478"/>
          <ac:picMkLst>
            <pc:docMk/>
            <pc:sldMk cId="1265443133" sldId="260"/>
            <ac:picMk id="4" creationId="{C9FBB302-63DB-4D1D-9EDD-0A871014A978}"/>
          </ac:picMkLst>
        </pc:picChg>
        <pc:picChg chg="add mod">
          <ac:chgData name="Alberto Monari" userId="b43c3e3960db888f" providerId="LiveId" clId="{054A40CE-3AE4-4222-876F-3DE2F2714B03}" dt="2020-10-26T11:24:47.938" v="1609" actId="1076"/>
          <ac:picMkLst>
            <pc:docMk/>
            <pc:sldMk cId="1265443133" sldId="260"/>
            <ac:picMk id="5" creationId="{8F174F35-B379-4AFE-8DC3-208F8D07BA6E}"/>
          </ac:picMkLst>
        </pc:picChg>
        <pc:picChg chg="add del mod">
          <ac:chgData name="Alberto Monari" userId="b43c3e3960db888f" providerId="LiveId" clId="{054A40CE-3AE4-4222-876F-3DE2F2714B03}" dt="2020-10-26T11:14:49.118" v="1567" actId="478"/>
          <ac:picMkLst>
            <pc:docMk/>
            <pc:sldMk cId="1265443133" sldId="260"/>
            <ac:picMk id="6" creationId="{1ED9CA81-55D5-45A8-90B5-97469022A801}"/>
          </ac:picMkLst>
        </pc:picChg>
        <pc:picChg chg="add mod">
          <ac:chgData name="Alberto Monari" userId="b43c3e3960db888f" providerId="LiveId" clId="{054A40CE-3AE4-4222-876F-3DE2F2714B03}" dt="2020-10-27T08:42:10.854" v="2501" actId="1076"/>
          <ac:picMkLst>
            <pc:docMk/>
            <pc:sldMk cId="1265443133" sldId="260"/>
            <ac:picMk id="6" creationId="{6B331E23-F8D9-4CD2-8E3E-52615E4AC0AC}"/>
          </ac:picMkLst>
        </pc:picChg>
        <pc:picChg chg="add del mod">
          <ac:chgData name="Alberto Monari" userId="b43c3e3960db888f" providerId="LiveId" clId="{054A40CE-3AE4-4222-876F-3DE2F2714B03}" dt="2020-10-27T08:41:53.147" v="2499" actId="478"/>
          <ac:picMkLst>
            <pc:docMk/>
            <pc:sldMk cId="1265443133" sldId="260"/>
            <ac:picMk id="8" creationId="{32FE6C0F-EA0F-4FA7-BFE2-A11AF7BF245D}"/>
          </ac:picMkLst>
        </pc:picChg>
        <pc:picChg chg="del">
          <ac:chgData name="Alberto Monari" userId="b43c3e3960db888f" providerId="LiveId" clId="{054A40CE-3AE4-4222-876F-3DE2F2714B03}" dt="2020-10-20T13:51:12.130" v="38" actId="478"/>
          <ac:picMkLst>
            <pc:docMk/>
            <pc:sldMk cId="1265443133" sldId="260"/>
            <ac:picMk id="9" creationId="{8F20AD54-3FFB-4FF9-8317-18D620E6DC30}"/>
          </ac:picMkLst>
        </pc:picChg>
      </pc:sldChg>
      <pc:sldChg chg="add del">
        <pc:chgData name="Alberto Monari" userId="b43c3e3960db888f" providerId="LiveId" clId="{054A40CE-3AE4-4222-876F-3DE2F2714B03}" dt="2020-10-20T15:21:59.291" v="654" actId="2696"/>
        <pc:sldMkLst>
          <pc:docMk/>
          <pc:sldMk cId="3193747059" sldId="261"/>
        </pc:sldMkLst>
      </pc:sldChg>
      <pc:sldChg chg="addSp delSp modSp add del mod">
        <pc:chgData name="Alberto Monari" userId="b43c3e3960db888f" providerId="LiveId" clId="{054A40CE-3AE4-4222-876F-3DE2F2714B03}" dt="2020-10-20T15:22:18.545" v="655" actId="2696"/>
        <pc:sldMkLst>
          <pc:docMk/>
          <pc:sldMk cId="2754127339" sldId="262"/>
        </pc:sldMkLst>
        <pc:spChg chg="mod">
          <ac:chgData name="Alberto Monari" userId="b43c3e3960db888f" providerId="LiveId" clId="{054A40CE-3AE4-4222-876F-3DE2F2714B03}" dt="2020-10-20T15:02:53.295" v="178" actId="14100"/>
          <ac:spMkLst>
            <pc:docMk/>
            <pc:sldMk cId="2754127339" sldId="262"/>
            <ac:spMk id="2" creationId="{CFEBC806-E264-46B8-8D4E-E287EDDF3881}"/>
          </ac:spMkLst>
        </pc:spChg>
        <pc:spChg chg="mod">
          <ac:chgData name="Alberto Monari" userId="b43c3e3960db888f" providerId="LiveId" clId="{054A40CE-3AE4-4222-876F-3DE2F2714B03}" dt="2020-10-20T15:06:40.023" v="246" actId="14100"/>
          <ac:spMkLst>
            <pc:docMk/>
            <pc:sldMk cId="2754127339" sldId="262"/>
            <ac:spMk id="3" creationId="{45D1464A-9CCA-4042-93D7-7E5E9E372240}"/>
          </ac:spMkLst>
        </pc:spChg>
        <pc:spChg chg="add del">
          <ac:chgData name="Alberto Monari" userId="b43c3e3960db888f" providerId="LiveId" clId="{054A40CE-3AE4-4222-876F-3DE2F2714B03}" dt="2020-10-20T15:08:43.202" v="256" actId="478"/>
          <ac:spMkLst>
            <pc:docMk/>
            <pc:sldMk cId="2754127339" sldId="262"/>
            <ac:spMk id="11" creationId="{D5037274-74DF-4F5C-9880-43C353B9A303}"/>
          </ac:spMkLst>
        </pc:spChg>
        <pc:picChg chg="add mod">
          <ac:chgData name="Alberto Monari" userId="b43c3e3960db888f" providerId="LiveId" clId="{054A40CE-3AE4-4222-876F-3DE2F2714B03}" dt="2020-10-20T15:09:46.811" v="284" actId="14100"/>
          <ac:picMkLst>
            <pc:docMk/>
            <pc:sldMk cId="2754127339" sldId="262"/>
            <ac:picMk id="5" creationId="{C902B6D3-9EC0-4262-9C29-C5A720AE1B38}"/>
          </ac:picMkLst>
        </pc:picChg>
        <pc:picChg chg="del">
          <ac:chgData name="Alberto Monari" userId="b43c3e3960db888f" providerId="LiveId" clId="{054A40CE-3AE4-4222-876F-3DE2F2714B03}" dt="2020-10-20T15:02:54.925" v="179" actId="478"/>
          <ac:picMkLst>
            <pc:docMk/>
            <pc:sldMk cId="2754127339" sldId="262"/>
            <ac:picMk id="6" creationId="{1ED9CA81-55D5-45A8-90B5-97469022A801}"/>
          </ac:picMkLst>
        </pc:picChg>
        <pc:picChg chg="add mod">
          <ac:chgData name="Alberto Monari" userId="b43c3e3960db888f" providerId="LiveId" clId="{054A40CE-3AE4-4222-876F-3DE2F2714B03}" dt="2020-10-20T15:09:28.955" v="282" actId="1076"/>
          <ac:picMkLst>
            <pc:docMk/>
            <pc:sldMk cId="2754127339" sldId="262"/>
            <ac:picMk id="9" creationId="{183A9C1A-F3A4-4870-BB66-E2E73E6485BC}"/>
          </ac:picMkLst>
        </pc:picChg>
      </pc:sldChg>
      <pc:sldChg chg="addSp delSp modSp add mod">
        <pc:chgData name="Alberto Monari" userId="b43c3e3960db888f" providerId="LiveId" clId="{054A40CE-3AE4-4222-876F-3DE2F2714B03}" dt="2020-11-02T20:34:20.495" v="4224" actId="20577"/>
        <pc:sldMkLst>
          <pc:docMk/>
          <pc:sldMk cId="1095640081" sldId="263"/>
        </pc:sldMkLst>
        <pc:spChg chg="mod">
          <ac:chgData name="Alberto Monari" userId="b43c3e3960db888f" providerId="LiveId" clId="{054A40CE-3AE4-4222-876F-3DE2F2714B03}" dt="2020-10-20T15:12:52.225" v="543" actId="20577"/>
          <ac:spMkLst>
            <pc:docMk/>
            <pc:sldMk cId="1095640081" sldId="263"/>
            <ac:spMk id="2" creationId="{CFEBC806-E264-46B8-8D4E-E287EDDF3881}"/>
          </ac:spMkLst>
        </pc:spChg>
        <pc:spChg chg="mod">
          <ac:chgData name="Alberto Monari" userId="b43c3e3960db888f" providerId="LiveId" clId="{054A40CE-3AE4-4222-876F-3DE2F2714B03}" dt="2020-11-02T20:34:20.495" v="4224" actId="20577"/>
          <ac:spMkLst>
            <pc:docMk/>
            <pc:sldMk cId="1095640081" sldId="263"/>
            <ac:spMk id="3" creationId="{45D1464A-9CCA-4042-93D7-7E5E9E372240}"/>
          </ac:spMkLst>
        </pc:spChg>
        <pc:picChg chg="del mod">
          <ac:chgData name="Alberto Monari" userId="b43c3e3960db888f" providerId="LiveId" clId="{054A40CE-3AE4-4222-876F-3DE2F2714B03}" dt="2020-10-26T11:31:36.638" v="1635" actId="478"/>
          <ac:picMkLst>
            <pc:docMk/>
            <pc:sldMk cId="1095640081" sldId="263"/>
            <ac:picMk id="5" creationId="{C902B6D3-9EC0-4262-9C29-C5A720AE1B38}"/>
          </ac:picMkLst>
        </pc:picChg>
        <pc:picChg chg="add mod">
          <ac:chgData name="Alberto Monari" userId="b43c3e3960db888f" providerId="LiveId" clId="{054A40CE-3AE4-4222-876F-3DE2F2714B03}" dt="2020-10-26T11:32:04.137" v="1645" actId="1076"/>
          <ac:picMkLst>
            <pc:docMk/>
            <pc:sldMk cId="1095640081" sldId="263"/>
            <ac:picMk id="6" creationId="{CAD50E00-0A42-42FF-A389-1BED2A6E1966}"/>
          </ac:picMkLst>
        </pc:picChg>
        <pc:picChg chg="add mod">
          <ac:chgData name="Alberto Monari" userId="b43c3e3960db888f" providerId="LiveId" clId="{054A40CE-3AE4-4222-876F-3DE2F2714B03}" dt="2020-10-26T11:31:54.438" v="1643" actId="1076"/>
          <ac:picMkLst>
            <pc:docMk/>
            <pc:sldMk cId="1095640081" sldId="263"/>
            <ac:picMk id="8" creationId="{B0E75E75-F255-494A-85AC-FD31DF7AFD07}"/>
          </ac:picMkLst>
        </pc:picChg>
        <pc:picChg chg="del mod">
          <ac:chgData name="Alberto Monari" userId="b43c3e3960db888f" providerId="LiveId" clId="{054A40CE-3AE4-4222-876F-3DE2F2714B03}" dt="2020-10-26T11:28:11.585" v="1629" actId="478"/>
          <ac:picMkLst>
            <pc:docMk/>
            <pc:sldMk cId="1095640081" sldId="263"/>
            <ac:picMk id="9" creationId="{183A9C1A-F3A4-4870-BB66-E2E73E6485BC}"/>
          </ac:picMkLst>
        </pc:picChg>
      </pc:sldChg>
      <pc:sldChg chg="addSp delSp modSp add mod">
        <pc:chgData name="Alberto Monari" userId="b43c3e3960db888f" providerId="LiveId" clId="{054A40CE-3AE4-4222-876F-3DE2F2714B03}" dt="2020-11-02T20:34:15.802" v="4222" actId="20577"/>
        <pc:sldMkLst>
          <pc:docMk/>
          <pc:sldMk cId="1537236385" sldId="264"/>
        </pc:sldMkLst>
        <pc:spChg chg="mod">
          <ac:chgData name="Alberto Monari" userId="b43c3e3960db888f" providerId="LiveId" clId="{054A40CE-3AE4-4222-876F-3DE2F2714B03}" dt="2020-10-20T15:13:05.991" v="546" actId="20577"/>
          <ac:spMkLst>
            <pc:docMk/>
            <pc:sldMk cId="1537236385" sldId="264"/>
            <ac:spMk id="2" creationId="{CFEBC806-E264-46B8-8D4E-E287EDDF3881}"/>
          </ac:spMkLst>
        </pc:spChg>
        <pc:spChg chg="mod">
          <ac:chgData name="Alberto Monari" userId="b43c3e3960db888f" providerId="LiveId" clId="{054A40CE-3AE4-4222-876F-3DE2F2714B03}" dt="2020-11-02T20:34:15.802" v="4222" actId="20577"/>
          <ac:spMkLst>
            <pc:docMk/>
            <pc:sldMk cId="1537236385" sldId="264"/>
            <ac:spMk id="3" creationId="{45D1464A-9CCA-4042-93D7-7E5E9E372240}"/>
          </ac:spMkLst>
        </pc:spChg>
        <pc:picChg chg="add mod">
          <ac:chgData name="Alberto Monari" userId="b43c3e3960db888f" providerId="LiveId" clId="{054A40CE-3AE4-4222-876F-3DE2F2714B03}" dt="2020-10-26T11:34:03.510" v="1655" actId="14100"/>
          <ac:picMkLst>
            <pc:docMk/>
            <pc:sldMk cId="1537236385" sldId="264"/>
            <ac:picMk id="5" creationId="{AA085ABA-4A4E-44C9-A0CB-838DD2202C76}"/>
          </ac:picMkLst>
        </pc:picChg>
        <pc:picChg chg="del">
          <ac:chgData name="Alberto Monari" userId="b43c3e3960db888f" providerId="LiveId" clId="{054A40CE-3AE4-4222-876F-3DE2F2714B03}" dt="2020-10-20T15:19:42.795" v="647" actId="478"/>
          <ac:picMkLst>
            <pc:docMk/>
            <pc:sldMk cId="1537236385" sldId="264"/>
            <ac:picMk id="5" creationId="{C902B6D3-9EC0-4262-9C29-C5A720AE1B38}"/>
          </ac:picMkLst>
        </pc:picChg>
        <pc:picChg chg="add del mod">
          <ac:chgData name="Alberto Monari" userId="b43c3e3960db888f" providerId="LiveId" clId="{054A40CE-3AE4-4222-876F-3DE2F2714B03}" dt="2020-10-26T11:32:30.729" v="1646" actId="478"/>
          <ac:picMkLst>
            <pc:docMk/>
            <pc:sldMk cId="1537236385" sldId="264"/>
            <ac:picMk id="6" creationId="{93C5851B-EC36-4B11-BDB8-189E75DCE9E7}"/>
          </ac:picMkLst>
        </pc:picChg>
        <pc:picChg chg="add del mod">
          <ac:chgData name="Alberto Monari" userId="b43c3e3960db888f" providerId="LiveId" clId="{054A40CE-3AE4-4222-876F-3DE2F2714B03}" dt="2020-10-26T11:35:06.610" v="1734" actId="478"/>
          <ac:picMkLst>
            <pc:docMk/>
            <pc:sldMk cId="1537236385" sldId="264"/>
            <ac:picMk id="8" creationId="{5CACB471-1217-4F64-89B2-62D5CF0F9DBE}"/>
          </ac:picMkLst>
        </pc:picChg>
        <pc:picChg chg="del">
          <ac:chgData name="Alberto Monari" userId="b43c3e3960db888f" providerId="LiveId" clId="{054A40CE-3AE4-4222-876F-3DE2F2714B03}" dt="2020-10-20T15:19:41.389" v="646" actId="478"/>
          <ac:picMkLst>
            <pc:docMk/>
            <pc:sldMk cId="1537236385" sldId="264"/>
            <ac:picMk id="9" creationId="{183A9C1A-F3A4-4870-BB66-E2E73E6485BC}"/>
          </ac:picMkLst>
        </pc:picChg>
        <pc:picChg chg="add mod">
          <ac:chgData name="Alberto Monari" userId="b43c3e3960db888f" providerId="LiveId" clId="{054A40CE-3AE4-4222-876F-3DE2F2714B03}" dt="2020-10-26T11:35:14.417" v="1737" actId="1076"/>
          <ac:picMkLst>
            <pc:docMk/>
            <pc:sldMk cId="1537236385" sldId="264"/>
            <ac:picMk id="9" creationId="{3477CCBF-62D0-4120-8ADA-AE73830AF117}"/>
          </ac:picMkLst>
        </pc:picChg>
      </pc:sldChg>
      <pc:sldChg chg="addSp delSp modSp add mod">
        <pc:chgData name="Alberto Monari" userId="b43c3e3960db888f" providerId="LiveId" clId="{054A40CE-3AE4-4222-876F-3DE2F2714B03}" dt="2020-11-02T20:35:13.852" v="4226" actId="20577"/>
        <pc:sldMkLst>
          <pc:docMk/>
          <pc:sldMk cId="2455263200" sldId="265"/>
        </pc:sldMkLst>
        <pc:spChg chg="mod">
          <ac:chgData name="Alberto Monari" userId="b43c3e3960db888f" providerId="LiveId" clId="{054A40CE-3AE4-4222-876F-3DE2F2714B03}" dt="2020-10-20T15:24:44.482" v="801" actId="20577"/>
          <ac:spMkLst>
            <pc:docMk/>
            <pc:sldMk cId="2455263200" sldId="265"/>
            <ac:spMk id="2" creationId="{CFEBC806-E264-46B8-8D4E-E287EDDF3881}"/>
          </ac:spMkLst>
        </pc:spChg>
        <pc:spChg chg="mod">
          <ac:chgData name="Alberto Monari" userId="b43c3e3960db888f" providerId="LiveId" clId="{054A40CE-3AE4-4222-876F-3DE2F2714B03}" dt="2020-11-02T20:35:13.852" v="4226" actId="20577"/>
          <ac:spMkLst>
            <pc:docMk/>
            <pc:sldMk cId="2455263200" sldId="265"/>
            <ac:spMk id="3" creationId="{45D1464A-9CCA-4042-93D7-7E5E9E372240}"/>
          </ac:spMkLst>
        </pc:spChg>
        <pc:picChg chg="add del mod">
          <ac:chgData name="Alberto Monari" userId="b43c3e3960db888f" providerId="LiveId" clId="{054A40CE-3AE4-4222-876F-3DE2F2714B03}" dt="2020-10-26T11:36:59.741" v="1738" actId="478"/>
          <ac:picMkLst>
            <pc:docMk/>
            <pc:sldMk cId="2455263200" sldId="265"/>
            <ac:picMk id="5" creationId="{E09245F9-FBA3-42B3-B9FE-C4697BCD5E0D}"/>
          </ac:picMkLst>
        </pc:picChg>
        <pc:picChg chg="add mod">
          <ac:chgData name="Alberto Monari" userId="b43c3e3960db888f" providerId="LiveId" clId="{054A40CE-3AE4-4222-876F-3DE2F2714B03}" dt="2020-10-26T11:37:16.925" v="1746" actId="1076"/>
          <ac:picMkLst>
            <pc:docMk/>
            <pc:sldMk cId="2455263200" sldId="265"/>
            <ac:picMk id="6" creationId="{3DE133DA-DC33-4865-9212-2FB211EC0671}"/>
          </ac:picMkLst>
        </pc:picChg>
        <pc:picChg chg="del mod">
          <ac:chgData name="Alberto Monari" userId="b43c3e3960db888f" providerId="LiveId" clId="{054A40CE-3AE4-4222-876F-3DE2F2714B03}" dt="2020-10-20T15:27:23.887" v="841" actId="478"/>
          <ac:picMkLst>
            <pc:docMk/>
            <pc:sldMk cId="2455263200" sldId="265"/>
            <ac:picMk id="6" creationId="{93C5851B-EC36-4B11-BDB8-189E75DCE9E7}"/>
          </ac:picMkLst>
        </pc:picChg>
        <pc:picChg chg="add mod">
          <ac:chgData name="Alberto Monari" userId="b43c3e3960db888f" providerId="LiveId" clId="{054A40CE-3AE4-4222-876F-3DE2F2714B03}" dt="2020-10-26T11:38:06.592" v="1757" actId="1076"/>
          <ac:picMkLst>
            <pc:docMk/>
            <pc:sldMk cId="2455263200" sldId="265"/>
            <ac:picMk id="8" creationId="{49BC2A92-2F5E-40B0-ABD5-5DF35B965CB3}"/>
          </ac:picMkLst>
        </pc:picChg>
        <pc:picChg chg="del">
          <ac:chgData name="Alberto Monari" userId="b43c3e3960db888f" providerId="LiveId" clId="{054A40CE-3AE4-4222-876F-3DE2F2714B03}" dt="2020-10-20T15:27:25.297" v="842" actId="478"/>
          <ac:picMkLst>
            <pc:docMk/>
            <pc:sldMk cId="2455263200" sldId="265"/>
            <ac:picMk id="8" creationId="{5CACB471-1217-4F64-89B2-62D5CF0F9DBE}"/>
          </ac:picMkLst>
        </pc:picChg>
        <pc:picChg chg="add del mod">
          <ac:chgData name="Alberto Monari" userId="b43c3e3960db888f" providerId="LiveId" clId="{054A40CE-3AE4-4222-876F-3DE2F2714B03}" dt="2020-10-26T11:37:56.869" v="1752" actId="478"/>
          <ac:picMkLst>
            <pc:docMk/>
            <pc:sldMk cId="2455263200" sldId="265"/>
            <ac:picMk id="9" creationId="{6704FD68-1755-4C4B-92A7-37160DBD77FE}"/>
          </ac:picMkLst>
        </pc:picChg>
      </pc:sldChg>
      <pc:sldChg chg="addSp delSp modSp add del mod">
        <pc:chgData name="Alberto Monari" userId="b43c3e3960db888f" providerId="LiveId" clId="{054A40CE-3AE4-4222-876F-3DE2F2714B03}" dt="2020-10-28T11:12:09.156" v="2713" actId="2696"/>
        <pc:sldMkLst>
          <pc:docMk/>
          <pc:sldMk cId="2556410956" sldId="266"/>
        </pc:sldMkLst>
        <pc:spChg chg="mod">
          <ac:chgData name="Alberto Monari" userId="b43c3e3960db888f" providerId="LiveId" clId="{054A40CE-3AE4-4222-876F-3DE2F2714B03}" dt="2020-10-20T15:39:00.021" v="1020" actId="20577"/>
          <ac:spMkLst>
            <pc:docMk/>
            <pc:sldMk cId="2556410956" sldId="266"/>
            <ac:spMk id="2" creationId="{CFEBC806-E264-46B8-8D4E-E287EDDF3881}"/>
          </ac:spMkLst>
        </pc:spChg>
        <pc:spChg chg="mod">
          <ac:chgData name="Alberto Monari" userId="b43c3e3960db888f" providerId="LiveId" clId="{054A40CE-3AE4-4222-876F-3DE2F2714B03}" dt="2020-10-27T12:00:04.755" v="2658" actId="20577"/>
          <ac:spMkLst>
            <pc:docMk/>
            <pc:sldMk cId="2556410956" sldId="266"/>
            <ac:spMk id="3" creationId="{45D1464A-9CCA-4042-93D7-7E5E9E372240}"/>
          </ac:spMkLst>
        </pc:spChg>
        <pc:picChg chg="add mod">
          <ac:chgData name="Alberto Monari" userId="b43c3e3960db888f" providerId="LiveId" clId="{054A40CE-3AE4-4222-876F-3DE2F2714B03}" dt="2020-10-26T13:32:26.813" v="1843" actId="1076"/>
          <ac:picMkLst>
            <pc:docMk/>
            <pc:sldMk cId="2556410956" sldId="266"/>
            <ac:picMk id="4" creationId="{A8365FE4-8DDD-4676-ABF5-59AC2A5590E1}"/>
          </ac:picMkLst>
        </pc:picChg>
        <pc:picChg chg="del">
          <ac:chgData name="Alberto Monari" userId="b43c3e3960db888f" providerId="LiveId" clId="{054A40CE-3AE4-4222-876F-3DE2F2714B03}" dt="2020-10-20T15:39:27.092" v="1060" actId="478"/>
          <ac:picMkLst>
            <pc:docMk/>
            <pc:sldMk cId="2556410956" sldId="266"/>
            <ac:picMk id="5" creationId="{E09245F9-FBA3-42B3-B9FE-C4697BCD5E0D}"/>
          </ac:picMkLst>
        </pc:picChg>
        <pc:picChg chg="add del mod">
          <ac:chgData name="Alberto Monari" userId="b43c3e3960db888f" providerId="LiveId" clId="{054A40CE-3AE4-4222-876F-3DE2F2714B03}" dt="2020-10-26T13:33:14.393" v="1844" actId="478"/>
          <ac:picMkLst>
            <pc:docMk/>
            <pc:sldMk cId="2556410956" sldId="266"/>
            <ac:picMk id="6" creationId="{6F04A222-E06D-4E1F-A4C4-2CA193C73397}"/>
          </ac:picMkLst>
        </pc:picChg>
        <pc:picChg chg="del mod">
          <ac:chgData name="Alberto Monari" userId="b43c3e3960db888f" providerId="LiveId" clId="{054A40CE-3AE4-4222-876F-3DE2F2714B03}" dt="2020-10-26T11:48:50.406" v="1758" actId="478"/>
          <ac:picMkLst>
            <pc:docMk/>
            <pc:sldMk cId="2556410956" sldId="266"/>
            <ac:picMk id="9" creationId="{6704FD68-1755-4C4B-92A7-37160DBD77FE}"/>
          </ac:picMkLst>
        </pc:picChg>
        <pc:picChg chg="add del mod">
          <ac:chgData name="Alberto Monari" userId="b43c3e3960db888f" providerId="LiveId" clId="{054A40CE-3AE4-4222-876F-3DE2F2714B03}" dt="2020-10-27T11:06:29.055" v="2569" actId="478"/>
          <ac:picMkLst>
            <pc:docMk/>
            <pc:sldMk cId="2556410956" sldId="266"/>
            <ac:picMk id="11" creationId="{D3F9669E-3580-4E7E-895B-5BE227A3417F}"/>
          </ac:picMkLst>
        </pc:picChg>
      </pc:sldChg>
      <pc:sldChg chg="addSp delSp modSp add mod">
        <pc:chgData name="Alberto Monari" userId="b43c3e3960db888f" providerId="LiveId" clId="{054A40CE-3AE4-4222-876F-3DE2F2714B03}" dt="2020-11-03T09:28:41.632" v="4327" actId="255"/>
        <pc:sldMkLst>
          <pc:docMk/>
          <pc:sldMk cId="1628959273" sldId="267"/>
        </pc:sldMkLst>
        <pc:spChg chg="mod">
          <ac:chgData name="Alberto Monari" userId="b43c3e3960db888f" providerId="LiveId" clId="{054A40CE-3AE4-4222-876F-3DE2F2714B03}" dt="2020-10-21T15:21:14.496" v="1446" actId="20577"/>
          <ac:spMkLst>
            <pc:docMk/>
            <pc:sldMk cId="1628959273" sldId="267"/>
            <ac:spMk id="2" creationId="{CFEBC806-E264-46B8-8D4E-E287EDDF3881}"/>
          </ac:spMkLst>
        </pc:spChg>
        <pc:spChg chg="mod">
          <ac:chgData name="Alberto Monari" userId="b43c3e3960db888f" providerId="LiveId" clId="{054A40CE-3AE4-4222-876F-3DE2F2714B03}" dt="2020-11-03T09:28:41.632" v="4327" actId="255"/>
          <ac:spMkLst>
            <pc:docMk/>
            <pc:sldMk cId="1628959273" sldId="267"/>
            <ac:spMk id="3" creationId="{45D1464A-9CCA-4042-93D7-7E5E9E372240}"/>
          </ac:spMkLst>
        </pc:spChg>
        <pc:spChg chg="add del mod">
          <ac:chgData name="Alberto Monari" userId="b43c3e3960db888f" providerId="LiveId" clId="{054A40CE-3AE4-4222-876F-3DE2F2714B03}" dt="2020-10-21T16:31:58.311" v="1548" actId="478"/>
          <ac:spMkLst>
            <pc:docMk/>
            <pc:sldMk cId="1628959273" sldId="267"/>
            <ac:spMk id="8" creationId="{1848A893-C189-43F2-A11D-DCED317FA30C}"/>
          </ac:spMkLst>
        </pc:spChg>
        <pc:picChg chg="add del mod">
          <ac:chgData name="Alberto Monari" userId="b43c3e3960db888f" providerId="LiveId" clId="{054A40CE-3AE4-4222-876F-3DE2F2714B03}" dt="2020-10-26T13:31:10.897" v="1779" actId="478"/>
          <ac:picMkLst>
            <pc:docMk/>
            <pc:sldMk cId="1628959273" sldId="267"/>
            <ac:picMk id="5" creationId="{977B0330-255C-4A68-960D-0557DA644D58}"/>
          </ac:picMkLst>
        </pc:picChg>
        <pc:picChg chg="add mod">
          <ac:chgData name="Alberto Monari" userId="b43c3e3960db888f" providerId="LiveId" clId="{054A40CE-3AE4-4222-876F-3DE2F2714B03}" dt="2020-10-28T11:11:32.511" v="2710" actId="1076"/>
          <ac:picMkLst>
            <pc:docMk/>
            <pc:sldMk cId="1628959273" sldId="267"/>
            <ac:picMk id="6" creationId="{E8479806-4889-4E08-A0F5-77BE4DB6FEB1}"/>
          </ac:picMkLst>
        </pc:picChg>
        <pc:picChg chg="add del mod">
          <ac:chgData name="Alberto Monari" userId="b43c3e3960db888f" providerId="LiveId" clId="{054A40CE-3AE4-4222-876F-3DE2F2714B03}" dt="2020-10-21T16:32:17.802" v="1550" actId="21"/>
          <ac:picMkLst>
            <pc:docMk/>
            <pc:sldMk cId="1628959273" sldId="267"/>
            <ac:picMk id="7" creationId="{FCEA4C77-4F5B-40A1-A6E0-5560D40FBDB8}"/>
          </ac:picMkLst>
        </pc:picChg>
        <pc:picChg chg="del">
          <ac:chgData name="Alberto Monari" userId="b43c3e3960db888f" providerId="LiveId" clId="{054A40CE-3AE4-4222-876F-3DE2F2714B03}" dt="2020-10-21T15:21:16.143" v="1447" actId="478"/>
          <ac:picMkLst>
            <pc:docMk/>
            <pc:sldMk cId="1628959273" sldId="267"/>
            <ac:picMk id="9" creationId="{6704FD68-1755-4C4B-92A7-37160DBD77FE}"/>
          </ac:picMkLst>
        </pc:picChg>
        <pc:picChg chg="add del mod">
          <ac:chgData name="Alberto Monari" userId="b43c3e3960db888f" providerId="LiveId" clId="{054A40CE-3AE4-4222-876F-3DE2F2714B03}" dt="2020-10-21T15:59:20.644" v="1538" actId="478"/>
          <ac:picMkLst>
            <pc:docMk/>
            <pc:sldMk cId="1628959273" sldId="267"/>
            <ac:picMk id="13" creationId="{2056E8CE-9EDF-4F25-AFE6-E58A1921B44E}"/>
          </ac:picMkLst>
        </pc:picChg>
        <pc:picChg chg="add del mod">
          <ac:chgData name="Alberto Monari" userId="b43c3e3960db888f" providerId="LiveId" clId="{054A40CE-3AE4-4222-876F-3DE2F2714B03}" dt="2020-10-21T16:32:17.802" v="1550" actId="21"/>
          <ac:picMkLst>
            <pc:docMk/>
            <pc:sldMk cId="1628959273" sldId="267"/>
            <ac:picMk id="16" creationId="{BE11106E-3910-4FDF-AFDB-8E9115E184A1}"/>
          </ac:picMkLst>
        </pc:picChg>
      </pc:sldChg>
      <pc:sldChg chg="addSp delSp modSp add mod">
        <pc:chgData name="Alberto Monari" userId="b43c3e3960db888f" providerId="LiveId" clId="{054A40CE-3AE4-4222-876F-3DE2F2714B03}" dt="2020-11-03T09:27:16.411" v="4311" actId="14100"/>
        <pc:sldMkLst>
          <pc:docMk/>
          <pc:sldMk cId="2851035531" sldId="268"/>
        </pc:sldMkLst>
        <pc:spChg chg="mod">
          <ac:chgData name="Alberto Monari" userId="b43c3e3960db888f" providerId="LiveId" clId="{054A40CE-3AE4-4222-876F-3DE2F2714B03}" dt="2020-10-21T15:21:28.898" v="1454" actId="20577"/>
          <ac:spMkLst>
            <pc:docMk/>
            <pc:sldMk cId="2851035531" sldId="268"/>
            <ac:spMk id="2" creationId="{CFEBC806-E264-46B8-8D4E-E287EDDF3881}"/>
          </ac:spMkLst>
        </pc:spChg>
        <pc:spChg chg="mod">
          <ac:chgData name="Alberto Monari" userId="b43c3e3960db888f" providerId="LiveId" clId="{054A40CE-3AE4-4222-876F-3DE2F2714B03}" dt="2020-11-03T09:27:16.411" v="4311" actId="14100"/>
          <ac:spMkLst>
            <pc:docMk/>
            <pc:sldMk cId="2851035531" sldId="268"/>
            <ac:spMk id="3" creationId="{45D1464A-9CCA-4042-93D7-7E5E9E372240}"/>
          </ac:spMkLst>
        </pc:spChg>
        <pc:picChg chg="add del mod">
          <ac:chgData name="Alberto Monari" userId="b43c3e3960db888f" providerId="LiveId" clId="{054A40CE-3AE4-4222-876F-3DE2F2714B03}" dt="2020-10-26T13:31:13.469" v="1780" actId="478"/>
          <ac:picMkLst>
            <pc:docMk/>
            <pc:sldMk cId="2851035531" sldId="268"/>
            <ac:picMk id="4" creationId="{35C93E41-81EF-4356-BB6F-915FCBC50480}"/>
          </ac:picMkLst>
        </pc:picChg>
        <pc:picChg chg="add del mod">
          <ac:chgData name="Alberto Monari" userId="b43c3e3960db888f" providerId="LiveId" clId="{054A40CE-3AE4-4222-876F-3DE2F2714B03}" dt="2020-10-28T12:13:24.433" v="3401" actId="478"/>
          <ac:picMkLst>
            <pc:docMk/>
            <pc:sldMk cId="2851035531" sldId="268"/>
            <ac:picMk id="5" creationId="{5A14E1D3-153F-4062-A129-59B8C3D20C57}"/>
          </ac:picMkLst>
        </pc:picChg>
        <pc:picChg chg="add del mod">
          <ac:chgData name="Alberto Monari" userId="b43c3e3960db888f" providerId="LiveId" clId="{054A40CE-3AE4-4222-876F-3DE2F2714B03}" dt="2020-10-26T13:31:14.745" v="1781" actId="478"/>
          <ac:picMkLst>
            <pc:docMk/>
            <pc:sldMk cId="2851035531" sldId="268"/>
            <ac:picMk id="5" creationId="{63FED60C-5F74-46C6-ABC5-EC4857AB2B5E}"/>
          </ac:picMkLst>
        </pc:picChg>
        <pc:picChg chg="add mod">
          <ac:chgData name="Alberto Monari" userId="b43c3e3960db888f" providerId="LiveId" clId="{054A40CE-3AE4-4222-876F-3DE2F2714B03}" dt="2020-11-03T09:27:00.419" v="4308" actId="1076"/>
          <ac:picMkLst>
            <pc:docMk/>
            <pc:sldMk cId="2851035531" sldId="268"/>
            <ac:picMk id="5" creationId="{C2D34153-67E0-4FF1-AEDB-C50D0F5B6AFB}"/>
          </ac:picMkLst>
        </pc:picChg>
        <pc:picChg chg="add mod">
          <ac:chgData name="Alberto Monari" userId="b43c3e3960db888f" providerId="LiveId" clId="{054A40CE-3AE4-4222-876F-3DE2F2714B03}" dt="2020-11-03T09:26:41.059" v="4301" actId="1076"/>
          <ac:picMkLst>
            <pc:docMk/>
            <pc:sldMk cId="2851035531" sldId="268"/>
            <ac:picMk id="6" creationId="{566C4E1D-58B9-4708-B913-94E67897E3FD}"/>
          </ac:picMkLst>
        </pc:picChg>
        <pc:picChg chg="add del mod">
          <ac:chgData name="Alberto Monari" userId="b43c3e3960db888f" providerId="LiveId" clId="{054A40CE-3AE4-4222-876F-3DE2F2714B03}" dt="2020-10-28T12:06:56.300" v="3358" actId="478"/>
          <ac:picMkLst>
            <pc:docMk/>
            <pc:sldMk cId="2851035531" sldId="268"/>
            <ac:picMk id="7" creationId="{401FB287-57CE-4A7A-8E28-0DC0FE346902}"/>
          </ac:picMkLst>
        </pc:picChg>
        <pc:picChg chg="add mod">
          <ac:chgData name="Alberto Monari" userId="b43c3e3960db888f" providerId="LiveId" clId="{054A40CE-3AE4-4222-876F-3DE2F2714B03}" dt="2020-11-03T09:26:44.245" v="4302" actId="1076"/>
          <ac:picMkLst>
            <pc:docMk/>
            <pc:sldMk cId="2851035531" sldId="268"/>
            <ac:picMk id="9" creationId="{261AC009-F76D-498F-AACF-BBDF12EA28C3}"/>
          </ac:picMkLst>
        </pc:picChg>
        <pc:picChg chg="add del mod">
          <ac:chgData name="Alberto Monari" userId="b43c3e3960db888f" providerId="LiveId" clId="{054A40CE-3AE4-4222-876F-3DE2F2714B03}" dt="2020-10-26T14:42:29.325" v="2175" actId="478"/>
          <ac:picMkLst>
            <pc:docMk/>
            <pc:sldMk cId="2851035531" sldId="268"/>
            <ac:picMk id="9" creationId="{5F4915FB-9768-40B0-A5AA-914434CEB658}"/>
          </ac:picMkLst>
        </pc:picChg>
        <pc:picChg chg="add del mod">
          <ac:chgData name="Alberto Monari" userId="b43c3e3960db888f" providerId="LiveId" clId="{054A40CE-3AE4-4222-876F-3DE2F2714B03}" dt="2020-10-28T12:09:34.838" v="3369" actId="478"/>
          <ac:picMkLst>
            <pc:docMk/>
            <pc:sldMk cId="2851035531" sldId="268"/>
            <ac:picMk id="13" creationId="{FF8EA93F-A1C1-4494-B370-F7B5B6ADD7E0}"/>
          </ac:picMkLst>
        </pc:picChg>
        <pc:picChg chg="add mod">
          <ac:chgData name="Alberto Monari" userId="b43c3e3960db888f" providerId="LiveId" clId="{054A40CE-3AE4-4222-876F-3DE2F2714B03}" dt="2020-11-03T09:26:48.056" v="4303" actId="1076"/>
          <ac:picMkLst>
            <pc:docMk/>
            <pc:sldMk cId="2851035531" sldId="268"/>
            <ac:picMk id="15" creationId="{0EFFD82D-EE7E-4CEC-9E57-E31DF55B26EE}"/>
          </ac:picMkLst>
        </pc:picChg>
        <pc:picChg chg="add del mod">
          <ac:chgData name="Alberto Monari" userId="b43c3e3960db888f" providerId="LiveId" clId="{054A40CE-3AE4-4222-876F-3DE2F2714B03}" dt="2020-10-28T12:10:46.472" v="3376" actId="478"/>
          <ac:picMkLst>
            <pc:docMk/>
            <pc:sldMk cId="2851035531" sldId="268"/>
            <ac:picMk id="16" creationId="{34B3D8F6-5E6C-410E-9E0B-BC62D2049F40}"/>
          </ac:picMkLst>
        </pc:picChg>
        <pc:picChg chg="add del mod">
          <ac:chgData name="Alberto Monari" userId="b43c3e3960db888f" providerId="LiveId" clId="{054A40CE-3AE4-4222-876F-3DE2F2714B03}" dt="2020-10-28T12:09:34.838" v="3369" actId="478"/>
          <ac:picMkLst>
            <pc:docMk/>
            <pc:sldMk cId="2851035531" sldId="268"/>
            <ac:picMk id="18" creationId="{0F578113-8FBC-491A-9C81-70F0E1960944}"/>
          </ac:picMkLst>
        </pc:picChg>
        <pc:picChg chg="add mod">
          <ac:chgData name="Alberto Monari" userId="b43c3e3960db888f" providerId="LiveId" clId="{054A40CE-3AE4-4222-876F-3DE2F2714B03}" dt="2020-11-03T09:26:55.396" v="4306" actId="1076"/>
          <ac:picMkLst>
            <pc:docMk/>
            <pc:sldMk cId="2851035531" sldId="268"/>
            <ac:picMk id="19" creationId="{C41BA2E1-BF22-467F-8B8F-652300C102D6}"/>
          </ac:picMkLst>
        </pc:picChg>
        <pc:picChg chg="add del mod">
          <ac:chgData name="Alberto Monari" userId="b43c3e3960db888f" providerId="LiveId" clId="{054A40CE-3AE4-4222-876F-3DE2F2714B03}" dt="2020-10-28T12:11:50.219" v="3381" actId="478"/>
          <ac:picMkLst>
            <pc:docMk/>
            <pc:sldMk cId="2851035531" sldId="268"/>
            <ac:picMk id="20" creationId="{A8841BEF-7652-409F-91E3-A88433A152BC}"/>
          </ac:picMkLst>
        </pc:picChg>
        <pc:picChg chg="add mod">
          <ac:chgData name="Alberto Monari" userId="b43c3e3960db888f" providerId="LiveId" clId="{054A40CE-3AE4-4222-876F-3DE2F2714B03}" dt="2020-11-03T09:27:09.659" v="4310" actId="1076"/>
          <ac:picMkLst>
            <pc:docMk/>
            <pc:sldMk cId="2851035531" sldId="268"/>
            <ac:picMk id="22" creationId="{88960DA9-10FE-4B2A-B4B0-D7FC5A14F745}"/>
          </ac:picMkLst>
        </pc:picChg>
        <pc:picChg chg="add mod">
          <ac:chgData name="Alberto Monari" userId="b43c3e3960db888f" providerId="LiveId" clId="{054A40CE-3AE4-4222-876F-3DE2F2714B03}" dt="2020-11-03T09:26:57.583" v="4307" actId="1076"/>
          <ac:picMkLst>
            <pc:docMk/>
            <pc:sldMk cId="2851035531" sldId="268"/>
            <ac:picMk id="24" creationId="{9BCAA071-9925-4653-82B7-4A8B697842A6}"/>
          </ac:picMkLst>
        </pc:picChg>
      </pc:sldChg>
      <pc:sldChg chg="addSp delSp modSp add mod">
        <pc:chgData name="Alberto Monari" userId="b43c3e3960db888f" providerId="LiveId" clId="{054A40CE-3AE4-4222-876F-3DE2F2714B03}" dt="2020-11-03T13:54:05.001" v="4703" actId="20577"/>
        <pc:sldMkLst>
          <pc:docMk/>
          <pc:sldMk cId="4288499738" sldId="269"/>
        </pc:sldMkLst>
        <pc:spChg chg="mod">
          <ac:chgData name="Alberto Monari" userId="b43c3e3960db888f" providerId="LiveId" clId="{054A40CE-3AE4-4222-876F-3DE2F2714B03}" dt="2020-10-26T15:20:59.074" v="2405" actId="20577"/>
          <ac:spMkLst>
            <pc:docMk/>
            <pc:sldMk cId="4288499738" sldId="269"/>
            <ac:spMk id="2" creationId="{CFEBC806-E264-46B8-8D4E-E287EDDF3881}"/>
          </ac:spMkLst>
        </pc:spChg>
        <pc:spChg chg="del mod">
          <ac:chgData name="Alberto Monari" userId="b43c3e3960db888f" providerId="LiveId" clId="{054A40CE-3AE4-4222-876F-3DE2F2714B03}" dt="2020-10-26T15:21:23.409" v="2408"/>
          <ac:spMkLst>
            <pc:docMk/>
            <pc:sldMk cId="4288499738" sldId="269"/>
            <ac:spMk id="3" creationId="{45D1464A-9CCA-4042-93D7-7E5E9E372240}"/>
          </ac:spMkLst>
        </pc:spChg>
        <pc:spChg chg="add del mod">
          <ac:chgData name="Alberto Monari" userId="b43c3e3960db888f" providerId="LiveId" clId="{054A40CE-3AE4-4222-876F-3DE2F2714B03}" dt="2020-10-28T13:54:53.297" v="3411" actId="478"/>
          <ac:spMkLst>
            <pc:docMk/>
            <pc:sldMk cId="4288499738" sldId="269"/>
            <ac:spMk id="4" creationId="{26925A99-8647-44B8-BF13-C045B805A078}"/>
          </ac:spMkLst>
        </pc:spChg>
        <pc:spChg chg="add del mod">
          <ac:chgData name="Alberto Monari" userId="b43c3e3960db888f" providerId="LiveId" clId="{054A40CE-3AE4-4222-876F-3DE2F2714B03}" dt="2020-10-28T14:19:10.234" v="3420" actId="478"/>
          <ac:spMkLst>
            <pc:docMk/>
            <pc:sldMk cId="4288499738" sldId="269"/>
            <ac:spMk id="11" creationId="{4455E959-3902-4821-94DD-2D7D9811734E}"/>
          </ac:spMkLst>
        </pc:spChg>
        <pc:spChg chg="add mod">
          <ac:chgData name="Alberto Monari" userId="b43c3e3960db888f" providerId="LiveId" clId="{054A40CE-3AE4-4222-876F-3DE2F2714B03}" dt="2020-11-03T13:54:05.001" v="4703" actId="20577"/>
          <ac:spMkLst>
            <pc:docMk/>
            <pc:sldMk cId="4288499738" sldId="269"/>
            <ac:spMk id="17" creationId="{F8CEAA4B-29D1-4428-88C1-B439FAD00170}"/>
          </ac:spMkLst>
        </pc:spChg>
        <pc:picChg chg="add del mod">
          <ac:chgData name="Alberto Monari" userId="b43c3e3960db888f" providerId="LiveId" clId="{054A40CE-3AE4-4222-876F-3DE2F2714B03}" dt="2020-10-28T14:19:05.660" v="3419" actId="478"/>
          <ac:picMkLst>
            <pc:docMk/>
            <pc:sldMk cId="4288499738" sldId="269"/>
            <ac:picMk id="5" creationId="{B2A0D59B-D388-406B-9E85-E6EC1FAD0969}"/>
          </ac:picMkLst>
        </pc:picChg>
        <pc:picChg chg="del">
          <ac:chgData name="Alberto Monari" userId="b43c3e3960db888f" providerId="LiveId" clId="{054A40CE-3AE4-4222-876F-3DE2F2714B03}" dt="2020-10-26T15:16:39.082" v="2385" actId="478"/>
          <ac:picMkLst>
            <pc:docMk/>
            <pc:sldMk cId="4288499738" sldId="269"/>
            <ac:picMk id="7" creationId="{401FB287-57CE-4A7A-8E28-0DC0FE346902}"/>
          </ac:picMkLst>
        </pc:picChg>
        <pc:picChg chg="add mod">
          <ac:chgData name="Alberto Monari" userId="b43c3e3960db888f" providerId="LiveId" clId="{054A40CE-3AE4-4222-876F-3DE2F2714B03}" dt="2020-10-28T14:19:14.480" v="3423" actId="1076"/>
          <ac:picMkLst>
            <pc:docMk/>
            <pc:sldMk cId="4288499738" sldId="269"/>
            <ac:picMk id="7" creationId="{6CF2FD80-2A2A-4F51-979E-87336AA6708A}"/>
          </ac:picMkLst>
        </pc:picChg>
        <pc:picChg chg="add del mod">
          <ac:chgData name="Alberto Monari" userId="b43c3e3960db888f" providerId="LiveId" clId="{054A40CE-3AE4-4222-876F-3DE2F2714B03}" dt="2020-10-28T13:54:51.912" v="3409" actId="478"/>
          <ac:picMkLst>
            <pc:docMk/>
            <pc:sldMk cId="4288499738" sldId="269"/>
            <ac:picMk id="8" creationId="{955D084B-2CA4-46A3-BC5C-6E4C45E9D0C0}"/>
          </ac:picMkLst>
        </pc:picChg>
        <pc:picChg chg="del">
          <ac:chgData name="Alberto Monari" userId="b43c3e3960db888f" providerId="LiveId" clId="{054A40CE-3AE4-4222-876F-3DE2F2714B03}" dt="2020-10-26T15:16:43.369" v="2386" actId="478"/>
          <ac:picMkLst>
            <pc:docMk/>
            <pc:sldMk cId="4288499738" sldId="269"/>
            <ac:picMk id="13" creationId="{FF8EA93F-A1C1-4494-B370-F7B5B6ADD7E0}"/>
          </ac:picMkLst>
        </pc:picChg>
        <pc:picChg chg="del">
          <ac:chgData name="Alberto Monari" userId="b43c3e3960db888f" providerId="LiveId" clId="{054A40CE-3AE4-4222-876F-3DE2F2714B03}" dt="2020-10-26T15:16:43.369" v="2386" actId="478"/>
          <ac:picMkLst>
            <pc:docMk/>
            <pc:sldMk cId="4288499738" sldId="269"/>
            <ac:picMk id="16" creationId="{34B3D8F6-5E6C-410E-9E0B-BC62D2049F40}"/>
          </ac:picMkLst>
        </pc:picChg>
        <pc:picChg chg="del">
          <ac:chgData name="Alberto Monari" userId="b43c3e3960db888f" providerId="LiveId" clId="{054A40CE-3AE4-4222-876F-3DE2F2714B03}" dt="2020-10-26T15:16:43.369" v="2386" actId="478"/>
          <ac:picMkLst>
            <pc:docMk/>
            <pc:sldMk cId="4288499738" sldId="269"/>
            <ac:picMk id="18" creationId="{0F578113-8FBC-491A-9C81-70F0E1960944}"/>
          </ac:picMkLst>
        </pc:picChg>
        <pc:picChg chg="del">
          <ac:chgData name="Alberto Monari" userId="b43c3e3960db888f" providerId="LiveId" clId="{054A40CE-3AE4-4222-876F-3DE2F2714B03}" dt="2020-10-26T15:16:43.369" v="2386" actId="478"/>
          <ac:picMkLst>
            <pc:docMk/>
            <pc:sldMk cId="4288499738" sldId="269"/>
            <ac:picMk id="20" creationId="{A8841BEF-7652-409F-91E3-A88433A152BC}"/>
          </ac:picMkLst>
        </pc:picChg>
      </pc:sldChg>
      <pc:sldChg chg="addSp delSp modSp add mod">
        <pc:chgData name="Alberto Monari" userId="b43c3e3960db888f" providerId="LiveId" clId="{054A40CE-3AE4-4222-876F-3DE2F2714B03}" dt="2020-11-03T09:50:31.246" v="4667" actId="1076"/>
        <pc:sldMkLst>
          <pc:docMk/>
          <pc:sldMk cId="1321188775" sldId="270"/>
        </pc:sldMkLst>
        <pc:spChg chg="mod">
          <ac:chgData name="Alberto Monari" userId="b43c3e3960db888f" providerId="LiveId" clId="{054A40CE-3AE4-4222-876F-3DE2F2714B03}" dt="2020-11-02T20:39:38.097" v="4286" actId="20577"/>
          <ac:spMkLst>
            <pc:docMk/>
            <pc:sldMk cId="1321188775" sldId="270"/>
            <ac:spMk id="2" creationId="{CFEBC806-E264-46B8-8D4E-E287EDDF3881}"/>
          </ac:spMkLst>
        </pc:spChg>
        <pc:spChg chg="add del mod">
          <ac:chgData name="Alberto Monari" userId="b43c3e3960db888f" providerId="LiveId" clId="{054A40CE-3AE4-4222-876F-3DE2F2714B03}" dt="2020-10-26T15:23:56.647" v="2490" actId="478"/>
          <ac:spMkLst>
            <pc:docMk/>
            <pc:sldMk cId="1321188775" sldId="270"/>
            <ac:spMk id="4" creationId="{71842E8C-DCD3-4B89-8EF5-F0ED1DB18F1B}"/>
          </ac:spMkLst>
        </pc:spChg>
        <pc:spChg chg="add mod">
          <ac:chgData name="Alberto Monari" userId="b43c3e3960db888f" providerId="LiveId" clId="{054A40CE-3AE4-4222-876F-3DE2F2714B03}" dt="2020-11-03T09:45:27.969" v="4632" actId="1076"/>
          <ac:spMkLst>
            <pc:docMk/>
            <pc:sldMk cId="1321188775" sldId="270"/>
            <ac:spMk id="5" creationId="{29409517-517D-4B96-AEB6-E72901C3D353}"/>
          </ac:spMkLst>
        </pc:spChg>
        <pc:spChg chg="add del mod">
          <ac:chgData name="Alberto Monari" userId="b43c3e3960db888f" providerId="LiveId" clId="{054A40CE-3AE4-4222-876F-3DE2F2714B03}" dt="2020-10-26T15:24:03.791" v="2492" actId="478"/>
          <ac:spMkLst>
            <pc:docMk/>
            <pc:sldMk cId="1321188775" sldId="270"/>
            <ac:spMk id="7" creationId="{B66A8BB5-1E17-40D0-908E-7E01E90177D3}"/>
          </ac:spMkLst>
        </pc:spChg>
        <pc:spChg chg="add mod">
          <ac:chgData name="Alberto Monari" userId="b43c3e3960db888f" providerId="LiveId" clId="{054A40CE-3AE4-4222-876F-3DE2F2714B03}" dt="2020-11-03T09:32:53.462" v="4407" actId="1076"/>
          <ac:spMkLst>
            <pc:docMk/>
            <pc:sldMk cId="1321188775" sldId="270"/>
            <ac:spMk id="9" creationId="{06F4A840-4FC8-441A-A62D-3B61E3D1A12F}"/>
          </ac:spMkLst>
        </pc:spChg>
        <pc:spChg chg="del">
          <ac:chgData name="Alberto Monari" userId="b43c3e3960db888f" providerId="LiveId" clId="{054A40CE-3AE4-4222-876F-3DE2F2714B03}" dt="2020-10-26T15:23:53.944" v="2488" actId="478"/>
          <ac:spMkLst>
            <pc:docMk/>
            <pc:sldMk cId="1321188775" sldId="270"/>
            <ac:spMk id="17" creationId="{F8CEAA4B-29D1-4428-88C1-B439FAD00170}"/>
          </ac:spMkLst>
        </pc:spChg>
        <pc:picChg chg="add del mod">
          <ac:chgData name="Alberto Monari" userId="b43c3e3960db888f" providerId="LiveId" clId="{054A40CE-3AE4-4222-876F-3DE2F2714B03}" dt="2020-10-28T14:19:58.811" v="3431"/>
          <ac:picMkLst>
            <pc:docMk/>
            <pc:sldMk cId="1321188775" sldId="270"/>
            <ac:picMk id="4" creationId="{4DB4ED88-5DAD-40B1-9C40-4186E368B40F}"/>
          </ac:picMkLst>
        </pc:picChg>
        <pc:picChg chg="add del mod">
          <ac:chgData name="Alberto Monari" userId="b43c3e3960db888f" providerId="LiveId" clId="{054A40CE-3AE4-4222-876F-3DE2F2714B03}" dt="2020-11-03T09:44:58.770" v="4626" actId="478"/>
          <ac:picMkLst>
            <pc:docMk/>
            <pc:sldMk cId="1321188775" sldId="270"/>
            <ac:picMk id="4" creationId="{B360C5F3-C58A-4C75-BA78-336491C9E726}"/>
          </ac:picMkLst>
        </pc:picChg>
        <pc:picChg chg="add del">
          <ac:chgData name="Alberto Monari" userId="b43c3e3960db888f" providerId="LiveId" clId="{054A40CE-3AE4-4222-876F-3DE2F2714B03}" dt="2020-10-26T15:23:57.524" v="2491" actId="478"/>
          <ac:picMkLst>
            <pc:docMk/>
            <pc:sldMk cId="1321188775" sldId="270"/>
            <ac:picMk id="5" creationId="{B2A0D59B-D388-406B-9E85-E6EC1FAD0969}"/>
          </ac:picMkLst>
        </pc:picChg>
        <pc:picChg chg="add del mod">
          <ac:chgData name="Alberto Monari" userId="b43c3e3960db888f" providerId="LiveId" clId="{054A40CE-3AE4-4222-876F-3DE2F2714B03}" dt="2020-11-03T09:50:25.372" v="4664" actId="478"/>
          <ac:picMkLst>
            <pc:docMk/>
            <pc:sldMk cId="1321188775" sldId="270"/>
            <ac:picMk id="6" creationId="{217B6A0C-9ABD-4857-8DF8-633F50038A64}"/>
          </ac:picMkLst>
        </pc:picChg>
        <pc:picChg chg="add del mod">
          <ac:chgData name="Alberto Monari" userId="b43c3e3960db888f" providerId="LiveId" clId="{054A40CE-3AE4-4222-876F-3DE2F2714B03}" dt="2020-11-03T09:47:06.285" v="4641" actId="478"/>
          <ac:picMkLst>
            <pc:docMk/>
            <pc:sldMk cId="1321188775" sldId="270"/>
            <ac:picMk id="7" creationId="{1634BF47-42C9-4A8A-81EC-7BDCC9E24726}"/>
          </ac:picMkLst>
        </pc:picChg>
        <pc:picChg chg="del">
          <ac:chgData name="Alberto Monari" userId="b43c3e3960db888f" providerId="LiveId" clId="{054A40CE-3AE4-4222-876F-3DE2F2714B03}" dt="2020-10-26T15:24:05.692" v="2493" actId="478"/>
          <ac:picMkLst>
            <pc:docMk/>
            <pc:sldMk cId="1321188775" sldId="270"/>
            <ac:picMk id="8" creationId="{955D084B-2CA4-46A3-BC5C-6E4C45E9D0C0}"/>
          </ac:picMkLst>
        </pc:picChg>
        <pc:picChg chg="add mod">
          <ac:chgData name="Alberto Monari" userId="b43c3e3960db888f" providerId="LiveId" clId="{054A40CE-3AE4-4222-876F-3DE2F2714B03}" dt="2020-10-28T14:27:35.041" v="3450" actId="1076"/>
          <ac:picMkLst>
            <pc:docMk/>
            <pc:sldMk cId="1321188775" sldId="270"/>
            <ac:picMk id="8" creationId="{CDAD7938-9894-40B9-93BB-52F3698537F3}"/>
          </ac:picMkLst>
        </pc:picChg>
        <pc:picChg chg="add del mod">
          <ac:chgData name="Alberto Monari" userId="b43c3e3960db888f" providerId="LiveId" clId="{054A40CE-3AE4-4222-876F-3DE2F2714B03}" dt="2020-10-28T14:21:52.745" v="3444" actId="478"/>
          <ac:picMkLst>
            <pc:docMk/>
            <pc:sldMk cId="1321188775" sldId="270"/>
            <ac:picMk id="11" creationId="{970C43AD-3528-4F2F-8A7C-13E13E26CBD0}"/>
          </ac:picMkLst>
        </pc:picChg>
        <pc:picChg chg="add del mod">
          <ac:chgData name="Alberto Monari" userId="b43c3e3960db888f" providerId="LiveId" clId="{054A40CE-3AE4-4222-876F-3DE2F2714B03}" dt="2020-11-03T09:49:32.470" v="4657" actId="478"/>
          <ac:picMkLst>
            <pc:docMk/>
            <pc:sldMk cId="1321188775" sldId="270"/>
            <ac:picMk id="16" creationId="{D526F4AC-0A1F-47E8-9EF2-C12A08EC7E71}"/>
          </ac:picMkLst>
        </pc:picChg>
        <pc:picChg chg="add mod">
          <ac:chgData name="Alberto Monari" userId="b43c3e3960db888f" providerId="LiveId" clId="{054A40CE-3AE4-4222-876F-3DE2F2714B03}" dt="2020-11-03T09:50:31.246" v="4667" actId="1076"/>
          <ac:picMkLst>
            <pc:docMk/>
            <pc:sldMk cId="1321188775" sldId="270"/>
            <ac:picMk id="18" creationId="{D597E6A5-B076-40F3-8FBA-0E145BD65E26}"/>
          </ac:picMkLst>
        </pc:picChg>
      </pc:sldChg>
      <pc:sldChg chg="addSp delSp modSp add mod">
        <pc:chgData name="Alberto Monari" userId="b43c3e3960db888f" providerId="LiveId" clId="{054A40CE-3AE4-4222-876F-3DE2F2714B03}" dt="2020-11-03T13:53:20.038" v="4672" actId="20577"/>
        <pc:sldMkLst>
          <pc:docMk/>
          <pc:sldMk cId="4108963896" sldId="271"/>
        </pc:sldMkLst>
        <pc:spChg chg="mod">
          <ac:chgData name="Alberto Monari" userId="b43c3e3960db888f" providerId="LiveId" clId="{054A40CE-3AE4-4222-876F-3DE2F2714B03}" dt="2020-11-03T13:53:20.038" v="4672" actId="20577"/>
          <ac:spMkLst>
            <pc:docMk/>
            <pc:sldMk cId="4108963896" sldId="271"/>
            <ac:spMk id="3" creationId="{45D1464A-9CCA-4042-93D7-7E5E9E372240}"/>
          </ac:spMkLst>
        </pc:spChg>
        <pc:picChg chg="del">
          <ac:chgData name="Alberto Monari" userId="b43c3e3960db888f" providerId="LiveId" clId="{054A40CE-3AE4-4222-876F-3DE2F2714B03}" dt="2020-10-28T10:37:22.401" v="2659" actId="478"/>
          <ac:picMkLst>
            <pc:docMk/>
            <pc:sldMk cId="4108963896" sldId="271"/>
            <ac:picMk id="4" creationId="{A8365FE4-8DDD-4676-ABF5-59AC2A5590E1}"/>
          </ac:picMkLst>
        </pc:picChg>
        <pc:picChg chg="add mod">
          <ac:chgData name="Alberto Monari" userId="b43c3e3960db888f" providerId="LiveId" clId="{054A40CE-3AE4-4222-876F-3DE2F2714B03}" dt="2020-10-30T13:03:30.754" v="3633" actId="1076"/>
          <ac:picMkLst>
            <pc:docMk/>
            <pc:sldMk cId="4108963896" sldId="271"/>
            <ac:picMk id="5" creationId="{06F67260-66F2-45B6-B4BD-F3CBED8D4D2E}"/>
          </ac:picMkLst>
        </pc:picChg>
        <pc:picChg chg="add mod">
          <ac:chgData name="Alberto Monari" userId="b43c3e3960db888f" providerId="LiveId" clId="{054A40CE-3AE4-4222-876F-3DE2F2714B03}" dt="2020-11-03T09:27:53.011" v="4313" actId="1076"/>
          <ac:picMkLst>
            <pc:docMk/>
            <pc:sldMk cId="4108963896" sldId="271"/>
            <ac:picMk id="6" creationId="{ECA4CB15-DD45-4A98-BFF8-1249E8E1A9D3}"/>
          </ac:picMkLst>
        </pc:picChg>
        <pc:picChg chg="add mod">
          <ac:chgData name="Alberto Monari" userId="b43c3e3960db888f" providerId="LiveId" clId="{054A40CE-3AE4-4222-876F-3DE2F2714B03}" dt="2020-10-30T13:03:25.660" v="3632" actId="1076"/>
          <ac:picMkLst>
            <pc:docMk/>
            <pc:sldMk cId="4108963896" sldId="271"/>
            <ac:picMk id="8" creationId="{21BAC89E-9612-41B3-B385-9BB8B2603FC2}"/>
          </ac:picMkLst>
        </pc:picChg>
        <pc:picChg chg="del mod">
          <ac:chgData name="Alberto Monari" userId="b43c3e3960db888f" providerId="LiveId" clId="{054A40CE-3AE4-4222-876F-3DE2F2714B03}" dt="2020-10-30T13:02:44.380" v="3615" actId="478"/>
          <ac:picMkLst>
            <pc:docMk/>
            <pc:sldMk cId="4108963896" sldId="271"/>
            <ac:picMk id="11" creationId="{D3F9669E-3580-4E7E-895B-5BE227A3417F}"/>
          </ac:picMkLst>
        </pc:picChg>
      </pc:sldChg>
      <pc:sldChg chg="modSp add del mod ord">
        <pc:chgData name="Alberto Monari" userId="b43c3e3960db888f" providerId="LiveId" clId="{054A40CE-3AE4-4222-876F-3DE2F2714B03}" dt="2020-10-28T11:27:39.568" v="3117" actId="2696"/>
        <pc:sldMkLst>
          <pc:docMk/>
          <pc:sldMk cId="186563351" sldId="272"/>
        </pc:sldMkLst>
        <pc:spChg chg="mod">
          <ac:chgData name="Alberto Monari" userId="b43c3e3960db888f" providerId="LiveId" clId="{054A40CE-3AE4-4222-876F-3DE2F2714B03}" dt="2020-10-28T11:12:47.976" v="2724" actId="20577"/>
          <ac:spMkLst>
            <pc:docMk/>
            <pc:sldMk cId="186563351" sldId="272"/>
            <ac:spMk id="2" creationId="{CFEBC806-E264-46B8-8D4E-E287EDDF3881}"/>
          </ac:spMkLst>
        </pc:spChg>
        <pc:spChg chg="mod">
          <ac:chgData name="Alberto Monari" userId="b43c3e3960db888f" providerId="LiveId" clId="{054A40CE-3AE4-4222-876F-3DE2F2714B03}" dt="2020-10-28T11:13:30.314" v="2849" actId="20577"/>
          <ac:spMkLst>
            <pc:docMk/>
            <pc:sldMk cId="186563351" sldId="272"/>
            <ac:spMk id="3" creationId="{45D1464A-9CCA-4042-93D7-7E5E9E372240}"/>
          </ac:spMkLst>
        </pc:spChg>
      </pc:sldChg>
      <pc:sldChg chg="addSp delSp modSp add del mod ord">
        <pc:chgData name="Alberto Monari" userId="b43c3e3960db888f" providerId="LiveId" clId="{054A40CE-3AE4-4222-876F-3DE2F2714B03}" dt="2020-11-03T09:29:10.671" v="4336" actId="20577"/>
        <pc:sldMkLst>
          <pc:docMk/>
          <pc:sldMk cId="3027819301" sldId="273"/>
        </pc:sldMkLst>
        <pc:spChg chg="mod">
          <ac:chgData name="Alberto Monari" userId="b43c3e3960db888f" providerId="LiveId" clId="{054A40CE-3AE4-4222-876F-3DE2F2714B03}" dt="2020-10-28T12:12:49.733" v="3394" actId="20577"/>
          <ac:spMkLst>
            <pc:docMk/>
            <pc:sldMk cId="3027819301" sldId="273"/>
            <ac:spMk id="2" creationId="{CFEBC806-E264-46B8-8D4E-E287EDDF3881}"/>
          </ac:spMkLst>
        </pc:spChg>
        <pc:spChg chg="mod">
          <ac:chgData name="Alberto Monari" userId="b43c3e3960db888f" providerId="LiveId" clId="{054A40CE-3AE4-4222-876F-3DE2F2714B03}" dt="2020-11-03T09:29:10.671" v="4336" actId="20577"/>
          <ac:spMkLst>
            <pc:docMk/>
            <pc:sldMk cId="3027819301" sldId="273"/>
            <ac:spMk id="3" creationId="{45D1464A-9CCA-4042-93D7-7E5E9E372240}"/>
          </ac:spMkLst>
        </pc:spChg>
        <pc:picChg chg="add mod">
          <ac:chgData name="Alberto Monari" userId="b43c3e3960db888f" providerId="LiveId" clId="{054A40CE-3AE4-4222-876F-3DE2F2714B03}" dt="2020-10-28T12:13:08.291" v="3400" actId="1076"/>
          <ac:picMkLst>
            <pc:docMk/>
            <pc:sldMk cId="3027819301" sldId="273"/>
            <ac:picMk id="5" creationId="{65562B0C-974B-47C3-9370-DD594AA27E00}"/>
          </ac:picMkLst>
        </pc:picChg>
        <pc:picChg chg="del">
          <ac:chgData name="Alberto Monari" userId="b43c3e3960db888f" providerId="LiveId" clId="{054A40CE-3AE4-4222-876F-3DE2F2714B03}" dt="2020-10-28T11:28:10.170" v="3119" actId="478"/>
          <ac:picMkLst>
            <pc:docMk/>
            <pc:sldMk cId="3027819301" sldId="273"/>
            <ac:picMk id="6" creationId="{ECA4CB15-DD45-4A98-BFF8-1249E8E1A9D3}"/>
          </ac:picMkLst>
        </pc:picChg>
        <pc:picChg chg="add mod">
          <ac:chgData name="Alberto Monari" userId="b43c3e3960db888f" providerId="LiveId" clId="{054A40CE-3AE4-4222-876F-3DE2F2714B03}" dt="2020-10-28T12:13:06.682" v="3399" actId="1076"/>
          <ac:picMkLst>
            <pc:docMk/>
            <pc:sldMk cId="3027819301" sldId="273"/>
            <ac:picMk id="8" creationId="{54FB3246-255E-4107-8EFF-F8E83BA60901}"/>
          </ac:picMkLst>
        </pc:picChg>
        <pc:picChg chg="del">
          <ac:chgData name="Alberto Monari" userId="b43c3e3960db888f" providerId="LiveId" clId="{054A40CE-3AE4-4222-876F-3DE2F2714B03}" dt="2020-10-28T11:28:08.958" v="3118" actId="478"/>
          <ac:picMkLst>
            <pc:docMk/>
            <pc:sldMk cId="3027819301" sldId="273"/>
            <ac:picMk id="11" creationId="{D3F9669E-3580-4E7E-895B-5BE227A3417F}"/>
          </ac:picMkLst>
        </pc:picChg>
        <pc:picChg chg="add mod">
          <ac:chgData name="Alberto Monari" userId="b43c3e3960db888f" providerId="LiveId" clId="{054A40CE-3AE4-4222-876F-3DE2F2714B03}" dt="2020-10-28T12:05:26.425" v="3344" actId="1076"/>
          <ac:picMkLst>
            <pc:docMk/>
            <pc:sldMk cId="3027819301" sldId="273"/>
            <ac:picMk id="13" creationId="{6F7857C8-7761-418A-A264-0E28E38A237C}"/>
          </ac:picMkLst>
        </pc:picChg>
      </pc:sldChg>
      <pc:sldChg chg="addSp delSp modSp add mod">
        <pc:chgData name="Alberto Monari" userId="b43c3e3960db888f" providerId="LiveId" clId="{054A40CE-3AE4-4222-876F-3DE2F2714B03}" dt="2020-11-02T20:37:26.258" v="4239" actId="20577"/>
        <pc:sldMkLst>
          <pc:docMk/>
          <pc:sldMk cId="2105132873" sldId="274"/>
        </pc:sldMkLst>
        <pc:spChg chg="mod">
          <ac:chgData name="Alberto Monari" userId="b43c3e3960db888f" providerId="LiveId" clId="{054A40CE-3AE4-4222-876F-3DE2F2714B03}" dt="2020-10-30T13:53:33.817" v="3763" actId="14100"/>
          <ac:spMkLst>
            <pc:docMk/>
            <pc:sldMk cId="2105132873" sldId="274"/>
            <ac:spMk id="2" creationId="{CFEBC806-E264-46B8-8D4E-E287EDDF3881}"/>
          </ac:spMkLst>
        </pc:spChg>
        <pc:spChg chg="mod">
          <ac:chgData name="Alberto Monari" userId="b43c3e3960db888f" providerId="LiveId" clId="{054A40CE-3AE4-4222-876F-3DE2F2714B03}" dt="2020-11-02T20:37:26.258" v="4239" actId="20577"/>
          <ac:spMkLst>
            <pc:docMk/>
            <pc:sldMk cId="2105132873" sldId="274"/>
            <ac:spMk id="3" creationId="{45D1464A-9CCA-4042-93D7-7E5E9E372240}"/>
          </ac:spMkLst>
        </pc:spChg>
        <pc:picChg chg="del">
          <ac:chgData name="Alberto Monari" userId="b43c3e3960db888f" providerId="LiveId" clId="{054A40CE-3AE4-4222-876F-3DE2F2714B03}" dt="2020-10-30T13:53:36.172" v="3765" actId="478"/>
          <ac:picMkLst>
            <pc:docMk/>
            <pc:sldMk cId="2105132873" sldId="274"/>
            <ac:picMk id="5" creationId="{65562B0C-974B-47C3-9370-DD594AA27E00}"/>
          </ac:picMkLst>
        </pc:picChg>
        <pc:picChg chg="add mod">
          <ac:chgData name="Alberto Monari" userId="b43c3e3960db888f" providerId="LiveId" clId="{054A40CE-3AE4-4222-876F-3DE2F2714B03}" dt="2020-10-30T13:59:42.092" v="3853" actId="1076"/>
          <ac:picMkLst>
            <pc:docMk/>
            <pc:sldMk cId="2105132873" sldId="274"/>
            <ac:picMk id="6" creationId="{1EAA5394-291A-43E1-9EAA-536CA6846F63}"/>
          </ac:picMkLst>
        </pc:picChg>
        <pc:picChg chg="del">
          <ac:chgData name="Alberto Monari" userId="b43c3e3960db888f" providerId="LiveId" clId="{054A40CE-3AE4-4222-876F-3DE2F2714B03}" dt="2020-10-30T13:53:37.770" v="3766" actId="478"/>
          <ac:picMkLst>
            <pc:docMk/>
            <pc:sldMk cId="2105132873" sldId="274"/>
            <ac:picMk id="8" creationId="{54FB3246-255E-4107-8EFF-F8E83BA60901}"/>
          </ac:picMkLst>
        </pc:picChg>
        <pc:picChg chg="add mod">
          <ac:chgData name="Alberto Monari" userId="b43c3e3960db888f" providerId="LiveId" clId="{054A40CE-3AE4-4222-876F-3DE2F2714B03}" dt="2020-10-30T14:00:09.833" v="3856" actId="1076"/>
          <ac:picMkLst>
            <pc:docMk/>
            <pc:sldMk cId="2105132873" sldId="274"/>
            <ac:picMk id="9" creationId="{38FA69A6-A491-4327-89DF-6D8B5BB231B1}"/>
          </ac:picMkLst>
        </pc:picChg>
        <pc:picChg chg="del">
          <ac:chgData name="Alberto Monari" userId="b43c3e3960db888f" providerId="LiveId" clId="{054A40CE-3AE4-4222-876F-3DE2F2714B03}" dt="2020-10-30T13:53:34.769" v="3764" actId="478"/>
          <ac:picMkLst>
            <pc:docMk/>
            <pc:sldMk cId="2105132873" sldId="274"/>
            <ac:picMk id="13" creationId="{6F7857C8-7761-418A-A264-0E28E38A237C}"/>
          </ac:picMkLst>
        </pc:picChg>
      </pc:sldChg>
      <pc:sldChg chg="addSp delSp modSp add mod">
        <pc:chgData name="Alberto Monari" userId="b43c3e3960db888f" providerId="LiveId" clId="{054A40CE-3AE4-4222-876F-3DE2F2714B03}" dt="2020-11-03T13:57:16.474" v="4717" actId="20577"/>
        <pc:sldMkLst>
          <pc:docMk/>
          <pc:sldMk cId="3191943696" sldId="275"/>
        </pc:sldMkLst>
        <pc:spChg chg="mod">
          <ac:chgData name="Alberto Monari" userId="b43c3e3960db888f" providerId="LiveId" clId="{054A40CE-3AE4-4222-876F-3DE2F2714B03}" dt="2020-11-03T13:57:16.474" v="4717" actId="20577"/>
          <ac:spMkLst>
            <pc:docMk/>
            <pc:sldMk cId="3191943696" sldId="275"/>
            <ac:spMk id="2" creationId="{A26957FA-4247-444D-8768-2CDA4DE2A96E}"/>
          </ac:spMkLst>
        </pc:spChg>
        <pc:spChg chg="del mod">
          <ac:chgData name="Alberto Monari" userId="b43c3e3960db888f" providerId="LiveId" clId="{054A40CE-3AE4-4222-876F-3DE2F2714B03}" dt="2020-11-03T09:30:41.201" v="4344" actId="478"/>
          <ac:spMkLst>
            <pc:docMk/>
            <pc:sldMk cId="3191943696" sldId="275"/>
            <ac:spMk id="3" creationId="{266C5D42-667A-4BBA-B886-D189F3A0AF80}"/>
          </ac:spMkLst>
        </pc:spChg>
        <pc:spChg chg="add mod">
          <ac:chgData name="Alberto Monari" userId="b43c3e3960db888f" providerId="LiveId" clId="{054A40CE-3AE4-4222-876F-3DE2F2714B03}" dt="2020-11-03T09:50:42.147" v="4671" actId="20577"/>
          <ac:spMkLst>
            <pc:docMk/>
            <pc:sldMk cId="3191943696" sldId="275"/>
            <ac:spMk id="6" creationId="{EF5FD2FB-C917-4031-AA38-E4ECDF44CB5C}"/>
          </ac:spMkLst>
        </pc:spChg>
        <pc:spChg chg="del mod">
          <ac:chgData name="Alberto Monari" userId="b43c3e3960db888f" providerId="LiveId" clId="{054A40CE-3AE4-4222-876F-3DE2F2714B03}" dt="2020-11-03T09:30:25.921" v="4341" actId="478"/>
          <ac:spMkLst>
            <pc:docMk/>
            <pc:sldMk cId="3191943696" sldId="275"/>
            <ac:spMk id="9" creationId="{A927F664-7A45-4D1B-9FE1-59804C7E085F}"/>
          </ac:spMkLst>
        </pc:spChg>
        <pc:spChg chg="del mod">
          <ac:chgData name="Alberto Monari" userId="b43c3e3960db888f" providerId="LiveId" clId="{054A40CE-3AE4-4222-876F-3DE2F2714B03}" dt="2020-11-03T09:33:28.859" v="4413" actId="478"/>
          <ac:spMkLst>
            <pc:docMk/>
            <pc:sldMk cId="3191943696" sldId="275"/>
            <ac:spMk id="13" creationId="{C346A0E5-9394-4241-BBA7-F49C86CAE862}"/>
          </ac:spMkLst>
        </pc:spChg>
        <pc:spChg chg="add mod">
          <ac:chgData name="Alberto Monari" userId="b43c3e3960db888f" providerId="LiveId" clId="{054A40CE-3AE4-4222-876F-3DE2F2714B03}" dt="2020-11-03T09:48:46.716" v="4649" actId="1076"/>
          <ac:spMkLst>
            <pc:docMk/>
            <pc:sldMk cId="3191943696" sldId="275"/>
            <ac:spMk id="19" creationId="{7396783A-7AD5-4EB1-8112-501DC346909B}"/>
          </ac:spMkLst>
        </pc:spChg>
        <pc:picChg chg="add mod">
          <ac:chgData name="Alberto Monari" userId="b43c3e3960db888f" providerId="LiveId" clId="{054A40CE-3AE4-4222-876F-3DE2F2714B03}" dt="2020-11-03T09:33:00.295" v="4409" actId="1076"/>
          <ac:picMkLst>
            <pc:docMk/>
            <pc:sldMk cId="3191943696" sldId="275"/>
            <ac:picMk id="5" creationId="{619B95F4-FAD2-4BE9-B29F-2AB120F06978}"/>
          </ac:picMkLst>
        </pc:picChg>
        <pc:picChg chg="add del mod">
          <ac:chgData name="Alberto Monari" userId="b43c3e3960db888f" providerId="LiveId" clId="{054A40CE-3AE4-4222-876F-3DE2F2714B03}" dt="2020-11-03T09:40:00.602" v="4481" actId="478"/>
          <ac:picMkLst>
            <pc:docMk/>
            <pc:sldMk cId="3191943696" sldId="275"/>
            <ac:picMk id="7" creationId="{A73172ED-1825-4CA7-BDC0-78217E76A57E}"/>
          </ac:picMkLst>
        </pc:picChg>
        <pc:picChg chg="del">
          <ac:chgData name="Alberto Monari" userId="b43c3e3960db888f" providerId="LiveId" clId="{054A40CE-3AE4-4222-876F-3DE2F2714B03}" dt="2020-11-03T09:24:22.606" v="4296" actId="478"/>
          <ac:picMkLst>
            <pc:docMk/>
            <pc:sldMk cId="3191943696" sldId="275"/>
            <ac:picMk id="11" creationId="{96D81E7D-12E1-4D96-83C1-BB137D2952C2}"/>
          </ac:picMkLst>
        </pc:picChg>
        <pc:picChg chg="add del mod">
          <ac:chgData name="Alberto Monari" userId="b43c3e3960db888f" providerId="LiveId" clId="{054A40CE-3AE4-4222-876F-3DE2F2714B03}" dt="2020-11-03T09:31:54.759" v="4393" actId="478"/>
          <ac:picMkLst>
            <pc:docMk/>
            <pc:sldMk cId="3191943696" sldId="275"/>
            <ac:picMk id="12" creationId="{26D5AE77-854A-428E-9CCC-9581FC0CE985}"/>
          </ac:picMkLst>
        </pc:picChg>
        <pc:picChg chg="add del mod">
          <ac:chgData name="Alberto Monari" userId="b43c3e3960db888f" providerId="LiveId" clId="{054A40CE-3AE4-4222-876F-3DE2F2714B03}" dt="2020-11-03T09:41:15.587" v="4487" actId="478"/>
          <ac:picMkLst>
            <pc:docMk/>
            <pc:sldMk cId="3191943696" sldId="275"/>
            <ac:picMk id="15" creationId="{975C6667-8DA1-4D15-BD96-107E4A3EF068}"/>
          </ac:picMkLst>
        </pc:picChg>
        <pc:picChg chg="add del mod">
          <ac:chgData name="Alberto Monari" userId="b43c3e3960db888f" providerId="LiveId" clId="{054A40CE-3AE4-4222-876F-3DE2F2714B03}" dt="2020-11-03T09:48:42.386" v="4647" actId="478"/>
          <ac:picMkLst>
            <pc:docMk/>
            <pc:sldMk cId="3191943696" sldId="275"/>
            <ac:picMk id="17" creationId="{97864487-22F7-4369-B587-4F7A02F9E4A3}"/>
          </ac:picMkLst>
        </pc:picChg>
        <pc:picChg chg="add del mod">
          <ac:chgData name="Alberto Monari" userId="b43c3e3960db888f" providerId="LiveId" clId="{054A40CE-3AE4-4222-876F-3DE2F2714B03}" dt="2020-11-03T09:46:48.223" v="4637" actId="21"/>
          <ac:picMkLst>
            <pc:docMk/>
            <pc:sldMk cId="3191943696" sldId="275"/>
            <ac:picMk id="21" creationId="{9E7B11D3-8EA7-4BC6-AAF7-C644B60252AC}"/>
          </ac:picMkLst>
        </pc:picChg>
        <pc:picChg chg="add mod">
          <ac:chgData name="Alberto Monari" userId="b43c3e3960db888f" providerId="LiveId" clId="{054A40CE-3AE4-4222-876F-3DE2F2714B03}" dt="2020-11-03T09:48:50.883" v="4652" actId="1076"/>
          <ac:picMkLst>
            <pc:docMk/>
            <pc:sldMk cId="3191943696" sldId="275"/>
            <ac:picMk id="23" creationId="{84F671BF-EC3C-4CB3-8038-08736339C1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2703-4DBA-410C-87C3-88DEE43360FD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76AE-0931-4617-AF3E-45F80891646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9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2703-4DBA-410C-87C3-88DEE43360FD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76AE-0931-4617-AF3E-45F808916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61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2703-4DBA-410C-87C3-88DEE43360FD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76AE-0931-4617-AF3E-45F808916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23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2703-4DBA-410C-87C3-88DEE43360FD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76AE-0931-4617-AF3E-45F808916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73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2703-4DBA-410C-87C3-88DEE43360FD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76AE-0931-4617-AF3E-45F80891646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45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2703-4DBA-410C-87C3-88DEE43360FD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76AE-0931-4617-AF3E-45F808916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14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2703-4DBA-410C-87C3-88DEE43360FD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76AE-0931-4617-AF3E-45F808916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89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2703-4DBA-410C-87C3-88DEE43360FD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76AE-0931-4617-AF3E-45F808916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62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2703-4DBA-410C-87C3-88DEE43360FD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76AE-0931-4617-AF3E-45F808916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51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DE2703-4DBA-410C-87C3-88DEE43360FD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CC76AE-0931-4617-AF3E-45F808916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99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2703-4DBA-410C-87C3-88DEE43360FD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76AE-0931-4617-AF3E-45F808916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42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DE2703-4DBA-410C-87C3-88DEE43360FD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CC76AE-0931-4617-AF3E-45F80891646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C2B7-87A4-4014-9D9C-6DA3F2376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388" y="4764381"/>
            <a:ext cx="10592174" cy="1000655"/>
          </a:xfrm>
        </p:spPr>
        <p:txBody>
          <a:bodyPr anchor="t">
            <a:normAutofit/>
          </a:bodyPr>
          <a:lstStyle/>
          <a:p>
            <a:pPr algn="ctr"/>
            <a:r>
              <a:rPr lang="it-IT" sz="4000" dirty="0">
                <a:solidFill>
                  <a:schemeClr val="tx2"/>
                </a:solidFill>
              </a:rPr>
              <a:t>Time Series project – Sydney airport traffic</a:t>
            </a:r>
            <a:endParaRPr lang="en-GB" sz="4000" dirty="0">
              <a:solidFill>
                <a:schemeClr val="tx2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5D7E386E-2A44-412A-A859-702CBA4637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 bwMode="auto">
          <a:xfrm>
            <a:off x="1385950" y="5552926"/>
            <a:ext cx="9417050" cy="424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414141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defRPr>
            </a:lvl1pPr>
            <a:lvl2pPr marL="742950" indent="-285750">
              <a:defRPr sz="3200">
                <a:solidFill>
                  <a:srgbClr val="414141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defRPr>
            </a:lvl2pPr>
            <a:lvl3pPr marL="1143000" indent="-228600">
              <a:defRPr sz="3200">
                <a:solidFill>
                  <a:srgbClr val="414141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defRPr>
            </a:lvl3pPr>
            <a:lvl4pPr marL="1600200" indent="-228600">
              <a:defRPr sz="3200">
                <a:solidFill>
                  <a:srgbClr val="414141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defRPr>
            </a:lvl4pPr>
            <a:lvl5pPr marL="2057400" indent="-228600">
              <a:defRPr sz="3200">
                <a:solidFill>
                  <a:srgbClr val="414141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14141"/>
                </a:solidFill>
                <a:latin typeface="Palatino" charset="0"/>
                <a:ea typeface="Palatino" charset="0"/>
                <a:cs typeface="Palatino" charset="0"/>
                <a:sym typeface="Palatino" charset="0"/>
              </a:defRPr>
            </a:lvl9pPr>
          </a:lstStyle>
          <a:p>
            <a:pPr algn="ctr" eaLnBrk="1">
              <a:lnSpc>
                <a:spcPct val="110000"/>
              </a:lnSpc>
            </a:pPr>
            <a:r>
              <a:rPr lang="fr-FR" altLang="fr-FR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Alberto Monari - Kevin Da Silva - Louise Dietrich </a:t>
            </a:r>
          </a:p>
        </p:txBody>
      </p:sp>
      <p:pic>
        <p:nvPicPr>
          <p:cNvPr id="1028" name="Picture 4" descr="Sydney Harbour Bridge &amp; Sydney Opera Panoramic Image - Sun and Sea">
            <a:extLst>
              <a:ext uri="{FF2B5EF4-FFF2-40B4-BE49-F238E27FC236}">
                <a16:creationId xmlns:a16="http://schemas.microsoft.com/office/drawing/2014/main" id="{44556BB2-9880-4975-AC27-969F9FB3A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0" r="1"/>
          <a:stretch/>
        </p:blipFill>
        <p:spPr bwMode="auto">
          <a:xfrm>
            <a:off x="-1" y="10"/>
            <a:ext cx="12192001" cy="420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94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C806-E264-46B8-8D4E-E287EDDF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1" y="523685"/>
            <a:ext cx="8937397" cy="686430"/>
          </a:xfrm>
        </p:spPr>
        <p:txBody>
          <a:bodyPr anchor="t">
            <a:normAutofit fontScale="90000"/>
          </a:bodyPr>
          <a:lstStyle/>
          <a:p>
            <a:r>
              <a:rPr lang="it-IT" dirty="0"/>
              <a:t>Box-Jenkins methodology (1bis – 2bis)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464A-9CCA-4042-93D7-7E5E9E37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30" y="1276597"/>
            <a:ext cx="5146633" cy="4058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/>
              <a:t>First step: </a:t>
            </a:r>
            <a:r>
              <a:rPr lang="it-IT" b="1" i="1" dirty="0"/>
              <a:t>Identifications of orders p and q</a:t>
            </a:r>
          </a:p>
          <a:p>
            <a:pPr marL="0" indent="0">
              <a:buNone/>
            </a:pPr>
            <a:r>
              <a:rPr lang="it-IT" sz="1800" dirty="0"/>
              <a:t>We decided to keep the coefficients ma1 and sma1:</a:t>
            </a:r>
          </a:p>
          <a:p>
            <a:pPr>
              <a:buFontTx/>
              <a:buChar char="-"/>
            </a:pPr>
            <a:r>
              <a:rPr lang="it-IT" sz="1800" dirty="0"/>
              <a:t> p = P = 0</a:t>
            </a:r>
          </a:p>
          <a:p>
            <a:pPr>
              <a:buFontTx/>
              <a:buChar char="-"/>
            </a:pPr>
            <a:r>
              <a:rPr lang="it-IT" sz="1800" dirty="0"/>
              <a:t> q = Q = 1</a:t>
            </a:r>
          </a:p>
          <a:p>
            <a:pPr marL="0" indent="0">
              <a:buNone/>
            </a:pPr>
            <a:r>
              <a:rPr lang="en-GB" sz="1800" dirty="0"/>
              <a:t>Now we have a better model because we have an AIC = -627.89 whereas before we had an AIC = -621.66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it-IT" dirty="0"/>
              <a:t>Second step: </a:t>
            </a:r>
            <a:r>
              <a:rPr lang="it-IT" b="1" i="1" dirty="0"/>
              <a:t>Significance of the coefficients</a:t>
            </a:r>
            <a:endParaRPr lang="en-GB" dirty="0"/>
          </a:p>
          <a:p>
            <a:pPr marL="0" indent="0">
              <a:buNone/>
            </a:pPr>
            <a:r>
              <a:rPr lang="en-GB" sz="1800" dirty="0"/>
              <a:t>All the coefficients are significant as all the p-values are lower than 0.05</a:t>
            </a:r>
            <a:endParaRPr lang="it-IT" sz="1800" dirty="0"/>
          </a:p>
          <a:p>
            <a:pPr>
              <a:buFontTx/>
              <a:buChar char="-"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62B0C-974B-47C3-9370-DD594AA27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696" y="4552759"/>
            <a:ext cx="5550439" cy="1439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B3246-255E-4107-8EFF-F8E83BA60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30" y="5335565"/>
            <a:ext cx="2184322" cy="491674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6F7857C8-7761-418A-A264-0E28E38A2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32" y="1116609"/>
            <a:ext cx="4506259" cy="32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1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C806-E264-46B8-8D4E-E287EDDF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1" y="523685"/>
            <a:ext cx="10730686" cy="686430"/>
          </a:xfrm>
        </p:spPr>
        <p:txBody>
          <a:bodyPr anchor="t">
            <a:normAutofit fontScale="90000"/>
          </a:bodyPr>
          <a:lstStyle/>
          <a:p>
            <a:r>
              <a:rPr lang="it-IT" dirty="0"/>
              <a:t>Box-Jenkins methodology (1bis – 2bis – model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464A-9CCA-4042-93D7-7E5E9E37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30" y="1276598"/>
            <a:ext cx="10286804" cy="2878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We decided to perform a second possible model, starting from mod1 (2, 1, 2)(1, 1) using the backward elimination: that is, without eliminating all the non-significant coefficients at once, but eliminating one at a time until we arrive at a model with all the significant coefficients.</a:t>
            </a:r>
          </a:p>
          <a:p>
            <a:pPr marL="0" indent="0">
              <a:buNone/>
            </a:pPr>
            <a:r>
              <a:rPr lang="en-GB" sz="1800" dirty="0"/>
              <a:t>The coefficients of this model are:</a:t>
            </a:r>
          </a:p>
          <a:p>
            <a:pPr>
              <a:buFontTx/>
              <a:buChar char="-"/>
            </a:pPr>
            <a:r>
              <a:rPr lang="en-GB" sz="1800" dirty="0"/>
              <a:t>p = 1, P = 0</a:t>
            </a:r>
          </a:p>
          <a:p>
            <a:pPr>
              <a:buFontTx/>
              <a:buChar char="-"/>
            </a:pPr>
            <a:r>
              <a:rPr lang="en-GB" sz="1800" dirty="0"/>
              <a:t> q = 2, Q = 1</a:t>
            </a:r>
          </a:p>
          <a:p>
            <a:pPr marL="0" indent="0">
              <a:buNone/>
            </a:pPr>
            <a:r>
              <a:rPr lang="en-GB" sz="1800" dirty="0"/>
              <a:t>We decided to keep the previous model because it has a better AIC.</a:t>
            </a:r>
            <a:endParaRPr lang="it-IT" sz="1800" dirty="0"/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A5394-291A-43E1-9EAA-536CA684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32" y="4339368"/>
            <a:ext cx="5991225" cy="1537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FA69A6-A491-4327-89DF-6D8B5BB2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4339368"/>
            <a:ext cx="4314825" cy="5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3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C806-E264-46B8-8D4E-E287EDDF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1" y="523685"/>
            <a:ext cx="8937397" cy="686430"/>
          </a:xfrm>
        </p:spPr>
        <p:txBody>
          <a:bodyPr anchor="t">
            <a:normAutofit fontScale="90000"/>
          </a:bodyPr>
          <a:lstStyle/>
          <a:p>
            <a:r>
              <a:rPr lang="it-IT" dirty="0"/>
              <a:t>Box-Jenkins methodology (3)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464A-9CCA-4042-93D7-7E5E9E37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31" y="1276598"/>
            <a:ext cx="6756902" cy="4786851"/>
          </a:xfrm>
        </p:spPr>
        <p:txBody>
          <a:bodyPr>
            <a:no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it-IT" sz="1800" dirty="0"/>
              <a:t>Third step: </a:t>
            </a:r>
            <a:r>
              <a:rPr lang="it-IT" sz="1800" b="1" i="1" dirty="0"/>
              <a:t>Residual diagnostic </a:t>
            </a:r>
            <a:r>
              <a:rPr lang="it-IT" sz="1800" dirty="0"/>
              <a:t>(on model 1)</a:t>
            </a:r>
            <a:endParaRPr lang="it-IT" sz="1800" b="1" i="1" dirty="0"/>
          </a:p>
          <a:p>
            <a:pPr>
              <a:buFontTx/>
              <a:buChar char="-"/>
            </a:pPr>
            <a:r>
              <a:rPr lang="en-GB" sz="1800" dirty="0"/>
              <a:t>The </a:t>
            </a:r>
            <a:r>
              <a:rPr lang="en-GB" sz="1800" dirty="0" err="1"/>
              <a:t>Jarque-Bera</a:t>
            </a:r>
            <a:r>
              <a:rPr lang="en-GB" sz="1800" dirty="0"/>
              <a:t> test and the Shapiro-Wilk test indicate that the residuals follow a 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distribution </a:t>
            </a:r>
            <a:r>
              <a:rPr lang="en-GB" sz="1800" dirty="0"/>
              <a:t>because the p-value is greater than 0.05;</a:t>
            </a:r>
          </a:p>
          <a:p>
            <a:pPr>
              <a:buFontTx/>
              <a:buChar char="-"/>
            </a:pPr>
            <a:r>
              <a:rPr lang="en-GB" sz="1800" dirty="0"/>
              <a:t>The Box-</a:t>
            </a:r>
            <a:r>
              <a:rPr lang="en-GB" sz="1800" dirty="0" err="1"/>
              <a:t>Ljung</a:t>
            </a:r>
            <a:r>
              <a:rPr lang="en-GB" sz="1800" dirty="0"/>
              <a:t> test indicates that the residuals can be approximated to a 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 noise process</a:t>
            </a:r>
            <a:r>
              <a:rPr lang="en-GB" sz="1800" dirty="0"/>
              <a:t>, so there is 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autocorrelation </a:t>
            </a:r>
            <a:r>
              <a:rPr lang="en-GB" sz="1800" dirty="0"/>
              <a:t>(then there is not information left in the residuals which should be used in computing forecasts). This is confirmed by the ACF and PACF correlograms on the residuals;</a:t>
            </a:r>
          </a:p>
          <a:p>
            <a:pPr>
              <a:buFontTx/>
              <a:buChar char="-"/>
            </a:pPr>
            <a:r>
              <a:rPr lang="en-GB" sz="1800" dirty="0"/>
              <a:t>The McLeod-Li test returns a vector of p-value, of which some elements are higher than 0.05, so the hypothesis of 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homoscedasticity</a:t>
            </a:r>
            <a:r>
              <a:rPr lang="en-GB" sz="1800" dirty="0"/>
              <a:t> is verified. This is confirmed by the ACF correlogram on the square root of the residuals;</a:t>
            </a:r>
          </a:p>
          <a:p>
            <a:pPr>
              <a:buFontTx/>
              <a:buChar char="-"/>
            </a:pPr>
            <a:r>
              <a:rPr lang="en-GB" sz="1800" dirty="0"/>
              <a:t> The t-test on the residuals confirm that the 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</a:t>
            </a:r>
            <a:r>
              <a:rPr lang="en-GB" sz="1800" dirty="0"/>
              <a:t> of the residuals can be approximated to 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</a:t>
            </a:r>
            <a:r>
              <a:rPr lang="en-GB" sz="1800" dirty="0"/>
              <a:t> (because it remains between -2 and +2), then the forecasts are not biased.</a:t>
            </a:r>
          </a:p>
          <a:p>
            <a:pPr>
              <a:buFontTx/>
              <a:buChar char="-"/>
            </a:pPr>
            <a:endParaRPr lang="en-GB" sz="1800" dirty="0"/>
          </a:p>
          <a:p>
            <a:pPr>
              <a:buFontTx/>
              <a:buChar char="-"/>
            </a:pPr>
            <a:endParaRPr lang="it-IT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66C4E1D-58B9-4708-B913-94E67897E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633" y="181179"/>
            <a:ext cx="4360990" cy="3180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1AC009-F76D-498F-AACF-BBDF12EA2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968" y="3297785"/>
            <a:ext cx="2817537" cy="5372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FFD82D-EE7E-4CEC-9E57-E31DF55B2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968" y="3901801"/>
            <a:ext cx="2054058" cy="5175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1BA2E1-BF22-467F-8B8F-652300C10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7489" y="4497066"/>
            <a:ext cx="2489064" cy="4676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960DA9-10FE-4B2A-B4B0-D7FC5A14F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5492" y="5739121"/>
            <a:ext cx="5827163" cy="5557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BCAA071-9925-4653-82B7-4A8B697842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7489" y="5026869"/>
            <a:ext cx="2991104" cy="332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D34153-67E0-4FF1-AEDB-C50D0F5B6A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7489" y="5433855"/>
            <a:ext cx="2291436" cy="2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3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C806-E264-46B8-8D4E-E287EDDF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1" y="523685"/>
            <a:ext cx="8937397" cy="686430"/>
          </a:xfrm>
        </p:spPr>
        <p:txBody>
          <a:bodyPr anchor="t">
            <a:normAutofit fontScale="90000"/>
          </a:bodyPr>
          <a:lstStyle/>
          <a:p>
            <a:r>
              <a:rPr lang="it-IT" dirty="0"/>
              <a:t>Quality of the fit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D084B-2CA4-46A3-BC5C-6E4C45E9D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54109"/>
            <a:ext cx="1590675" cy="40005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8CEAA4B-29D1-4428-88C1-B439FAD00170}"/>
              </a:ext>
            </a:extLst>
          </p:cNvPr>
          <p:cNvSpPr txBox="1">
            <a:spLocks/>
          </p:cNvSpPr>
          <p:nvPr/>
        </p:nvSpPr>
        <p:spPr>
          <a:xfrm>
            <a:off x="669458" y="1733800"/>
            <a:ext cx="4757084" cy="35519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GB" sz="1800" dirty="0"/>
              <a:t>According to the graph, the quality of the fit seems to be good: the proportion of points in the confidence interval is 82.58%</a:t>
            </a:r>
          </a:p>
          <a:p>
            <a:pPr>
              <a:buFontTx/>
              <a:buChar char="-"/>
            </a:pPr>
            <a:endParaRPr lang="it-IT" sz="1800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CF2FD80-2A2A-4F51-979E-87336AA67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58" y="650382"/>
            <a:ext cx="5465032" cy="39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99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957FA-4247-444D-8768-2CDA4DE2A9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9150" y="280988"/>
            <a:ext cx="9647238" cy="928687"/>
          </a:xfrm>
        </p:spPr>
        <p:txBody>
          <a:bodyPr>
            <a:normAutofit/>
          </a:bodyPr>
          <a:lstStyle/>
          <a:p>
            <a:r>
              <a:rPr lang="fr-FR" sz="4300" dirty="0" err="1"/>
              <a:t>Forecasting</a:t>
            </a:r>
            <a:r>
              <a:rPr lang="fr-FR" sz="4300" dirty="0"/>
              <a:t> – in </a:t>
            </a:r>
            <a:r>
              <a:rPr lang="fr-FR" sz="4300" dirty="0" err="1"/>
              <a:t>sample</a:t>
            </a:r>
            <a:endParaRPr lang="fr-FR" sz="4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B95F4-FAD2-4BE9-B29F-2AB120F06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989" y="5739324"/>
            <a:ext cx="6578996" cy="46510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5FD2FB-C917-4031-AA38-E4ECDF44CB5C}"/>
              </a:ext>
            </a:extLst>
          </p:cNvPr>
          <p:cNvSpPr txBox="1">
            <a:spLocks/>
          </p:cNvSpPr>
          <p:nvPr/>
        </p:nvSpPr>
        <p:spPr>
          <a:xfrm>
            <a:off x="747918" y="1337672"/>
            <a:ext cx="5086156" cy="35805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To test the </a:t>
            </a:r>
            <a:r>
              <a:rPr lang="fr-FR" sz="1800" dirty="0" err="1"/>
              <a:t>predictive</a:t>
            </a:r>
            <a:r>
              <a:rPr lang="fr-FR" sz="1800" dirty="0"/>
              <a:t> power of </a:t>
            </a:r>
            <a:r>
              <a:rPr lang="fr-FR" sz="1800" dirty="0" err="1"/>
              <a:t>our</a:t>
            </a:r>
            <a:r>
              <a:rPr lang="fr-FR" sz="1800" dirty="0"/>
              <a:t> model, </a:t>
            </a:r>
            <a:r>
              <a:rPr lang="fr-FR" sz="1800" dirty="0" err="1"/>
              <a:t>we</a:t>
            </a:r>
            <a:r>
              <a:rPr lang="fr-FR" sz="1800" dirty="0"/>
              <a:t> </a:t>
            </a:r>
            <a:r>
              <a:rPr lang="fr-FR" sz="1800" dirty="0" err="1"/>
              <a:t>divided</a:t>
            </a:r>
            <a:r>
              <a:rPr lang="fr-FR" sz="1800" dirty="0"/>
              <a:t> </a:t>
            </a:r>
            <a:r>
              <a:rPr lang="fr-FR" sz="1800" dirty="0" err="1"/>
              <a:t>our</a:t>
            </a:r>
            <a:r>
              <a:rPr lang="fr-FR" sz="1800" dirty="0"/>
              <a:t> data in </a:t>
            </a:r>
            <a:r>
              <a:rPr lang="fr-FR" sz="1800" dirty="0" err="1"/>
              <a:t>two</a:t>
            </a:r>
            <a:r>
              <a:rPr lang="fr-FR" sz="1800" dirty="0"/>
              <a:t> sets: a training set </a:t>
            </a:r>
            <a:r>
              <a:rPr lang="fr-FR" sz="1800" dirty="0" err="1"/>
              <a:t>with</a:t>
            </a:r>
            <a:r>
              <a:rPr lang="fr-FR" sz="1800" dirty="0"/>
              <a:t> data </a:t>
            </a:r>
            <a:r>
              <a:rPr lang="fr-FR" sz="1800" dirty="0" err="1"/>
              <a:t>from</a:t>
            </a:r>
            <a:r>
              <a:rPr lang="fr-FR" sz="1800" dirty="0"/>
              <a:t> 2009 to 2018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we</a:t>
            </a:r>
            <a:r>
              <a:rPr lang="fr-FR" sz="1800" dirty="0"/>
              <a:t> </a:t>
            </a:r>
            <a:r>
              <a:rPr lang="fr-FR" sz="1800" dirty="0" err="1"/>
              <a:t>will</a:t>
            </a:r>
            <a:r>
              <a:rPr lang="fr-FR" sz="1800" dirty="0"/>
              <a:t> use to </a:t>
            </a:r>
            <a:r>
              <a:rPr lang="fr-FR" sz="1800" dirty="0" err="1"/>
              <a:t>predict</a:t>
            </a:r>
            <a:r>
              <a:rPr lang="fr-FR" sz="1800" dirty="0"/>
              <a:t> the </a:t>
            </a:r>
            <a:r>
              <a:rPr lang="fr-FR" sz="1800" dirty="0" err="1"/>
              <a:t>traffic</a:t>
            </a:r>
            <a:r>
              <a:rPr lang="fr-FR" sz="1800" dirty="0"/>
              <a:t> values of 2019, and a test data set </a:t>
            </a:r>
            <a:r>
              <a:rPr lang="fr-FR" sz="1800" dirty="0" err="1"/>
              <a:t>containing</a:t>
            </a:r>
            <a:r>
              <a:rPr lang="fr-FR" sz="1800" dirty="0"/>
              <a:t> the real values for 2019. </a:t>
            </a:r>
          </a:p>
          <a:p>
            <a:r>
              <a:rPr lang="fr-FR" sz="1800" dirty="0" err="1"/>
              <a:t>According</a:t>
            </a:r>
            <a:r>
              <a:rPr lang="fr-FR" sz="1800" dirty="0"/>
              <a:t> to the </a:t>
            </a:r>
            <a:r>
              <a:rPr lang="fr-FR" sz="1800" dirty="0" err="1"/>
              <a:t>results</a:t>
            </a:r>
            <a:r>
              <a:rPr lang="fr-FR" sz="1800" dirty="0"/>
              <a:t> </a:t>
            </a:r>
            <a:r>
              <a:rPr lang="fr-FR" sz="1800" dirty="0" err="1"/>
              <a:t>below</a:t>
            </a:r>
            <a:r>
              <a:rPr lang="fr-FR" sz="1800" dirty="0"/>
              <a:t>, the </a:t>
            </a:r>
            <a:r>
              <a:rPr lang="fr-FR" sz="1800" dirty="0" err="1"/>
              <a:t>measures</a:t>
            </a:r>
            <a:r>
              <a:rPr lang="fr-FR" sz="1800" dirty="0"/>
              <a:t> of </a:t>
            </a:r>
            <a:r>
              <a:rPr lang="fr-FR" sz="1800" dirty="0" err="1"/>
              <a:t>accuracy</a:t>
            </a:r>
            <a:r>
              <a:rPr lang="fr-FR" sz="1800" dirty="0"/>
              <a:t> of the model fit are all </a:t>
            </a:r>
            <a:r>
              <a:rPr lang="fr-FR" sz="1800" dirty="0" err="1"/>
              <a:t>quite</a:t>
            </a:r>
            <a:r>
              <a:rPr lang="fr-FR" sz="1800" dirty="0"/>
              <a:t> close to 0, </a:t>
            </a:r>
            <a:r>
              <a:rPr lang="fr-FR" sz="1800" dirty="0" err="1"/>
              <a:t>which</a:t>
            </a:r>
            <a:r>
              <a:rPr lang="fr-FR" sz="1800" dirty="0"/>
              <a:t> </a:t>
            </a:r>
            <a:r>
              <a:rPr lang="fr-FR" sz="1800" dirty="0" err="1"/>
              <a:t>means</a:t>
            </a:r>
            <a:r>
              <a:rPr lang="fr-FR" sz="1800" dirty="0"/>
              <a:t> the </a:t>
            </a:r>
            <a:r>
              <a:rPr lang="fr-FR" sz="1800" dirty="0" err="1"/>
              <a:t>predictive</a:t>
            </a:r>
            <a:r>
              <a:rPr lang="fr-FR" sz="1800" dirty="0"/>
              <a:t> power of the training model </a:t>
            </a:r>
            <a:r>
              <a:rPr lang="fr-FR" sz="1800" dirty="0" err="1"/>
              <a:t>is</a:t>
            </a:r>
            <a:r>
              <a:rPr lang="fr-FR" sz="1800" dirty="0"/>
              <a:t> high. </a:t>
            </a:r>
          </a:p>
          <a:p>
            <a:r>
              <a:rPr lang="fr-FR" sz="1800" dirty="0"/>
              <a:t>The </a:t>
            </a:r>
            <a:r>
              <a:rPr lang="fr-FR" sz="1800" dirty="0" err="1"/>
              <a:t>Mean</a:t>
            </a:r>
            <a:r>
              <a:rPr lang="fr-FR" sz="1800" dirty="0"/>
              <a:t> </a:t>
            </a:r>
            <a:r>
              <a:rPr lang="fr-FR" sz="1800" dirty="0" err="1"/>
              <a:t>Absolute</a:t>
            </a:r>
            <a:r>
              <a:rPr lang="fr-FR" sz="1800" dirty="0"/>
              <a:t> Percentage </a:t>
            </a:r>
            <a:r>
              <a:rPr lang="fr-FR" sz="1800" dirty="0" err="1"/>
              <a:t>Error</a:t>
            </a:r>
            <a:r>
              <a:rPr lang="fr-FR" sz="1800" dirty="0"/>
              <a:t> (MAPE) </a:t>
            </a:r>
            <a:r>
              <a:rPr lang="fr-FR" sz="1800" dirty="0" err="1"/>
              <a:t>is</a:t>
            </a:r>
            <a:r>
              <a:rPr lang="fr-FR" sz="1800" dirty="0"/>
              <a:t> 10,78% </a:t>
            </a:r>
            <a:r>
              <a:rPr lang="fr-FR" sz="1800" dirty="0" err="1"/>
              <a:t>which</a:t>
            </a:r>
            <a:r>
              <a:rPr lang="fr-FR" sz="1800" dirty="0"/>
              <a:t> </a:t>
            </a:r>
            <a:r>
              <a:rPr lang="fr-FR" sz="1800" dirty="0" err="1"/>
              <a:t>implies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the training model </a:t>
            </a:r>
            <a:r>
              <a:rPr lang="fr-FR" sz="1800" dirty="0" err="1"/>
              <a:t>is</a:t>
            </a:r>
            <a:r>
              <a:rPr lang="fr-FR" sz="1800" dirty="0"/>
              <a:t> 89,22% </a:t>
            </a:r>
            <a:r>
              <a:rPr lang="fr-FR" sz="1800" dirty="0" err="1"/>
              <a:t>accurate</a:t>
            </a:r>
            <a:r>
              <a:rPr lang="fr-FR" sz="1800" dirty="0"/>
              <a:t>.</a:t>
            </a:r>
          </a:p>
          <a:p>
            <a:endParaRPr lang="fr-FR" sz="1800" dirty="0"/>
          </a:p>
          <a:p>
            <a:endParaRPr lang="fr-FR" sz="1800" dirty="0"/>
          </a:p>
          <a:p>
            <a:pPr>
              <a:buFontTx/>
              <a:buChar char="-"/>
            </a:pPr>
            <a:endParaRPr lang="it-IT" sz="18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96783A-7AD5-4EB1-8112-501DC346909B}"/>
              </a:ext>
            </a:extLst>
          </p:cNvPr>
          <p:cNvSpPr txBox="1">
            <a:spLocks/>
          </p:cNvSpPr>
          <p:nvPr/>
        </p:nvSpPr>
        <p:spPr>
          <a:xfrm>
            <a:off x="9615689" y="4681401"/>
            <a:ext cx="2192400" cy="10579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i="1" dirty="0">
                <a:solidFill>
                  <a:srgbClr val="FF0000"/>
                </a:solidFill>
              </a:rPr>
              <a:t>Red line</a:t>
            </a:r>
            <a:r>
              <a:rPr lang="fr-FR" sz="1400" i="1" dirty="0"/>
              <a:t>: values </a:t>
            </a:r>
            <a:r>
              <a:rPr lang="fr-FR" sz="1400" i="1" dirty="0" err="1"/>
              <a:t>predicted</a:t>
            </a:r>
            <a:endParaRPr lang="fr-FR" sz="1400" i="1" dirty="0"/>
          </a:p>
          <a:p>
            <a:r>
              <a:rPr lang="fr-FR" sz="1400" i="1" dirty="0" err="1">
                <a:solidFill>
                  <a:schemeClr val="accent1"/>
                </a:solidFill>
              </a:rPr>
              <a:t>Blu</a:t>
            </a:r>
            <a:r>
              <a:rPr lang="fr-FR" sz="1400" i="1" dirty="0">
                <a:solidFill>
                  <a:schemeClr val="accent1"/>
                </a:solidFill>
              </a:rPr>
              <a:t> </a:t>
            </a:r>
            <a:r>
              <a:rPr lang="fr-FR" sz="1400" i="1" dirty="0" err="1">
                <a:solidFill>
                  <a:schemeClr val="accent1"/>
                </a:solidFill>
              </a:rPr>
              <a:t>lines</a:t>
            </a:r>
            <a:r>
              <a:rPr lang="fr-FR" sz="1400" i="1" dirty="0"/>
              <a:t>: confidence </a:t>
            </a:r>
            <a:r>
              <a:rPr lang="fr-FR" sz="1400" i="1" dirty="0" err="1"/>
              <a:t>interval</a:t>
            </a:r>
            <a:endParaRPr lang="fr-FR" sz="1400" i="1" dirty="0"/>
          </a:p>
          <a:p>
            <a:r>
              <a:rPr lang="fr-FR" sz="1400" i="1" dirty="0"/>
              <a:t>Black line: real values</a:t>
            </a:r>
          </a:p>
          <a:p>
            <a:endParaRPr lang="fr-FR" sz="1400" i="1" dirty="0"/>
          </a:p>
          <a:p>
            <a:pPr>
              <a:buFontTx/>
              <a:buChar char="-"/>
            </a:pPr>
            <a:endParaRPr lang="it-IT" sz="1400" i="1" dirty="0"/>
          </a:p>
        </p:txBody>
      </p:sp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84F671BF-EC3C-4CB3-8038-08736339C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928" y="955936"/>
            <a:ext cx="5617400" cy="36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4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C806-E264-46B8-8D4E-E287EDDF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1" y="523685"/>
            <a:ext cx="8937397" cy="686430"/>
          </a:xfrm>
        </p:spPr>
        <p:txBody>
          <a:bodyPr anchor="t">
            <a:normAutofit fontScale="90000"/>
          </a:bodyPr>
          <a:lstStyle/>
          <a:p>
            <a:r>
              <a:rPr lang="it-IT" dirty="0"/>
              <a:t>Forecasting – out of sample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AD7938-9894-40B9-93BB-52F369853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5748955"/>
            <a:ext cx="9081406" cy="5285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F4A840-4FC8-441A-A62D-3B61E3D1A12F}"/>
              </a:ext>
            </a:extLst>
          </p:cNvPr>
          <p:cNvSpPr txBox="1">
            <a:spLocks/>
          </p:cNvSpPr>
          <p:nvPr/>
        </p:nvSpPr>
        <p:spPr>
          <a:xfrm>
            <a:off x="258274" y="1733800"/>
            <a:ext cx="4950502" cy="26544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GB" sz="1800" dirty="0"/>
              <a:t>These are our expected passenger numbers at Sydney Airport during the 12 months of 2020.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GB" sz="1800" dirty="0"/>
              <a:t>The red line is the exact passenger forecast.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GB" sz="1800" dirty="0"/>
              <a:t>The confidence interval in blue indicates that with 95% of the number of passengers each month falls within the range formed by the two lines.</a:t>
            </a:r>
            <a:endParaRPr lang="it-IT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409517-517D-4B96-AEB6-E72901C3D353}"/>
              </a:ext>
            </a:extLst>
          </p:cNvPr>
          <p:cNvSpPr txBox="1">
            <a:spLocks/>
          </p:cNvSpPr>
          <p:nvPr/>
        </p:nvSpPr>
        <p:spPr>
          <a:xfrm>
            <a:off x="3151450" y="4483668"/>
            <a:ext cx="2192400" cy="10579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i="1" dirty="0">
                <a:solidFill>
                  <a:srgbClr val="FF0000"/>
                </a:solidFill>
              </a:rPr>
              <a:t>Red line</a:t>
            </a:r>
            <a:r>
              <a:rPr lang="fr-FR" sz="1400" i="1" dirty="0"/>
              <a:t>: values </a:t>
            </a:r>
            <a:r>
              <a:rPr lang="fr-FR" sz="1400" i="1" dirty="0" err="1"/>
              <a:t>predicted</a:t>
            </a:r>
            <a:endParaRPr lang="fr-FR" sz="1400" i="1" dirty="0"/>
          </a:p>
          <a:p>
            <a:r>
              <a:rPr lang="fr-FR" sz="1400" i="1" dirty="0" err="1">
                <a:solidFill>
                  <a:schemeClr val="accent1"/>
                </a:solidFill>
              </a:rPr>
              <a:t>Blu</a:t>
            </a:r>
            <a:r>
              <a:rPr lang="fr-FR" sz="1400" i="1" dirty="0">
                <a:solidFill>
                  <a:schemeClr val="accent1"/>
                </a:solidFill>
              </a:rPr>
              <a:t> </a:t>
            </a:r>
            <a:r>
              <a:rPr lang="fr-FR" sz="1400" i="1" dirty="0" err="1">
                <a:solidFill>
                  <a:schemeClr val="accent1"/>
                </a:solidFill>
              </a:rPr>
              <a:t>lines</a:t>
            </a:r>
            <a:r>
              <a:rPr lang="fr-FR" sz="1400" i="1" dirty="0"/>
              <a:t>: confidence </a:t>
            </a:r>
            <a:r>
              <a:rPr lang="fr-FR" sz="1400" i="1" dirty="0" err="1"/>
              <a:t>interval</a:t>
            </a:r>
            <a:endParaRPr lang="fr-FR" sz="1400" i="1" dirty="0"/>
          </a:p>
          <a:p>
            <a:r>
              <a:rPr lang="fr-FR" sz="1400" i="1" dirty="0"/>
              <a:t>Black line: real values</a:t>
            </a:r>
          </a:p>
          <a:p>
            <a:endParaRPr lang="fr-FR" sz="1400" i="1" dirty="0"/>
          </a:p>
          <a:p>
            <a:pPr>
              <a:buFontTx/>
              <a:buChar char="-"/>
            </a:pPr>
            <a:endParaRPr lang="it-IT" sz="1400" i="1" dirty="0"/>
          </a:p>
        </p:txBody>
      </p:sp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D597E6A5-B076-40F3-8FBA-0E145BD65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45" y="1150905"/>
            <a:ext cx="6152560" cy="403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8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C806-E264-46B8-8D4E-E287EDDF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1" y="523685"/>
            <a:ext cx="5844269" cy="686430"/>
          </a:xfrm>
        </p:spPr>
        <p:txBody>
          <a:bodyPr anchor="t">
            <a:normAutofit fontScale="90000"/>
          </a:bodyPr>
          <a:lstStyle/>
          <a:p>
            <a:r>
              <a:rPr lang="it-IT" dirty="0"/>
              <a:t>Dataset description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464A-9CCA-4042-93D7-7E5E9E37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64" y="1507086"/>
            <a:ext cx="11233136" cy="222685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 Our dataset consists of 132 observations;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 The period studied is from January 2009 to December 2019 and the frequency is monthly;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 Each observation is therefore characterized by a year, a month and a whole number of passengers who passed through the Sydney airport in that month;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 Our goal is to predict the number of passengers each month of 2020 in the Sydney airport.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0AFB9-63E9-4265-BB66-8719E6D34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490" y="3549649"/>
            <a:ext cx="9223020" cy="20982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921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C806-E264-46B8-8D4E-E287EDDF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1" y="523685"/>
            <a:ext cx="5844269" cy="686430"/>
          </a:xfrm>
        </p:spPr>
        <p:txBody>
          <a:bodyPr anchor="t">
            <a:normAutofit fontScale="90000"/>
          </a:bodyPr>
          <a:lstStyle/>
          <a:p>
            <a:r>
              <a:rPr lang="it-IT" dirty="0"/>
              <a:t>Time series description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464A-9CCA-4042-93D7-7E5E9E37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30" y="1153214"/>
            <a:ext cx="10757320" cy="15138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sz="1800" dirty="0"/>
              <a:t>Trend: there is a long-term linear increase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 Seasonality: there is seasonality because a certain pattern is repeating every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 Random: there is a random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9FBB302-63DB-4D1D-9EDD-0A871014A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9" y="2667089"/>
            <a:ext cx="5147973" cy="361929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F20AD54-3FFB-4FF9-8317-18D620E6D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07" y="2871723"/>
            <a:ext cx="5735362" cy="34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3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C806-E264-46B8-8D4E-E287EDDF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1" y="523685"/>
            <a:ext cx="5844269" cy="686430"/>
          </a:xfrm>
        </p:spPr>
        <p:txBody>
          <a:bodyPr anchor="t">
            <a:normAutofit fontScale="90000"/>
          </a:bodyPr>
          <a:lstStyle/>
          <a:p>
            <a:r>
              <a:rPr lang="it-IT" dirty="0"/>
              <a:t>Stationarity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464A-9CCA-4042-93D7-7E5E9E37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31" y="1534052"/>
            <a:ext cx="4578461" cy="4182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The time series is </a:t>
            </a:r>
            <a:r>
              <a:rPr lang="it-IT" sz="1800" b="1" dirty="0"/>
              <a:t>not stationary</a:t>
            </a:r>
            <a:r>
              <a:rPr lang="it-IT" sz="1800" dirty="0"/>
              <a:t>: </a:t>
            </a:r>
            <a:r>
              <a:rPr lang="en-GB" sz="1800" dirty="0"/>
              <a:t>we can observe it by looking at the trend: the first condition of stationarity is not respected (since the average is not constant over time, but depends on </a:t>
            </a:r>
            <a:r>
              <a:rPr lang="en-GB" sz="1800" i="1" dirty="0"/>
              <a:t>t</a:t>
            </a:r>
            <a:r>
              <a:rPr lang="en-GB" sz="1800" dirty="0"/>
              <a:t>) and there is also a seasonality.</a:t>
            </a:r>
          </a:p>
          <a:p>
            <a:pPr marL="0" indent="0">
              <a:buNone/>
            </a:pPr>
            <a:r>
              <a:rPr lang="en-GB" sz="1800" dirty="0"/>
              <a:t>The hypothesis of non stationarity when looking at the trend is confirmed by the following </a:t>
            </a:r>
            <a:r>
              <a:rPr lang="en-GB" sz="1800" dirty="0" err="1"/>
              <a:t>autocorrelogram</a:t>
            </a:r>
            <a:r>
              <a:rPr lang="en-GB" sz="1800" dirty="0"/>
              <a:t>: a stationary time series would have the autocorrelation fall to zero fairly quickly but for a non-stationary series, as the one we are analysing, it drops gradually.</a:t>
            </a:r>
          </a:p>
          <a:p>
            <a:pPr marL="0" indent="0">
              <a:buNone/>
            </a:pPr>
            <a:r>
              <a:rPr lang="en-GB" sz="1800" dirty="0"/>
              <a:t>Moreover the p-value result from the Box-</a:t>
            </a:r>
            <a:r>
              <a:rPr lang="en-GB" sz="1800" dirty="0" err="1"/>
              <a:t>Ljung</a:t>
            </a:r>
            <a:r>
              <a:rPr lang="en-GB" sz="1800" dirty="0"/>
              <a:t> test is less than 0.05, so the process cannot be approximated to a white noise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F174F35-B379-4AFE-8DC3-208F8D07B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923" y="523684"/>
            <a:ext cx="5967423" cy="4195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331E23-F8D9-4CD2-8E3E-52615E4AC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009" y="4851319"/>
            <a:ext cx="48291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4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C806-E264-46B8-8D4E-E287EDDF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1" y="523685"/>
            <a:ext cx="8937397" cy="686430"/>
          </a:xfrm>
        </p:spPr>
        <p:txBody>
          <a:bodyPr anchor="t">
            <a:normAutofit fontScale="90000"/>
          </a:bodyPr>
          <a:lstStyle/>
          <a:p>
            <a:r>
              <a:rPr lang="it-IT" dirty="0"/>
              <a:t>From non stationary to stationary (1)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464A-9CCA-4042-93D7-7E5E9E37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31" y="1276599"/>
            <a:ext cx="10654394" cy="1638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First step: </a:t>
            </a:r>
            <a:r>
              <a:rPr lang="it-IT" b="1" i="1" dirty="0"/>
              <a:t>Log transformation</a:t>
            </a:r>
          </a:p>
          <a:p>
            <a:pPr marL="0" indent="0">
              <a:buNone/>
            </a:pPr>
            <a:r>
              <a:rPr lang="it-IT" sz="1800" dirty="0"/>
              <a:t>We performed a log transformation to eliminate the </a:t>
            </a:r>
            <a:r>
              <a:rPr lang="it-IT" sz="1800" i="1" dirty="0"/>
              <a:t>non constant variance.</a:t>
            </a:r>
          </a:p>
          <a:p>
            <a:pPr marL="0" indent="0">
              <a:buNone/>
            </a:pPr>
            <a:r>
              <a:rPr lang="en-GB" sz="1800" dirty="0"/>
              <a:t>As the variance was mostly constant through the years, the time series remains non stationary.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AD50E00-0A42-42FF-A389-1BED2A6E1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5" y="2728288"/>
            <a:ext cx="5119688" cy="359941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0E75E75-F255-494A-85AC-FD31DF7AF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778273"/>
            <a:ext cx="4977494" cy="349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4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C806-E264-46B8-8D4E-E287EDDF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1" y="523685"/>
            <a:ext cx="8937397" cy="686430"/>
          </a:xfrm>
        </p:spPr>
        <p:txBody>
          <a:bodyPr anchor="t">
            <a:normAutofit fontScale="90000"/>
          </a:bodyPr>
          <a:lstStyle/>
          <a:p>
            <a:r>
              <a:rPr lang="it-IT" dirty="0"/>
              <a:t>From non stationary to stationary (2)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464A-9CCA-4042-93D7-7E5E9E37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31" y="1276599"/>
            <a:ext cx="10654394" cy="1638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Second step: </a:t>
            </a:r>
            <a:r>
              <a:rPr lang="it-IT" b="1" i="1" dirty="0"/>
              <a:t>First order difference</a:t>
            </a:r>
          </a:p>
          <a:p>
            <a:pPr marL="0" indent="0">
              <a:buNone/>
            </a:pPr>
            <a:r>
              <a:rPr lang="it-IT" sz="1800" dirty="0"/>
              <a:t>We performed a first order difference to eliminate the </a:t>
            </a:r>
            <a:r>
              <a:rPr lang="it-IT" sz="1800" i="1" dirty="0"/>
              <a:t>unit root</a:t>
            </a:r>
            <a:r>
              <a:rPr lang="it-IT" sz="1800" dirty="0"/>
              <a:t>, that is a stochastic trend.</a:t>
            </a:r>
          </a:p>
          <a:p>
            <a:pPr marL="0" indent="0">
              <a:buNone/>
            </a:pPr>
            <a:r>
              <a:rPr lang="it-IT" sz="1800" dirty="0"/>
              <a:t>Even if it seems we have reached the stationarity, from the autocorrelation plot it can be seen that seasonality is still present, so the process is still not stationary.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A085ABA-4A4E-44C9-A0CB-838DD2202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736034"/>
            <a:ext cx="5070801" cy="3565040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3477CCBF-62D0-4120-8ADA-AE73830AF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242" y="2804054"/>
            <a:ext cx="4974052" cy="349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C806-E264-46B8-8D4E-E287EDDF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1" y="523685"/>
            <a:ext cx="8937397" cy="686430"/>
          </a:xfrm>
        </p:spPr>
        <p:txBody>
          <a:bodyPr anchor="t">
            <a:normAutofit fontScale="90000"/>
          </a:bodyPr>
          <a:lstStyle/>
          <a:p>
            <a:r>
              <a:rPr lang="it-IT" dirty="0"/>
              <a:t>From non stationary to stationary (3)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464A-9CCA-4042-93D7-7E5E9E37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31" y="1276599"/>
            <a:ext cx="10654394" cy="1638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Third step: </a:t>
            </a:r>
            <a:r>
              <a:rPr lang="it-IT" b="1" i="1" dirty="0"/>
              <a:t>Difference of lag 12</a:t>
            </a:r>
          </a:p>
          <a:p>
            <a:pPr marL="0" indent="0">
              <a:buNone/>
            </a:pPr>
            <a:r>
              <a:rPr lang="it-IT" sz="1800" dirty="0"/>
              <a:t>We performed a difference of lag 12 to eliminate the </a:t>
            </a:r>
            <a:r>
              <a:rPr lang="it-IT" sz="1800" i="1" dirty="0"/>
              <a:t>seasonality.</a:t>
            </a:r>
          </a:p>
          <a:p>
            <a:pPr marL="0" indent="0">
              <a:buNone/>
            </a:pPr>
            <a:r>
              <a:rPr lang="it-IT" sz="1800" dirty="0"/>
              <a:t>Even if we perfomed a difference of lag 12, some significant coefficients remain at order 12.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DE133DA-DC33-4865-9212-2FB211EC0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03" y="2703612"/>
            <a:ext cx="4921720" cy="3460228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49BC2A92-2F5E-40B0-ABD5-5DF35B965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77" y="2731997"/>
            <a:ext cx="4921720" cy="346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6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C806-E264-46B8-8D4E-E287EDDF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1" y="523685"/>
            <a:ext cx="8937397" cy="686430"/>
          </a:xfrm>
        </p:spPr>
        <p:txBody>
          <a:bodyPr anchor="t">
            <a:normAutofit fontScale="90000"/>
          </a:bodyPr>
          <a:lstStyle/>
          <a:p>
            <a:r>
              <a:rPr lang="it-IT" dirty="0"/>
              <a:t>Box-Jenkins methodology (1)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464A-9CCA-4042-93D7-7E5E9E37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30" y="1276598"/>
            <a:ext cx="5084489" cy="28029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/>
              <a:t>First step: </a:t>
            </a:r>
            <a:r>
              <a:rPr lang="it-IT" b="1" i="1" dirty="0"/>
              <a:t>Identification of orders p and q</a:t>
            </a:r>
          </a:p>
          <a:p>
            <a:pPr marL="0" indent="0">
              <a:buNone/>
            </a:pPr>
            <a:r>
              <a:rPr lang="it-IT" sz="1800" dirty="0"/>
              <a:t>Looking at the ACF and PACF we decided to choose: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/>
              <a:t> p = 2 and q = 2 because </a:t>
            </a:r>
            <a:r>
              <a:rPr lang="en-GB" sz="1800" dirty="0"/>
              <a:t>the second coefficient in both ACF and PACF is still outside the confidence interval;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 P = 1 and Q = 1 because the second seasonal coefficient (lag 24) is not significant but the first (lag 12) is significant.</a:t>
            </a:r>
            <a:endParaRPr lang="it-IT" sz="1800" dirty="0"/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4CB15-DD45-4A98-BFF8-1249E8E1A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84" y="4422930"/>
            <a:ext cx="6082599" cy="1621562"/>
          </a:xfrm>
          <a:prstGeom prst="rect">
            <a:avLst/>
          </a:prstGeom>
        </p:spPr>
      </p:pic>
      <p:pic>
        <p:nvPicPr>
          <p:cNvPr id="5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06F67260-66F2-45B6-B4BD-F3CBED8D4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31" y="678557"/>
            <a:ext cx="3813591" cy="2786339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BAC89E-9612-41B3-B385-9BB8B2603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32" y="3429000"/>
            <a:ext cx="3813591" cy="278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6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C806-E264-46B8-8D4E-E287EDDF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1" y="523685"/>
            <a:ext cx="8937397" cy="686430"/>
          </a:xfrm>
        </p:spPr>
        <p:txBody>
          <a:bodyPr anchor="t">
            <a:normAutofit fontScale="90000"/>
          </a:bodyPr>
          <a:lstStyle/>
          <a:p>
            <a:r>
              <a:rPr lang="it-IT" dirty="0"/>
              <a:t>Box-Jenkins methodology (2)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464A-9CCA-4042-93D7-7E5E9E37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30" y="1276598"/>
            <a:ext cx="10711545" cy="23898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/>
              <a:t>Second step: </a:t>
            </a:r>
            <a:r>
              <a:rPr lang="it-IT" b="1" i="1" dirty="0"/>
              <a:t>Significance of the coefficients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 The p-value &lt; 0.05 for ma1 and sma1, so they are significant;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 The coefficients related to AR (ar1, ar2 and sar1) and ma2 are not significant;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 We remove those coefficients and re-estimate the others and see if we have a better model looking at the AIC.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479806-4889-4E08-A0F5-77BE4DB6F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07" y="3740051"/>
            <a:ext cx="97440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592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1118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Time Series project – Sydney airport traffic</vt:lpstr>
      <vt:lpstr>Dataset description</vt:lpstr>
      <vt:lpstr>Time series description</vt:lpstr>
      <vt:lpstr>Stationarity</vt:lpstr>
      <vt:lpstr>From non stationary to stationary (1)</vt:lpstr>
      <vt:lpstr>From non stationary to stationary (2)</vt:lpstr>
      <vt:lpstr>From non stationary to stationary (3)</vt:lpstr>
      <vt:lpstr>Box-Jenkins methodology (1)</vt:lpstr>
      <vt:lpstr>Box-Jenkins methodology (2)</vt:lpstr>
      <vt:lpstr>Box-Jenkins methodology (1bis – 2bis)</vt:lpstr>
      <vt:lpstr>Box-Jenkins methodology (1bis – 2bis – model 2)</vt:lpstr>
      <vt:lpstr>Box-Jenkins methodology (3)</vt:lpstr>
      <vt:lpstr>Quality of the fit</vt:lpstr>
      <vt:lpstr>Forecasting – in sample</vt:lpstr>
      <vt:lpstr>Forecasting – out of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project – Sydney airport traffic</dc:title>
  <dc:creator>Alberto Monari</dc:creator>
  <cp:lastModifiedBy>Alberto Monari</cp:lastModifiedBy>
  <cp:revision>2</cp:revision>
  <dcterms:created xsi:type="dcterms:W3CDTF">2020-10-20T13:38:17Z</dcterms:created>
  <dcterms:modified xsi:type="dcterms:W3CDTF">2020-11-03T13:57:58Z</dcterms:modified>
</cp:coreProperties>
</file>