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5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103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121130"/>
            <a:ext cx="16230600" cy="8044740"/>
            <a:chOff x="0" y="0"/>
            <a:chExt cx="21640800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6405" y="0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6405" y="6380485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405" y="3187700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6405" y="9568185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07677" y="0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9707677" y="6380485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9707677" y="3187700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9707677" y="9568185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6405" y="1618080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6405" y="7998564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405" y="4805780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9707677" y="161808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9707677" y="7998564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9707677" y="4805780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6500554" y="0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6500554" y="638048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6500554" y="3187700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6500554" y="9568185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16201826" y="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6201826" y="6380485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6201826" y="3187700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6201826" y="9568185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9389206" y="0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9389206" y="6380485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9389206" y="3187700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19389206" y="956818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6500554" y="1618080"/>
              <a:ext cx="82785" cy="82785"/>
              <a:chOff x="0" y="0"/>
              <a:chExt cx="6350000" cy="6350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6500554" y="7998564"/>
              <a:ext cx="82785" cy="82785"/>
              <a:chOff x="0" y="0"/>
              <a:chExt cx="6350000" cy="6350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6500554" y="4805780"/>
              <a:ext cx="82785" cy="82785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16201826" y="1618080"/>
              <a:ext cx="82785" cy="82785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16201826" y="7998564"/>
              <a:ext cx="82785" cy="8278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16201826" y="4805780"/>
              <a:ext cx="82785" cy="82785"/>
              <a:chOff x="0" y="0"/>
              <a:chExt cx="6350000" cy="6350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19389206" y="1618080"/>
              <a:ext cx="82785" cy="82785"/>
              <a:chOff x="0" y="0"/>
              <a:chExt cx="6350000" cy="6350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9389206" y="7998564"/>
              <a:ext cx="82785" cy="82785"/>
              <a:chOff x="0" y="0"/>
              <a:chExt cx="6350000" cy="6350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9389206" y="4805780"/>
              <a:ext cx="82785" cy="82785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3254270" y="0"/>
              <a:ext cx="82785" cy="8278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3254270" y="6380485"/>
              <a:ext cx="82785" cy="82785"/>
              <a:chOff x="0" y="0"/>
              <a:chExt cx="6350000" cy="63500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3254270" y="3187700"/>
              <a:ext cx="82785" cy="82785"/>
              <a:chOff x="0" y="0"/>
              <a:chExt cx="6350000" cy="6350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3254270" y="9568185"/>
              <a:ext cx="82785" cy="82785"/>
              <a:chOff x="0" y="0"/>
              <a:chExt cx="6350000" cy="63500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12955542" y="0"/>
              <a:ext cx="82785" cy="82785"/>
              <a:chOff x="0" y="0"/>
              <a:chExt cx="6350000" cy="635000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12955542" y="6380485"/>
              <a:ext cx="82785" cy="82785"/>
              <a:chOff x="0" y="0"/>
              <a:chExt cx="6350000" cy="63500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12955542" y="3187700"/>
              <a:ext cx="82785" cy="82785"/>
              <a:chOff x="0" y="0"/>
              <a:chExt cx="6350000" cy="63500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12955542" y="9568185"/>
              <a:ext cx="82785" cy="82785"/>
              <a:chOff x="0" y="0"/>
              <a:chExt cx="6350000" cy="635000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3254270" y="1618080"/>
              <a:ext cx="82785" cy="82785"/>
              <a:chOff x="0" y="0"/>
              <a:chExt cx="6350000" cy="63500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3254270" y="7998564"/>
              <a:ext cx="82785" cy="82785"/>
              <a:chOff x="0" y="0"/>
              <a:chExt cx="6350000" cy="635000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3254270" y="4805780"/>
              <a:ext cx="82785" cy="82785"/>
              <a:chOff x="0" y="0"/>
              <a:chExt cx="6350000" cy="635000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12955542" y="1618080"/>
              <a:ext cx="82785" cy="82785"/>
              <a:chOff x="0" y="0"/>
              <a:chExt cx="6350000" cy="63500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12955542" y="7998564"/>
              <a:ext cx="82785" cy="82785"/>
              <a:chOff x="0" y="0"/>
              <a:chExt cx="6350000" cy="63500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12955542" y="4805780"/>
              <a:ext cx="82785" cy="82785"/>
              <a:chOff x="0" y="0"/>
              <a:chExt cx="6350000" cy="63500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545066" y="537155"/>
              <a:ext cx="82785" cy="82785"/>
              <a:chOff x="0" y="0"/>
              <a:chExt cx="6350000" cy="63500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545066" y="6917640"/>
              <a:ext cx="82785" cy="82785"/>
              <a:chOff x="0" y="0"/>
              <a:chExt cx="6350000" cy="635000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545066" y="3724855"/>
              <a:ext cx="82785" cy="82785"/>
              <a:chOff x="0" y="0"/>
              <a:chExt cx="6350000" cy="635000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545066" y="10105340"/>
              <a:ext cx="82785" cy="82785"/>
              <a:chOff x="0" y="0"/>
              <a:chExt cx="6350000" cy="63500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10246338" y="537155"/>
              <a:ext cx="82785" cy="82785"/>
              <a:chOff x="0" y="0"/>
              <a:chExt cx="6350000" cy="63500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10246338" y="6917640"/>
              <a:ext cx="82785" cy="82785"/>
              <a:chOff x="0" y="0"/>
              <a:chExt cx="6350000" cy="63500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10246338" y="3724855"/>
              <a:ext cx="82785" cy="82785"/>
              <a:chOff x="0" y="0"/>
              <a:chExt cx="6350000" cy="63500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10246338" y="10105340"/>
              <a:ext cx="82785" cy="82785"/>
              <a:chOff x="0" y="0"/>
              <a:chExt cx="6350000" cy="63500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545066" y="2155235"/>
              <a:ext cx="82785" cy="82785"/>
              <a:chOff x="0" y="0"/>
              <a:chExt cx="6350000" cy="63500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545066" y="8535719"/>
              <a:ext cx="82785" cy="82785"/>
              <a:chOff x="0" y="0"/>
              <a:chExt cx="6350000" cy="63500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545066" y="5342935"/>
              <a:ext cx="82785" cy="82785"/>
              <a:chOff x="0" y="0"/>
              <a:chExt cx="6350000" cy="63500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10246338" y="2155235"/>
              <a:ext cx="82785" cy="82785"/>
              <a:chOff x="0" y="0"/>
              <a:chExt cx="6350000" cy="63500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10246338" y="8535719"/>
              <a:ext cx="82785" cy="82785"/>
              <a:chOff x="0" y="0"/>
              <a:chExt cx="6350000" cy="63500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10246338" y="5342935"/>
              <a:ext cx="82785" cy="82785"/>
              <a:chOff x="0" y="0"/>
              <a:chExt cx="6350000" cy="63500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7039214" y="537155"/>
              <a:ext cx="82785" cy="82785"/>
              <a:chOff x="0" y="0"/>
              <a:chExt cx="6350000" cy="63500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7039214" y="6917640"/>
              <a:ext cx="82785" cy="82785"/>
              <a:chOff x="0" y="0"/>
              <a:chExt cx="6350000" cy="63500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7039214" y="3724855"/>
              <a:ext cx="82785" cy="82785"/>
              <a:chOff x="0" y="0"/>
              <a:chExt cx="6350000" cy="63500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7039214" y="10105340"/>
              <a:ext cx="82785" cy="82785"/>
              <a:chOff x="0" y="0"/>
              <a:chExt cx="6350000" cy="63500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16740487" y="537155"/>
              <a:ext cx="82785" cy="82785"/>
              <a:chOff x="0" y="0"/>
              <a:chExt cx="6350000" cy="63500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16740487" y="6917640"/>
              <a:ext cx="82785" cy="82785"/>
              <a:chOff x="0" y="0"/>
              <a:chExt cx="6350000" cy="63500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16740487" y="3724855"/>
              <a:ext cx="82785" cy="82785"/>
              <a:chOff x="0" y="0"/>
              <a:chExt cx="6350000" cy="63500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16740487" y="10105340"/>
              <a:ext cx="82785" cy="82785"/>
              <a:chOff x="0" y="0"/>
              <a:chExt cx="6350000" cy="63500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19927867" y="537155"/>
              <a:ext cx="82785" cy="82785"/>
              <a:chOff x="0" y="0"/>
              <a:chExt cx="6350000" cy="63500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19927867" y="6917640"/>
              <a:ext cx="82785" cy="82785"/>
              <a:chOff x="0" y="0"/>
              <a:chExt cx="6350000" cy="63500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19927867" y="3724855"/>
              <a:ext cx="82785" cy="82785"/>
              <a:chOff x="0" y="0"/>
              <a:chExt cx="6350000" cy="63500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19927867" y="10105340"/>
              <a:ext cx="82785" cy="82785"/>
              <a:chOff x="0" y="0"/>
              <a:chExt cx="6350000" cy="63500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7039214" y="2155235"/>
              <a:ext cx="82785" cy="82785"/>
              <a:chOff x="0" y="0"/>
              <a:chExt cx="6350000" cy="63500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7039214" y="8535719"/>
              <a:ext cx="82785" cy="82785"/>
              <a:chOff x="0" y="0"/>
              <a:chExt cx="6350000" cy="63500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7039214" y="5342935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16740487" y="215523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16740487" y="8535719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16740487" y="5342935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19927867" y="2155235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19927867" y="8535719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19927867" y="534293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3792930" y="537155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3792930" y="691764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3792930" y="3724855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3792930" y="10105340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3494203" y="537155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3494203" y="6917640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3494203" y="372485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3494203" y="10105340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3792930" y="2155235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3792930" y="8535719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3792930" y="5342935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3494203" y="2155235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13494203" y="8535719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13494203" y="534293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1084926" y="1075351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1084926" y="7455836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1084926" y="4263051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1084926" y="10643536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10786198" y="1075351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10786198" y="7455836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10786198" y="4263051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10786198" y="10643536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084926" y="269343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084926" y="9073915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084926" y="58811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0786198" y="26934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10786198" y="9073915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10786198" y="588113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7579075" y="107535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7579075" y="7455836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7579075" y="4263051"/>
              <a:ext cx="82785" cy="82785"/>
              <a:chOff x="0" y="0"/>
              <a:chExt cx="6350000" cy="635000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7579075" y="10643536"/>
              <a:ext cx="82785" cy="82785"/>
              <a:chOff x="0" y="0"/>
              <a:chExt cx="6350000" cy="635000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7280347" y="1075351"/>
              <a:ext cx="82785" cy="82785"/>
              <a:chOff x="0" y="0"/>
              <a:chExt cx="6350000" cy="635000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7280347" y="7455836"/>
              <a:ext cx="82785" cy="82785"/>
              <a:chOff x="0" y="0"/>
              <a:chExt cx="6350000" cy="635000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7280347" y="4263051"/>
              <a:ext cx="82785" cy="82785"/>
              <a:chOff x="0" y="0"/>
              <a:chExt cx="6350000" cy="635000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7280347" y="10643536"/>
              <a:ext cx="82785" cy="82785"/>
              <a:chOff x="0" y="0"/>
              <a:chExt cx="6350000" cy="635000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20467728" y="1075351"/>
              <a:ext cx="82785" cy="82785"/>
              <a:chOff x="0" y="0"/>
              <a:chExt cx="6350000" cy="635000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20467728" y="7455836"/>
              <a:ext cx="82785" cy="82785"/>
              <a:chOff x="0" y="0"/>
              <a:chExt cx="6350000" cy="635000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20467728" y="4263051"/>
              <a:ext cx="82785" cy="82785"/>
              <a:chOff x="0" y="0"/>
              <a:chExt cx="6350000" cy="635000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20467728" y="10643536"/>
              <a:ext cx="82785" cy="82785"/>
              <a:chOff x="0" y="0"/>
              <a:chExt cx="6350000" cy="635000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7579075" y="2693431"/>
              <a:ext cx="82785" cy="82785"/>
              <a:chOff x="0" y="0"/>
              <a:chExt cx="6350000" cy="635000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7579075" y="9073915"/>
              <a:ext cx="82785" cy="82785"/>
              <a:chOff x="0" y="0"/>
              <a:chExt cx="6350000" cy="635000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7579075" y="5881131"/>
              <a:ext cx="82785" cy="82785"/>
              <a:chOff x="0" y="0"/>
              <a:chExt cx="6350000" cy="635000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17280347" y="2693431"/>
              <a:ext cx="82785" cy="82785"/>
              <a:chOff x="0" y="0"/>
              <a:chExt cx="6350000" cy="635000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17280347" y="9073915"/>
              <a:ext cx="82785" cy="82785"/>
              <a:chOff x="0" y="0"/>
              <a:chExt cx="6350000" cy="635000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17280347" y="5881131"/>
              <a:ext cx="82785" cy="82785"/>
              <a:chOff x="0" y="0"/>
              <a:chExt cx="6350000" cy="635000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20467728" y="2693431"/>
              <a:ext cx="82785" cy="82785"/>
              <a:chOff x="0" y="0"/>
              <a:chExt cx="6350000" cy="635000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20467728" y="9073915"/>
              <a:ext cx="82785" cy="82785"/>
              <a:chOff x="0" y="0"/>
              <a:chExt cx="6350000" cy="635000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20467728" y="5881131"/>
              <a:ext cx="82785" cy="82785"/>
              <a:chOff x="0" y="0"/>
              <a:chExt cx="6350000" cy="635000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4332791" y="1075351"/>
              <a:ext cx="82785" cy="82785"/>
              <a:chOff x="0" y="0"/>
              <a:chExt cx="6350000" cy="635000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4332791" y="7455836"/>
              <a:ext cx="82785" cy="82785"/>
              <a:chOff x="0" y="0"/>
              <a:chExt cx="6350000" cy="635000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4332791" y="4263051"/>
              <a:ext cx="82785" cy="82785"/>
              <a:chOff x="0" y="0"/>
              <a:chExt cx="6350000" cy="635000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4332791" y="10643536"/>
              <a:ext cx="82785" cy="82785"/>
              <a:chOff x="0" y="0"/>
              <a:chExt cx="6350000" cy="635000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14034063" y="1075351"/>
              <a:ext cx="82785" cy="82785"/>
              <a:chOff x="0" y="0"/>
              <a:chExt cx="6350000" cy="635000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14034063" y="7455836"/>
              <a:ext cx="82785" cy="82785"/>
              <a:chOff x="0" y="0"/>
              <a:chExt cx="6350000" cy="635000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14034063" y="4263051"/>
              <a:ext cx="82785" cy="82785"/>
              <a:chOff x="0" y="0"/>
              <a:chExt cx="6350000" cy="635000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14034063" y="10643536"/>
              <a:ext cx="82785" cy="82785"/>
              <a:chOff x="0" y="0"/>
              <a:chExt cx="6350000" cy="635000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4332791" y="2693431"/>
              <a:ext cx="82785" cy="82785"/>
              <a:chOff x="0" y="0"/>
              <a:chExt cx="6350000" cy="635000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4332791" y="9073915"/>
              <a:ext cx="82785" cy="82785"/>
              <a:chOff x="0" y="0"/>
              <a:chExt cx="6350000" cy="635000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4332791" y="5881131"/>
              <a:ext cx="82785" cy="82785"/>
              <a:chOff x="0" y="0"/>
              <a:chExt cx="6350000" cy="635000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14034063" y="2693431"/>
              <a:ext cx="82785" cy="82785"/>
              <a:chOff x="0" y="0"/>
              <a:chExt cx="6350000" cy="635000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14034063" y="9073915"/>
              <a:ext cx="82785" cy="82785"/>
              <a:chOff x="0" y="0"/>
              <a:chExt cx="6350000" cy="635000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14034063" y="5881131"/>
              <a:ext cx="82785" cy="82785"/>
              <a:chOff x="0" y="0"/>
              <a:chExt cx="6350000" cy="635000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1633891" y="0"/>
              <a:ext cx="82785" cy="82785"/>
              <a:chOff x="0" y="0"/>
              <a:chExt cx="6350000" cy="635000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1633891" y="6380485"/>
              <a:ext cx="82785" cy="82785"/>
              <a:chOff x="0" y="0"/>
              <a:chExt cx="6350000" cy="635000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1633891" y="3187700"/>
              <a:ext cx="82785" cy="82785"/>
              <a:chOff x="0" y="0"/>
              <a:chExt cx="6350000" cy="635000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1633891" y="9568185"/>
              <a:ext cx="82785" cy="82785"/>
              <a:chOff x="0" y="0"/>
              <a:chExt cx="6350000" cy="635000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/>
            <p:nvPr/>
          </p:nvGrpSpPr>
          <p:grpSpPr>
            <a:xfrm>
              <a:off x="11335164" y="0"/>
              <a:ext cx="82785" cy="82785"/>
              <a:chOff x="0" y="0"/>
              <a:chExt cx="6350000" cy="63500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/>
            <p:nvPr/>
          </p:nvGrpSpPr>
          <p:grpSpPr>
            <a:xfrm>
              <a:off x="11335164" y="6380485"/>
              <a:ext cx="82785" cy="82785"/>
              <a:chOff x="0" y="0"/>
              <a:chExt cx="6350000" cy="63500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/>
            <p:nvPr/>
          </p:nvGrpSpPr>
          <p:grpSpPr>
            <a:xfrm>
              <a:off x="11335164" y="3187700"/>
              <a:ext cx="82785" cy="82785"/>
              <a:chOff x="0" y="0"/>
              <a:chExt cx="6350000" cy="63500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/>
            <p:nvPr/>
          </p:nvGrpSpPr>
          <p:grpSpPr>
            <a:xfrm>
              <a:off x="11335164" y="9568185"/>
              <a:ext cx="82785" cy="82785"/>
              <a:chOff x="0" y="0"/>
              <a:chExt cx="6350000" cy="63500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/>
            <p:nvPr/>
          </p:nvGrpSpPr>
          <p:grpSpPr>
            <a:xfrm>
              <a:off x="1633891" y="1618080"/>
              <a:ext cx="82785" cy="82785"/>
              <a:chOff x="0" y="0"/>
              <a:chExt cx="6350000" cy="63500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/>
            <p:nvPr/>
          </p:nvGrpSpPr>
          <p:grpSpPr>
            <a:xfrm>
              <a:off x="1633891" y="7998564"/>
              <a:ext cx="82785" cy="82785"/>
              <a:chOff x="0" y="0"/>
              <a:chExt cx="6350000" cy="63500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/>
            <p:nvPr/>
          </p:nvGrpSpPr>
          <p:grpSpPr>
            <a:xfrm>
              <a:off x="1633891" y="4805780"/>
              <a:ext cx="82785" cy="82785"/>
              <a:chOff x="0" y="0"/>
              <a:chExt cx="6350000" cy="63500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/>
            <p:nvPr/>
          </p:nvGrpSpPr>
          <p:grpSpPr>
            <a:xfrm>
              <a:off x="11335164" y="1618080"/>
              <a:ext cx="82785" cy="82785"/>
              <a:chOff x="0" y="0"/>
              <a:chExt cx="6350000" cy="63500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/>
            <p:nvPr/>
          </p:nvGrpSpPr>
          <p:grpSpPr>
            <a:xfrm>
              <a:off x="11335164" y="7998564"/>
              <a:ext cx="82785" cy="82785"/>
              <a:chOff x="0" y="0"/>
              <a:chExt cx="6350000" cy="63500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/>
            <p:nvPr/>
          </p:nvGrpSpPr>
          <p:grpSpPr>
            <a:xfrm>
              <a:off x="11335164" y="4805780"/>
              <a:ext cx="82785" cy="82785"/>
              <a:chOff x="0" y="0"/>
              <a:chExt cx="6350000" cy="63500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/>
            <p:nvPr/>
          </p:nvGrpSpPr>
          <p:grpSpPr>
            <a:xfrm>
              <a:off x="8128040" y="0"/>
              <a:ext cx="82785" cy="82785"/>
              <a:chOff x="0" y="0"/>
              <a:chExt cx="6350000" cy="63500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/>
            <p:nvPr/>
          </p:nvGrpSpPr>
          <p:grpSpPr>
            <a:xfrm>
              <a:off x="8128040" y="6380485"/>
              <a:ext cx="82785" cy="82785"/>
              <a:chOff x="0" y="0"/>
              <a:chExt cx="6350000" cy="63500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/>
            <p:nvPr/>
          </p:nvGrpSpPr>
          <p:grpSpPr>
            <a:xfrm>
              <a:off x="8128040" y="3187700"/>
              <a:ext cx="82785" cy="82785"/>
              <a:chOff x="0" y="0"/>
              <a:chExt cx="6350000" cy="63500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/>
            <p:nvPr/>
          </p:nvGrpSpPr>
          <p:grpSpPr>
            <a:xfrm>
              <a:off x="8128040" y="9568185"/>
              <a:ext cx="82785" cy="82785"/>
              <a:chOff x="0" y="0"/>
              <a:chExt cx="6350000" cy="63500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/>
            <p:nvPr/>
          </p:nvGrpSpPr>
          <p:grpSpPr>
            <a:xfrm>
              <a:off x="17829312" y="0"/>
              <a:ext cx="82785" cy="82785"/>
              <a:chOff x="0" y="0"/>
              <a:chExt cx="6350000" cy="63500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/>
            <p:nvPr/>
          </p:nvGrpSpPr>
          <p:grpSpPr>
            <a:xfrm>
              <a:off x="17829312" y="6380485"/>
              <a:ext cx="82785" cy="82785"/>
              <a:chOff x="0" y="0"/>
              <a:chExt cx="6350000" cy="63500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/>
            <p:nvPr/>
          </p:nvGrpSpPr>
          <p:grpSpPr>
            <a:xfrm>
              <a:off x="17829312" y="3187700"/>
              <a:ext cx="82785" cy="82785"/>
              <a:chOff x="0" y="0"/>
              <a:chExt cx="6350000" cy="63500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/>
            <p:nvPr/>
          </p:nvGrpSpPr>
          <p:grpSpPr>
            <a:xfrm>
              <a:off x="17829312" y="9568185"/>
              <a:ext cx="82785" cy="82785"/>
              <a:chOff x="0" y="0"/>
              <a:chExt cx="6350000" cy="63500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/>
            <p:nvPr/>
          </p:nvGrpSpPr>
          <p:grpSpPr>
            <a:xfrm>
              <a:off x="21016693" y="0"/>
              <a:ext cx="82785" cy="82785"/>
              <a:chOff x="0" y="0"/>
              <a:chExt cx="6350000" cy="63500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/>
            <p:nvPr/>
          </p:nvGrpSpPr>
          <p:grpSpPr>
            <a:xfrm>
              <a:off x="21016693" y="6380485"/>
              <a:ext cx="82785" cy="82785"/>
              <a:chOff x="0" y="0"/>
              <a:chExt cx="6350000" cy="63500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/>
            <p:nvPr/>
          </p:nvGrpSpPr>
          <p:grpSpPr>
            <a:xfrm>
              <a:off x="21016693" y="3187700"/>
              <a:ext cx="82785" cy="82785"/>
              <a:chOff x="0" y="0"/>
              <a:chExt cx="6350000" cy="63500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/>
            <p:nvPr/>
          </p:nvGrpSpPr>
          <p:grpSpPr>
            <a:xfrm>
              <a:off x="21016693" y="9568185"/>
              <a:ext cx="82785" cy="82785"/>
              <a:chOff x="0" y="0"/>
              <a:chExt cx="6350000" cy="63500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/>
            <p:nvPr/>
          </p:nvGrpSpPr>
          <p:grpSpPr>
            <a:xfrm>
              <a:off x="8128040" y="1618080"/>
              <a:ext cx="82785" cy="82785"/>
              <a:chOff x="0" y="0"/>
              <a:chExt cx="6350000" cy="63500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/>
            <p:nvPr/>
          </p:nvGrpSpPr>
          <p:grpSpPr>
            <a:xfrm>
              <a:off x="8128040" y="7998564"/>
              <a:ext cx="82785" cy="82785"/>
              <a:chOff x="0" y="0"/>
              <a:chExt cx="6350000" cy="63500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/>
            <p:nvPr/>
          </p:nvGrpSpPr>
          <p:grpSpPr>
            <a:xfrm>
              <a:off x="8128040" y="4805780"/>
              <a:ext cx="82785" cy="82785"/>
              <a:chOff x="0" y="0"/>
              <a:chExt cx="6350000" cy="63500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/>
            <p:nvPr/>
          </p:nvGrpSpPr>
          <p:grpSpPr>
            <a:xfrm>
              <a:off x="17829312" y="1618080"/>
              <a:ext cx="82785" cy="82785"/>
              <a:chOff x="0" y="0"/>
              <a:chExt cx="6350000" cy="63500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/>
            <p:nvPr/>
          </p:nvGrpSpPr>
          <p:grpSpPr>
            <a:xfrm>
              <a:off x="17829312" y="7998564"/>
              <a:ext cx="82785" cy="82785"/>
              <a:chOff x="0" y="0"/>
              <a:chExt cx="6350000" cy="63500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/>
            <p:nvPr/>
          </p:nvGrpSpPr>
          <p:grpSpPr>
            <a:xfrm>
              <a:off x="17829312" y="4805780"/>
              <a:ext cx="82785" cy="82785"/>
              <a:chOff x="0" y="0"/>
              <a:chExt cx="6350000" cy="63500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/>
            <p:nvPr/>
          </p:nvGrpSpPr>
          <p:grpSpPr>
            <a:xfrm>
              <a:off x="21016693" y="1618080"/>
              <a:ext cx="82785" cy="82785"/>
              <a:chOff x="0" y="0"/>
              <a:chExt cx="6350000" cy="63500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/>
            <p:nvPr/>
          </p:nvGrpSpPr>
          <p:grpSpPr>
            <a:xfrm>
              <a:off x="21016693" y="7998564"/>
              <a:ext cx="82785" cy="82785"/>
              <a:chOff x="0" y="0"/>
              <a:chExt cx="6350000" cy="63500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/>
            <p:nvPr/>
          </p:nvGrpSpPr>
          <p:grpSpPr>
            <a:xfrm>
              <a:off x="21016693" y="4805780"/>
              <a:ext cx="82785" cy="82785"/>
              <a:chOff x="0" y="0"/>
              <a:chExt cx="6350000" cy="63500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/>
            <p:nvPr/>
          </p:nvGrpSpPr>
          <p:grpSpPr>
            <a:xfrm>
              <a:off x="4881756" y="0"/>
              <a:ext cx="82785" cy="82785"/>
              <a:chOff x="0" y="0"/>
              <a:chExt cx="6350000" cy="63500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/>
            <p:nvPr/>
          </p:nvGrpSpPr>
          <p:grpSpPr>
            <a:xfrm>
              <a:off x="4881756" y="6380485"/>
              <a:ext cx="82785" cy="82785"/>
              <a:chOff x="0" y="0"/>
              <a:chExt cx="6350000" cy="63500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/>
            <p:nvPr/>
          </p:nvGrpSpPr>
          <p:grpSpPr>
            <a:xfrm>
              <a:off x="4881756" y="3187700"/>
              <a:ext cx="82785" cy="82785"/>
              <a:chOff x="0" y="0"/>
              <a:chExt cx="6350000" cy="63500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/>
            <p:nvPr/>
          </p:nvGrpSpPr>
          <p:grpSpPr>
            <a:xfrm>
              <a:off x="4881756" y="9568185"/>
              <a:ext cx="82785" cy="82785"/>
              <a:chOff x="0" y="0"/>
              <a:chExt cx="6350000" cy="63500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/>
            <p:nvPr/>
          </p:nvGrpSpPr>
          <p:grpSpPr>
            <a:xfrm>
              <a:off x="14583028" y="0"/>
              <a:ext cx="82785" cy="82785"/>
              <a:chOff x="0" y="0"/>
              <a:chExt cx="6350000" cy="63500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/>
            <p:nvPr/>
          </p:nvGrpSpPr>
          <p:grpSpPr>
            <a:xfrm>
              <a:off x="14583028" y="6380485"/>
              <a:ext cx="82785" cy="82785"/>
              <a:chOff x="0" y="0"/>
              <a:chExt cx="6350000" cy="63500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/>
            <p:nvPr/>
          </p:nvGrpSpPr>
          <p:grpSpPr>
            <a:xfrm>
              <a:off x="14583028" y="3187700"/>
              <a:ext cx="82785" cy="82785"/>
              <a:chOff x="0" y="0"/>
              <a:chExt cx="6350000" cy="63500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1" name="Group 381"/>
            <p:cNvGrpSpPr/>
            <p:nvPr/>
          </p:nvGrpSpPr>
          <p:grpSpPr>
            <a:xfrm>
              <a:off x="14583028" y="9568185"/>
              <a:ext cx="82785" cy="82785"/>
              <a:chOff x="0" y="0"/>
              <a:chExt cx="6350000" cy="6350000"/>
            </a:xfrm>
          </p:grpSpPr>
          <p:sp>
            <p:nvSpPr>
              <p:cNvPr id="382" name="Freeform 3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3" name="Group 383"/>
            <p:cNvGrpSpPr/>
            <p:nvPr/>
          </p:nvGrpSpPr>
          <p:grpSpPr>
            <a:xfrm>
              <a:off x="4881756" y="1618080"/>
              <a:ext cx="82785" cy="82785"/>
              <a:chOff x="0" y="0"/>
              <a:chExt cx="6350000" cy="6350000"/>
            </a:xfrm>
          </p:grpSpPr>
          <p:sp>
            <p:nvSpPr>
              <p:cNvPr id="384" name="Freeform 3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5" name="Group 385"/>
            <p:cNvGrpSpPr/>
            <p:nvPr/>
          </p:nvGrpSpPr>
          <p:grpSpPr>
            <a:xfrm>
              <a:off x="4881756" y="7998564"/>
              <a:ext cx="82785" cy="82785"/>
              <a:chOff x="0" y="0"/>
              <a:chExt cx="6350000" cy="6350000"/>
            </a:xfrm>
          </p:grpSpPr>
          <p:sp>
            <p:nvSpPr>
              <p:cNvPr id="386" name="Freeform 3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7" name="Group 387"/>
            <p:cNvGrpSpPr/>
            <p:nvPr/>
          </p:nvGrpSpPr>
          <p:grpSpPr>
            <a:xfrm>
              <a:off x="4881756" y="4805780"/>
              <a:ext cx="82785" cy="82785"/>
              <a:chOff x="0" y="0"/>
              <a:chExt cx="6350000" cy="6350000"/>
            </a:xfrm>
          </p:grpSpPr>
          <p:sp>
            <p:nvSpPr>
              <p:cNvPr id="388" name="Freeform 3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9" name="Group 389"/>
            <p:cNvGrpSpPr/>
            <p:nvPr/>
          </p:nvGrpSpPr>
          <p:grpSpPr>
            <a:xfrm>
              <a:off x="14583028" y="1618080"/>
              <a:ext cx="82785" cy="82785"/>
              <a:chOff x="0" y="0"/>
              <a:chExt cx="6350000" cy="6350000"/>
            </a:xfrm>
          </p:grpSpPr>
          <p:sp>
            <p:nvSpPr>
              <p:cNvPr id="390" name="Freeform 3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1" name="Group 391"/>
            <p:cNvGrpSpPr/>
            <p:nvPr/>
          </p:nvGrpSpPr>
          <p:grpSpPr>
            <a:xfrm>
              <a:off x="14583028" y="7998564"/>
              <a:ext cx="82785" cy="82785"/>
              <a:chOff x="0" y="0"/>
              <a:chExt cx="6350000" cy="6350000"/>
            </a:xfrm>
          </p:grpSpPr>
          <p:sp>
            <p:nvSpPr>
              <p:cNvPr id="392" name="Freeform 3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3" name="Group 393"/>
            <p:cNvGrpSpPr/>
            <p:nvPr/>
          </p:nvGrpSpPr>
          <p:grpSpPr>
            <a:xfrm>
              <a:off x="14583028" y="4805780"/>
              <a:ext cx="82785" cy="82785"/>
              <a:chOff x="0" y="0"/>
              <a:chExt cx="6350000" cy="6350000"/>
            </a:xfrm>
          </p:grpSpPr>
          <p:sp>
            <p:nvSpPr>
              <p:cNvPr id="394" name="Freeform 3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5" name="Group 395"/>
            <p:cNvGrpSpPr/>
            <p:nvPr/>
          </p:nvGrpSpPr>
          <p:grpSpPr>
            <a:xfrm>
              <a:off x="2172552" y="537155"/>
              <a:ext cx="82785" cy="82785"/>
              <a:chOff x="0" y="0"/>
              <a:chExt cx="6350000" cy="6350000"/>
            </a:xfrm>
          </p:grpSpPr>
          <p:sp>
            <p:nvSpPr>
              <p:cNvPr id="396" name="Freeform 3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7" name="Group 397"/>
            <p:cNvGrpSpPr/>
            <p:nvPr/>
          </p:nvGrpSpPr>
          <p:grpSpPr>
            <a:xfrm>
              <a:off x="2172552" y="6917640"/>
              <a:ext cx="82785" cy="82785"/>
              <a:chOff x="0" y="0"/>
              <a:chExt cx="6350000" cy="6350000"/>
            </a:xfrm>
          </p:grpSpPr>
          <p:sp>
            <p:nvSpPr>
              <p:cNvPr id="398" name="Freeform 3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9" name="Group 399"/>
            <p:cNvGrpSpPr/>
            <p:nvPr/>
          </p:nvGrpSpPr>
          <p:grpSpPr>
            <a:xfrm>
              <a:off x="2172552" y="3724855"/>
              <a:ext cx="82785" cy="82785"/>
              <a:chOff x="0" y="0"/>
              <a:chExt cx="6350000" cy="6350000"/>
            </a:xfrm>
          </p:grpSpPr>
          <p:sp>
            <p:nvSpPr>
              <p:cNvPr id="400" name="Freeform 4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1" name="Group 401"/>
            <p:cNvGrpSpPr/>
            <p:nvPr/>
          </p:nvGrpSpPr>
          <p:grpSpPr>
            <a:xfrm>
              <a:off x="2172552" y="10105340"/>
              <a:ext cx="82785" cy="82785"/>
              <a:chOff x="0" y="0"/>
              <a:chExt cx="6350000" cy="6350000"/>
            </a:xfrm>
          </p:grpSpPr>
          <p:sp>
            <p:nvSpPr>
              <p:cNvPr id="402" name="Freeform 4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3" name="Group 403"/>
            <p:cNvGrpSpPr/>
            <p:nvPr/>
          </p:nvGrpSpPr>
          <p:grpSpPr>
            <a:xfrm>
              <a:off x="11873824" y="537155"/>
              <a:ext cx="82785" cy="82785"/>
              <a:chOff x="0" y="0"/>
              <a:chExt cx="6350000" cy="6350000"/>
            </a:xfrm>
          </p:grpSpPr>
          <p:sp>
            <p:nvSpPr>
              <p:cNvPr id="404" name="Freeform 4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5" name="Group 405"/>
            <p:cNvGrpSpPr/>
            <p:nvPr/>
          </p:nvGrpSpPr>
          <p:grpSpPr>
            <a:xfrm>
              <a:off x="11873824" y="6917640"/>
              <a:ext cx="82785" cy="82785"/>
              <a:chOff x="0" y="0"/>
              <a:chExt cx="6350000" cy="6350000"/>
            </a:xfrm>
          </p:grpSpPr>
          <p:sp>
            <p:nvSpPr>
              <p:cNvPr id="406" name="Freeform 4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7" name="Group 407"/>
            <p:cNvGrpSpPr/>
            <p:nvPr/>
          </p:nvGrpSpPr>
          <p:grpSpPr>
            <a:xfrm>
              <a:off x="11873824" y="3724855"/>
              <a:ext cx="82785" cy="82785"/>
              <a:chOff x="0" y="0"/>
              <a:chExt cx="6350000" cy="6350000"/>
            </a:xfrm>
          </p:grpSpPr>
          <p:sp>
            <p:nvSpPr>
              <p:cNvPr id="408" name="Freeform 4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9" name="Group 409"/>
            <p:cNvGrpSpPr/>
            <p:nvPr/>
          </p:nvGrpSpPr>
          <p:grpSpPr>
            <a:xfrm>
              <a:off x="11873824" y="10105340"/>
              <a:ext cx="82785" cy="82785"/>
              <a:chOff x="0" y="0"/>
              <a:chExt cx="6350000" cy="6350000"/>
            </a:xfrm>
          </p:grpSpPr>
          <p:sp>
            <p:nvSpPr>
              <p:cNvPr id="410" name="Freeform 4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1" name="Group 411"/>
            <p:cNvGrpSpPr/>
            <p:nvPr/>
          </p:nvGrpSpPr>
          <p:grpSpPr>
            <a:xfrm>
              <a:off x="2172552" y="2155235"/>
              <a:ext cx="82785" cy="82785"/>
              <a:chOff x="0" y="0"/>
              <a:chExt cx="6350000" cy="6350000"/>
            </a:xfrm>
          </p:grpSpPr>
          <p:sp>
            <p:nvSpPr>
              <p:cNvPr id="412" name="Freeform 4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3" name="Group 413"/>
            <p:cNvGrpSpPr/>
            <p:nvPr/>
          </p:nvGrpSpPr>
          <p:grpSpPr>
            <a:xfrm>
              <a:off x="2172552" y="8535719"/>
              <a:ext cx="82785" cy="82785"/>
              <a:chOff x="0" y="0"/>
              <a:chExt cx="6350000" cy="6350000"/>
            </a:xfrm>
          </p:grpSpPr>
          <p:sp>
            <p:nvSpPr>
              <p:cNvPr id="414" name="Freeform 4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5" name="Group 415"/>
            <p:cNvGrpSpPr/>
            <p:nvPr/>
          </p:nvGrpSpPr>
          <p:grpSpPr>
            <a:xfrm>
              <a:off x="2172552" y="5342935"/>
              <a:ext cx="82785" cy="82785"/>
              <a:chOff x="0" y="0"/>
              <a:chExt cx="6350000" cy="6350000"/>
            </a:xfrm>
          </p:grpSpPr>
          <p:sp>
            <p:nvSpPr>
              <p:cNvPr id="416" name="Freeform 4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7" name="Group 417"/>
            <p:cNvGrpSpPr/>
            <p:nvPr/>
          </p:nvGrpSpPr>
          <p:grpSpPr>
            <a:xfrm>
              <a:off x="11873824" y="2155235"/>
              <a:ext cx="82785" cy="82785"/>
              <a:chOff x="0" y="0"/>
              <a:chExt cx="6350000" cy="6350000"/>
            </a:xfrm>
          </p:grpSpPr>
          <p:sp>
            <p:nvSpPr>
              <p:cNvPr id="418" name="Freeform 4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9" name="Group 419"/>
            <p:cNvGrpSpPr/>
            <p:nvPr/>
          </p:nvGrpSpPr>
          <p:grpSpPr>
            <a:xfrm>
              <a:off x="11873824" y="8535719"/>
              <a:ext cx="82785" cy="82785"/>
              <a:chOff x="0" y="0"/>
              <a:chExt cx="6350000" cy="6350000"/>
            </a:xfrm>
          </p:grpSpPr>
          <p:sp>
            <p:nvSpPr>
              <p:cNvPr id="420" name="Freeform 4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1" name="Group 421"/>
            <p:cNvGrpSpPr/>
            <p:nvPr/>
          </p:nvGrpSpPr>
          <p:grpSpPr>
            <a:xfrm>
              <a:off x="11873824" y="5342935"/>
              <a:ext cx="82785" cy="82785"/>
              <a:chOff x="0" y="0"/>
              <a:chExt cx="6350000" cy="63500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3" name="Group 423"/>
            <p:cNvGrpSpPr/>
            <p:nvPr/>
          </p:nvGrpSpPr>
          <p:grpSpPr>
            <a:xfrm>
              <a:off x="8666701" y="537155"/>
              <a:ext cx="82785" cy="82785"/>
              <a:chOff x="0" y="0"/>
              <a:chExt cx="6350000" cy="6350000"/>
            </a:xfrm>
          </p:grpSpPr>
          <p:sp>
            <p:nvSpPr>
              <p:cNvPr id="424" name="Freeform 4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5" name="Group 425"/>
            <p:cNvGrpSpPr/>
            <p:nvPr/>
          </p:nvGrpSpPr>
          <p:grpSpPr>
            <a:xfrm>
              <a:off x="8666701" y="6917640"/>
              <a:ext cx="82785" cy="82785"/>
              <a:chOff x="0" y="0"/>
              <a:chExt cx="6350000" cy="6350000"/>
            </a:xfrm>
          </p:grpSpPr>
          <p:sp>
            <p:nvSpPr>
              <p:cNvPr id="426" name="Freeform 4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7" name="Group 427"/>
            <p:cNvGrpSpPr/>
            <p:nvPr/>
          </p:nvGrpSpPr>
          <p:grpSpPr>
            <a:xfrm>
              <a:off x="8666701" y="3724855"/>
              <a:ext cx="82785" cy="82785"/>
              <a:chOff x="0" y="0"/>
              <a:chExt cx="6350000" cy="6350000"/>
            </a:xfrm>
          </p:grpSpPr>
          <p:sp>
            <p:nvSpPr>
              <p:cNvPr id="428" name="Freeform 4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9" name="Group 429"/>
            <p:cNvGrpSpPr/>
            <p:nvPr/>
          </p:nvGrpSpPr>
          <p:grpSpPr>
            <a:xfrm>
              <a:off x="8666701" y="10105340"/>
              <a:ext cx="82785" cy="82785"/>
              <a:chOff x="0" y="0"/>
              <a:chExt cx="6350000" cy="6350000"/>
            </a:xfrm>
          </p:grpSpPr>
          <p:sp>
            <p:nvSpPr>
              <p:cNvPr id="430" name="Freeform 4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1" name="Group 431"/>
            <p:cNvGrpSpPr/>
            <p:nvPr/>
          </p:nvGrpSpPr>
          <p:grpSpPr>
            <a:xfrm>
              <a:off x="18367973" y="537155"/>
              <a:ext cx="82785" cy="82785"/>
              <a:chOff x="0" y="0"/>
              <a:chExt cx="6350000" cy="6350000"/>
            </a:xfrm>
          </p:grpSpPr>
          <p:sp>
            <p:nvSpPr>
              <p:cNvPr id="432" name="Freeform 4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3" name="Group 433"/>
            <p:cNvGrpSpPr/>
            <p:nvPr/>
          </p:nvGrpSpPr>
          <p:grpSpPr>
            <a:xfrm>
              <a:off x="18367973" y="6917640"/>
              <a:ext cx="82785" cy="82785"/>
              <a:chOff x="0" y="0"/>
              <a:chExt cx="6350000" cy="6350000"/>
            </a:xfrm>
          </p:grpSpPr>
          <p:sp>
            <p:nvSpPr>
              <p:cNvPr id="434" name="Freeform 4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5" name="Group 435"/>
            <p:cNvGrpSpPr/>
            <p:nvPr/>
          </p:nvGrpSpPr>
          <p:grpSpPr>
            <a:xfrm>
              <a:off x="18367973" y="3724855"/>
              <a:ext cx="82785" cy="82785"/>
              <a:chOff x="0" y="0"/>
              <a:chExt cx="6350000" cy="6350000"/>
            </a:xfrm>
          </p:grpSpPr>
          <p:sp>
            <p:nvSpPr>
              <p:cNvPr id="436" name="Freeform 4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7" name="Group 437"/>
            <p:cNvGrpSpPr/>
            <p:nvPr/>
          </p:nvGrpSpPr>
          <p:grpSpPr>
            <a:xfrm>
              <a:off x="18367973" y="10105340"/>
              <a:ext cx="82785" cy="82785"/>
              <a:chOff x="0" y="0"/>
              <a:chExt cx="6350000" cy="6350000"/>
            </a:xfrm>
          </p:grpSpPr>
          <p:sp>
            <p:nvSpPr>
              <p:cNvPr id="438" name="Freeform 4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9" name="Group 439"/>
            <p:cNvGrpSpPr/>
            <p:nvPr/>
          </p:nvGrpSpPr>
          <p:grpSpPr>
            <a:xfrm>
              <a:off x="21555353" y="537155"/>
              <a:ext cx="82785" cy="82785"/>
              <a:chOff x="0" y="0"/>
              <a:chExt cx="6350000" cy="6350000"/>
            </a:xfrm>
          </p:grpSpPr>
          <p:sp>
            <p:nvSpPr>
              <p:cNvPr id="440" name="Freeform 4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1" name="Group 441"/>
            <p:cNvGrpSpPr/>
            <p:nvPr/>
          </p:nvGrpSpPr>
          <p:grpSpPr>
            <a:xfrm>
              <a:off x="21555353" y="6917640"/>
              <a:ext cx="82785" cy="82785"/>
              <a:chOff x="0" y="0"/>
              <a:chExt cx="6350000" cy="6350000"/>
            </a:xfrm>
          </p:grpSpPr>
          <p:sp>
            <p:nvSpPr>
              <p:cNvPr id="442" name="Freeform 4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3" name="Group 443"/>
            <p:cNvGrpSpPr/>
            <p:nvPr/>
          </p:nvGrpSpPr>
          <p:grpSpPr>
            <a:xfrm>
              <a:off x="21555353" y="3724855"/>
              <a:ext cx="82785" cy="82785"/>
              <a:chOff x="0" y="0"/>
              <a:chExt cx="6350000" cy="6350000"/>
            </a:xfrm>
          </p:grpSpPr>
          <p:sp>
            <p:nvSpPr>
              <p:cNvPr id="444" name="Freeform 4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5" name="Group 445"/>
            <p:cNvGrpSpPr/>
            <p:nvPr/>
          </p:nvGrpSpPr>
          <p:grpSpPr>
            <a:xfrm>
              <a:off x="21555353" y="10105340"/>
              <a:ext cx="82785" cy="82785"/>
              <a:chOff x="0" y="0"/>
              <a:chExt cx="6350000" cy="6350000"/>
            </a:xfrm>
          </p:grpSpPr>
          <p:sp>
            <p:nvSpPr>
              <p:cNvPr id="446" name="Freeform 4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7" name="Group 447"/>
            <p:cNvGrpSpPr/>
            <p:nvPr/>
          </p:nvGrpSpPr>
          <p:grpSpPr>
            <a:xfrm>
              <a:off x="8666701" y="2155235"/>
              <a:ext cx="82785" cy="82785"/>
              <a:chOff x="0" y="0"/>
              <a:chExt cx="6350000" cy="6350000"/>
            </a:xfrm>
          </p:grpSpPr>
          <p:sp>
            <p:nvSpPr>
              <p:cNvPr id="448" name="Freeform 4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9" name="Group 449"/>
            <p:cNvGrpSpPr/>
            <p:nvPr/>
          </p:nvGrpSpPr>
          <p:grpSpPr>
            <a:xfrm>
              <a:off x="8666701" y="8535719"/>
              <a:ext cx="82785" cy="82785"/>
              <a:chOff x="0" y="0"/>
              <a:chExt cx="6350000" cy="6350000"/>
            </a:xfrm>
          </p:grpSpPr>
          <p:sp>
            <p:nvSpPr>
              <p:cNvPr id="450" name="Freeform 4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1" name="Group 451"/>
            <p:cNvGrpSpPr/>
            <p:nvPr/>
          </p:nvGrpSpPr>
          <p:grpSpPr>
            <a:xfrm>
              <a:off x="8666701" y="5342935"/>
              <a:ext cx="82785" cy="82785"/>
              <a:chOff x="0" y="0"/>
              <a:chExt cx="6350000" cy="6350000"/>
            </a:xfrm>
          </p:grpSpPr>
          <p:sp>
            <p:nvSpPr>
              <p:cNvPr id="452" name="Freeform 4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3" name="Group 453"/>
            <p:cNvGrpSpPr/>
            <p:nvPr/>
          </p:nvGrpSpPr>
          <p:grpSpPr>
            <a:xfrm>
              <a:off x="18367973" y="2155235"/>
              <a:ext cx="82785" cy="82785"/>
              <a:chOff x="0" y="0"/>
              <a:chExt cx="6350000" cy="6350000"/>
            </a:xfrm>
          </p:grpSpPr>
          <p:sp>
            <p:nvSpPr>
              <p:cNvPr id="454" name="Freeform 4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5" name="Group 455"/>
            <p:cNvGrpSpPr/>
            <p:nvPr/>
          </p:nvGrpSpPr>
          <p:grpSpPr>
            <a:xfrm>
              <a:off x="18367973" y="8535719"/>
              <a:ext cx="82785" cy="82785"/>
              <a:chOff x="0" y="0"/>
              <a:chExt cx="6350000" cy="6350000"/>
            </a:xfrm>
          </p:grpSpPr>
          <p:sp>
            <p:nvSpPr>
              <p:cNvPr id="456" name="Freeform 4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7" name="Group 457"/>
            <p:cNvGrpSpPr/>
            <p:nvPr/>
          </p:nvGrpSpPr>
          <p:grpSpPr>
            <a:xfrm>
              <a:off x="18367973" y="5342935"/>
              <a:ext cx="82785" cy="82785"/>
              <a:chOff x="0" y="0"/>
              <a:chExt cx="6350000" cy="6350000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9" name="Group 459"/>
            <p:cNvGrpSpPr/>
            <p:nvPr/>
          </p:nvGrpSpPr>
          <p:grpSpPr>
            <a:xfrm>
              <a:off x="21555353" y="2155235"/>
              <a:ext cx="82785" cy="82785"/>
              <a:chOff x="0" y="0"/>
              <a:chExt cx="6350000" cy="6350000"/>
            </a:xfrm>
          </p:grpSpPr>
          <p:sp>
            <p:nvSpPr>
              <p:cNvPr id="460" name="Freeform 4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1" name="Group 461"/>
            <p:cNvGrpSpPr/>
            <p:nvPr/>
          </p:nvGrpSpPr>
          <p:grpSpPr>
            <a:xfrm>
              <a:off x="21555353" y="8535719"/>
              <a:ext cx="82785" cy="82785"/>
              <a:chOff x="0" y="0"/>
              <a:chExt cx="6350000" cy="6350000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3" name="Group 463"/>
            <p:cNvGrpSpPr/>
            <p:nvPr/>
          </p:nvGrpSpPr>
          <p:grpSpPr>
            <a:xfrm>
              <a:off x="21555353" y="5342935"/>
              <a:ext cx="82785" cy="82785"/>
              <a:chOff x="0" y="0"/>
              <a:chExt cx="6350000" cy="6350000"/>
            </a:xfrm>
          </p:grpSpPr>
          <p:sp>
            <p:nvSpPr>
              <p:cNvPr id="464" name="Freeform 4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5" name="Group 465"/>
            <p:cNvGrpSpPr/>
            <p:nvPr/>
          </p:nvGrpSpPr>
          <p:grpSpPr>
            <a:xfrm>
              <a:off x="5420417" y="537155"/>
              <a:ext cx="82785" cy="82785"/>
              <a:chOff x="0" y="0"/>
              <a:chExt cx="6350000" cy="6350000"/>
            </a:xfrm>
          </p:grpSpPr>
          <p:sp>
            <p:nvSpPr>
              <p:cNvPr id="466" name="Freeform 4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7" name="Group 467"/>
            <p:cNvGrpSpPr/>
            <p:nvPr/>
          </p:nvGrpSpPr>
          <p:grpSpPr>
            <a:xfrm>
              <a:off x="5420417" y="6917640"/>
              <a:ext cx="82785" cy="82785"/>
              <a:chOff x="0" y="0"/>
              <a:chExt cx="6350000" cy="6350000"/>
            </a:xfrm>
          </p:grpSpPr>
          <p:sp>
            <p:nvSpPr>
              <p:cNvPr id="468" name="Freeform 4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9" name="Group 469"/>
            <p:cNvGrpSpPr/>
            <p:nvPr/>
          </p:nvGrpSpPr>
          <p:grpSpPr>
            <a:xfrm>
              <a:off x="5420417" y="3724855"/>
              <a:ext cx="82785" cy="82785"/>
              <a:chOff x="0" y="0"/>
              <a:chExt cx="6350000" cy="6350000"/>
            </a:xfrm>
          </p:grpSpPr>
          <p:sp>
            <p:nvSpPr>
              <p:cNvPr id="470" name="Freeform 4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1" name="Group 471"/>
            <p:cNvGrpSpPr/>
            <p:nvPr/>
          </p:nvGrpSpPr>
          <p:grpSpPr>
            <a:xfrm>
              <a:off x="5420417" y="10105340"/>
              <a:ext cx="82785" cy="82785"/>
              <a:chOff x="0" y="0"/>
              <a:chExt cx="6350000" cy="6350000"/>
            </a:xfrm>
          </p:grpSpPr>
          <p:sp>
            <p:nvSpPr>
              <p:cNvPr id="472" name="Freeform 4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3" name="Group 473"/>
            <p:cNvGrpSpPr/>
            <p:nvPr/>
          </p:nvGrpSpPr>
          <p:grpSpPr>
            <a:xfrm>
              <a:off x="15121689" y="537155"/>
              <a:ext cx="82785" cy="82785"/>
              <a:chOff x="0" y="0"/>
              <a:chExt cx="6350000" cy="6350000"/>
            </a:xfrm>
          </p:grpSpPr>
          <p:sp>
            <p:nvSpPr>
              <p:cNvPr id="474" name="Freeform 4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5" name="Group 475"/>
            <p:cNvGrpSpPr/>
            <p:nvPr/>
          </p:nvGrpSpPr>
          <p:grpSpPr>
            <a:xfrm>
              <a:off x="15121689" y="6917640"/>
              <a:ext cx="82785" cy="82785"/>
              <a:chOff x="0" y="0"/>
              <a:chExt cx="6350000" cy="6350000"/>
            </a:xfrm>
          </p:grpSpPr>
          <p:sp>
            <p:nvSpPr>
              <p:cNvPr id="476" name="Freeform 4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7" name="Group 477"/>
            <p:cNvGrpSpPr/>
            <p:nvPr/>
          </p:nvGrpSpPr>
          <p:grpSpPr>
            <a:xfrm>
              <a:off x="15121689" y="3724855"/>
              <a:ext cx="82785" cy="82785"/>
              <a:chOff x="0" y="0"/>
              <a:chExt cx="6350000" cy="6350000"/>
            </a:xfrm>
          </p:grpSpPr>
          <p:sp>
            <p:nvSpPr>
              <p:cNvPr id="478" name="Freeform 4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9" name="Group 479"/>
            <p:cNvGrpSpPr/>
            <p:nvPr/>
          </p:nvGrpSpPr>
          <p:grpSpPr>
            <a:xfrm>
              <a:off x="15121689" y="10105340"/>
              <a:ext cx="82785" cy="82785"/>
              <a:chOff x="0" y="0"/>
              <a:chExt cx="6350000" cy="6350000"/>
            </a:xfrm>
          </p:grpSpPr>
          <p:sp>
            <p:nvSpPr>
              <p:cNvPr id="480" name="Freeform 4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1" name="Group 481"/>
            <p:cNvGrpSpPr/>
            <p:nvPr/>
          </p:nvGrpSpPr>
          <p:grpSpPr>
            <a:xfrm>
              <a:off x="5420417" y="2155235"/>
              <a:ext cx="82785" cy="82785"/>
              <a:chOff x="0" y="0"/>
              <a:chExt cx="6350000" cy="6350000"/>
            </a:xfrm>
          </p:grpSpPr>
          <p:sp>
            <p:nvSpPr>
              <p:cNvPr id="482" name="Freeform 4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3" name="Group 483"/>
            <p:cNvGrpSpPr/>
            <p:nvPr/>
          </p:nvGrpSpPr>
          <p:grpSpPr>
            <a:xfrm>
              <a:off x="5420417" y="8535719"/>
              <a:ext cx="82785" cy="82785"/>
              <a:chOff x="0" y="0"/>
              <a:chExt cx="6350000" cy="63500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5" name="Group 485"/>
            <p:cNvGrpSpPr/>
            <p:nvPr/>
          </p:nvGrpSpPr>
          <p:grpSpPr>
            <a:xfrm>
              <a:off x="5420417" y="5342935"/>
              <a:ext cx="82785" cy="82785"/>
              <a:chOff x="0" y="0"/>
              <a:chExt cx="6350000" cy="6350000"/>
            </a:xfrm>
          </p:grpSpPr>
          <p:sp>
            <p:nvSpPr>
              <p:cNvPr id="486" name="Freeform 4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7" name="Group 487"/>
            <p:cNvGrpSpPr/>
            <p:nvPr/>
          </p:nvGrpSpPr>
          <p:grpSpPr>
            <a:xfrm>
              <a:off x="15121689" y="2155235"/>
              <a:ext cx="82785" cy="82785"/>
              <a:chOff x="0" y="0"/>
              <a:chExt cx="6350000" cy="6350000"/>
            </a:xfrm>
          </p:grpSpPr>
          <p:sp>
            <p:nvSpPr>
              <p:cNvPr id="488" name="Freeform 4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9" name="Group 489"/>
            <p:cNvGrpSpPr/>
            <p:nvPr/>
          </p:nvGrpSpPr>
          <p:grpSpPr>
            <a:xfrm>
              <a:off x="15121689" y="8535719"/>
              <a:ext cx="82785" cy="82785"/>
              <a:chOff x="0" y="0"/>
              <a:chExt cx="6350000" cy="6350000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1" name="Group 491"/>
            <p:cNvGrpSpPr/>
            <p:nvPr/>
          </p:nvGrpSpPr>
          <p:grpSpPr>
            <a:xfrm>
              <a:off x="15121689" y="5342935"/>
              <a:ext cx="82785" cy="82785"/>
              <a:chOff x="0" y="0"/>
              <a:chExt cx="6350000" cy="6350000"/>
            </a:xfrm>
          </p:grpSpPr>
          <p:sp>
            <p:nvSpPr>
              <p:cNvPr id="492" name="Freeform 4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3" name="Group 493"/>
            <p:cNvGrpSpPr/>
            <p:nvPr/>
          </p:nvGrpSpPr>
          <p:grpSpPr>
            <a:xfrm>
              <a:off x="2712413" y="1075351"/>
              <a:ext cx="82785" cy="82785"/>
              <a:chOff x="0" y="0"/>
              <a:chExt cx="6350000" cy="6350000"/>
            </a:xfrm>
          </p:grpSpPr>
          <p:sp>
            <p:nvSpPr>
              <p:cNvPr id="494" name="Freeform 4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5" name="Group 495"/>
            <p:cNvGrpSpPr/>
            <p:nvPr/>
          </p:nvGrpSpPr>
          <p:grpSpPr>
            <a:xfrm>
              <a:off x="2712413" y="7455836"/>
              <a:ext cx="82785" cy="82785"/>
              <a:chOff x="0" y="0"/>
              <a:chExt cx="6350000" cy="6350000"/>
            </a:xfrm>
          </p:grpSpPr>
          <p:sp>
            <p:nvSpPr>
              <p:cNvPr id="496" name="Freeform 4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7" name="Group 497"/>
            <p:cNvGrpSpPr/>
            <p:nvPr/>
          </p:nvGrpSpPr>
          <p:grpSpPr>
            <a:xfrm>
              <a:off x="2712413" y="4263051"/>
              <a:ext cx="82785" cy="82785"/>
              <a:chOff x="0" y="0"/>
              <a:chExt cx="6350000" cy="6350000"/>
            </a:xfrm>
          </p:grpSpPr>
          <p:sp>
            <p:nvSpPr>
              <p:cNvPr id="498" name="Freeform 4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9" name="Group 499"/>
            <p:cNvGrpSpPr/>
            <p:nvPr/>
          </p:nvGrpSpPr>
          <p:grpSpPr>
            <a:xfrm>
              <a:off x="2712413" y="10643536"/>
              <a:ext cx="82785" cy="82785"/>
              <a:chOff x="0" y="0"/>
              <a:chExt cx="6350000" cy="6350000"/>
            </a:xfrm>
          </p:grpSpPr>
          <p:sp>
            <p:nvSpPr>
              <p:cNvPr id="500" name="Freeform 5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1" name="Group 501"/>
            <p:cNvGrpSpPr/>
            <p:nvPr/>
          </p:nvGrpSpPr>
          <p:grpSpPr>
            <a:xfrm>
              <a:off x="12413685" y="1075351"/>
              <a:ext cx="82785" cy="82785"/>
              <a:chOff x="0" y="0"/>
              <a:chExt cx="6350000" cy="6350000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3" name="Group 503"/>
            <p:cNvGrpSpPr/>
            <p:nvPr/>
          </p:nvGrpSpPr>
          <p:grpSpPr>
            <a:xfrm>
              <a:off x="12413685" y="7455836"/>
              <a:ext cx="82785" cy="82785"/>
              <a:chOff x="0" y="0"/>
              <a:chExt cx="6350000" cy="6350000"/>
            </a:xfrm>
          </p:grpSpPr>
          <p:sp>
            <p:nvSpPr>
              <p:cNvPr id="504" name="Freeform 5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5" name="Group 505"/>
            <p:cNvGrpSpPr/>
            <p:nvPr/>
          </p:nvGrpSpPr>
          <p:grpSpPr>
            <a:xfrm>
              <a:off x="12413685" y="4263051"/>
              <a:ext cx="82785" cy="82785"/>
              <a:chOff x="0" y="0"/>
              <a:chExt cx="6350000" cy="6350000"/>
            </a:xfrm>
          </p:grpSpPr>
          <p:sp>
            <p:nvSpPr>
              <p:cNvPr id="506" name="Freeform 5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7" name="Group 507"/>
            <p:cNvGrpSpPr/>
            <p:nvPr/>
          </p:nvGrpSpPr>
          <p:grpSpPr>
            <a:xfrm>
              <a:off x="12413685" y="10643536"/>
              <a:ext cx="82785" cy="82785"/>
              <a:chOff x="0" y="0"/>
              <a:chExt cx="6350000" cy="6350000"/>
            </a:xfrm>
          </p:grpSpPr>
          <p:sp>
            <p:nvSpPr>
              <p:cNvPr id="508" name="Freeform 5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9" name="Group 509"/>
            <p:cNvGrpSpPr/>
            <p:nvPr/>
          </p:nvGrpSpPr>
          <p:grpSpPr>
            <a:xfrm>
              <a:off x="2712413" y="2693431"/>
              <a:ext cx="82785" cy="82785"/>
              <a:chOff x="0" y="0"/>
              <a:chExt cx="6350000" cy="6350000"/>
            </a:xfrm>
          </p:grpSpPr>
          <p:sp>
            <p:nvSpPr>
              <p:cNvPr id="510" name="Freeform 5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1" name="Group 511"/>
            <p:cNvGrpSpPr/>
            <p:nvPr/>
          </p:nvGrpSpPr>
          <p:grpSpPr>
            <a:xfrm>
              <a:off x="2712413" y="9073915"/>
              <a:ext cx="82785" cy="82785"/>
              <a:chOff x="0" y="0"/>
              <a:chExt cx="6350000" cy="6350000"/>
            </a:xfrm>
          </p:grpSpPr>
          <p:sp>
            <p:nvSpPr>
              <p:cNvPr id="512" name="Freeform 5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3" name="Group 513"/>
            <p:cNvGrpSpPr/>
            <p:nvPr/>
          </p:nvGrpSpPr>
          <p:grpSpPr>
            <a:xfrm>
              <a:off x="2712413" y="5881131"/>
              <a:ext cx="82785" cy="82785"/>
              <a:chOff x="0" y="0"/>
              <a:chExt cx="6350000" cy="6350000"/>
            </a:xfrm>
          </p:grpSpPr>
          <p:sp>
            <p:nvSpPr>
              <p:cNvPr id="514" name="Freeform 5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5" name="Group 515"/>
            <p:cNvGrpSpPr/>
            <p:nvPr/>
          </p:nvGrpSpPr>
          <p:grpSpPr>
            <a:xfrm>
              <a:off x="12413685" y="2693431"/>
              <a:ext cx="82785" cy="82785"/>
              <a:chOff x="0" y="0"/>
              <a:chExt cx="6350000" cy="6350000"/>
            </a:xfrm>
          </p:grpSpPr>
          <p:sp>
            <p:nvSpPr>
              <p:cNvPr id="516" name="Freeform 5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7" name="Group 517"/>
            <p:cNvGrpSpPr/>
            <p:nvPr/>
          </p:nvGrpSpPr>
          <p:grpSpPr>
            <a:xfrm>
              <a:off x="12413685" y="9073915"/>
              <a:ext cx="82785" cy="82785"/>
              <a:chOff x="0" y="0"/>
              <a:chExt cx="6350000" cy="6350000"/>
            </a:xfrm>
          </p:grpSpPr>
          <p:sp>
            <p:nvSpPr>
              <p:cNvPr id="518" name="Freeform 5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9" name="Group 519"/>
            <p:cNvGrpSpPr/>
            <p:nvPr/>
          </p:nvGrpSpPr>
          <p:grpSpPr>
            <a:xfrm>
              <a:off x="12413685" y="5881131"/>
              <a:ext cx="82785" cy="82785"/>
              <a:chOff x="0" y="0"/>
              <a:chExt cx="6350000" cy="6350000"/>
            </a:xfrm>
          </p:grpSpPr>
          <p:sp>
            <p:nvSpPr>
              <p:cNvPr id="520" name="Freeform 5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1" name="Group 521"/>
            <p:cNvGrpSpPr/>
            <p:nvPr/>
          </p:nvGrpSpPr>
          <p:grpSpPr>
            <a:xfrm>
              <a:off x="9206562" y="1075351"/>
              <a:ext cx="82785" cy="82785"/>
              <a:chOff x="0" y="0"/>
              <a:chExt cx="6350000" cy="6350000"/>
            </a:xfrm>
          </p:grpSpPr>
          <p:sp>
            <p:nvSpPr>
              <p:cNvPr id="522" name="Freeform 5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3" name="Group 523"/>
            <p:cNvGrpSpPr/>
            <p:nvPr/>
          </p:nvGrpSpPr>
          <p:grpSpPr>
            <a:xfrm>
              <a:off x="9206562" y="7455836"/>
              <a:ext cx="82785" cy="82785"/>
              <a:chOff x="0" y="0"/>
              <a:chExt cx="6350000" cy="6350000"/>
            </a:xfrm>
          </p:grpSpPr>
          <p:sp>
            <p:nvSpPr>
              <p:cNvPr id="524" name="Freeform 5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5" name="Group 525"/>
            <p:cNvGrpSpPr/>
            <p:nvPr/>
          </p:nvGrpSpPr>
          <p:grpSpPr>
            <a:xfrm>
              <a:off x="9206562" y="4263051"/>
              <a:ext cx="82785" cy="82785"/>
              <a:chOff x="0" y="0"/>
              <a:chExt cx="6350000" cy="6350000"/>
            </a:xfrm>
          </p:grpSpPr>
          <p:sp>
            <p:nvSpPr>
              <p:cNvPr id="526" name="Freeform 5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7" name="Group 527"/>
            <p:cNvGrpSpPr/>
            <p:nvPr/>
          </p:nvGrpSpPr>
          <p:grpSpPr>
            <a:xfrm>
              <a:off x="9206562" y="10643536"/>
              <a:ext cx="82785" cy="82785"/>
              <a:chOff x="0" y="0"/>
              <a:chExt cx="6350000" cy="6350000"/>
            </a:xfrm>
          </p:grpSpPr>
          <p:sp>
            <p:nvSpPr>
              <p:cNvPr id="528" name="Freeform 5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9" name="Group 529"/>
            <p:cNvGrpSpPr/>
            <p:nvPr/>
          </p:nvGrpSpPr>
          <p:grpSpPr>
            <a:xfrm>
              <a:off x="18907834" y="1075351"/>
              <a:ext cx="82785" cy="82785"/>
              <a:chOff x="0" y="0"/>
              <a:chExt cx="6350000" cy="6350000"/>
            </a:xfrm>
          </p:grpSpPr>
          <p:sp>
            <p:nvSpPr>
              <p:cNvPr id="530" name="Freeform 5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1" name="Group 531"/>
            <p:cNvGrpSpPr/>
            <p:nvPr/>
          </p:nvGrpSpPr>
          <p:grpSpPr>
            <a:xfrm>
              <a:off x="18907834" y="7455836"/>
              <a:ext cx="82785" cy="82785"/>
              <a:chOff x="0" y="0"/>
              <a:chExt cx="6350000" cy="6350000"/>
            </a:xfrm>
          </p:grpSpPr>
          <p:sp>
            <p:nvSpPr>
              <p:cNvPr id="532" name="Freeform 5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3" name="Group 533"/>
            <p:cNvGrpSpPr/>
            <p:nvPr/>
          </p:nvGrpSpPr>
          <p:grpSpPr>
            <a:xfrm>
              <a:off x="18907834" y="4263051"/>
              <a:ext cx="82785" cy="82785"/>
              <a:chOff x="0" y="0"/>
              <a:chExt cx="6350000" cy="6350000"/>
            </a:xfrm>
          </p:grpSpPr>
          <p:sp>
            <p:nvSpPr>
              <p:cNvPr id="534" name="Freeform 5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5" name="Group 535"/>
            <p:cNvGrpSpPr/>
            <p:nvPr/>
          </p:nvGrpSpPr>
          <p:grpSpPr>
            <a:xfrm>
              <a:off x="18907834" y="10643536"/>
              <a:ext cx="82785" cy="82785"/>
              <a:chOff x="0" y="0"/>
              <a:chExt cx="6350000" cy="6350000"/>
            </a:xfrm>
          </p:grpSpPr>
          <p:sp>
            <p:nvSpPr>
              <p:cNvPr id="536" name="Freeform 5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7" name="Group 537"/>
            <p:cNvGrpSpPr/>
            <p:nvPr/>
          </p:nvGrpSpPr>
          <p:grpSpPr>
            <a:xfrm>
              <a:off x="9206562" y="2693431"/>
              <a:ext cx="82785" cy="82785"/>
              <a:chOff x="0" y="0"/>
              <a:chExt cx="6350000" cy="6350000"/>
            </a:xfrm>
          </p:grpSpPr>
          <p:sp>
            <p:nvSpPr>
              <p:cNvPr id="538" name="Freeform 5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9" name="Group 539"/>
            <p:cNvGrpSpPr/>
            <p:nvPr/>
          </p:nvGrpSpPr>
          <p:grpSpPr>
            <a:xfrm>
              <a:off x="9206562" y="9073915"/>
              <a:ext cx="82785" cy="82785"/>
              <a:chOff x="0" y="0"/>
              <a:chExt cx="6350000" cy="6350000"/>
            </a:xfrm>
          </p:grpSpPr>
          <p:sp>
            <p:nvSpPr>
              <p:cNvPr id="540" name="Freeform 5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1" name="Group 541"/>
            <p:cNvGrpSpPr/>
            <p:nvPr/>
          </p:nvGrpSpPr>
          <p:grpSpPr>
            <a:xfrm>
              <a:off x="9206562" y="5881131"/>
              <a:ext cx="82785" cy="82785"/>
              <a:chOff x="0" y="0"/>
              <a:chExt cx="6350000" cy="6350000"/>
            </a:xfrm>
          </p:grpSpPr>
          <p:sp>
            <p:nvSpPr>
              <p:cNvPr id="542" name="Freeform 5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3" name="Group 543"/>
            <p:cNvGrpSpPr/>
            <p:nvPr/>
          </p:nvGrpSpPr>
          <p:grpSpPr>
            <a:xfrm>
              <a:off x="18907834" y="2693431"/>
              <a:ext cx="82785" cy="82785"/>
              <a:chOff x="0" y="0"/>
              <a:chExt cx="6350000" cy="6350000"/>
            </a:xfrm>
          </p:grpSpPr>
          <p:sp>
            <p:nvSpPr>
              <p:cNvPr id="544" name="Freeform 5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5" name="Group 545"/>
            <p:cNvGrpSpPr/>
            <p:nvPr/>
          </p:nvGrpSpPr>
          <p:grpSpPr>
            <a:xfrm>
              <a:off x="18907834" y="9073915"/>
              <a:ext cx="82785" cy="82785"/>
              <a:chOff x="0" y="0"/>
              <a:chExt cx="6350000" cy="6350000"/>
            </a:xfrm>
          </p:grpSpPr>
          <p:sp>
            <p:nvSpPr>
              <p:cNvPr id="546" name="Freeform 5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7" name="Group 547"/>
            <p:cNvGrpSpPr/>
            <p:nvPr/>
          </p:nvGrpSpPr>
          <p:grpSpPr>
            <a:xfrm>
              <a:off x="18907834" y="5881131"/>
              <a:ext cx="82785" cy="82785"/>
              <a:chOff x="0" y="0"/>
              <a:chExt cx="6350000" cy="6350000"/>
            </a:xfrm>
          </p:grpSpPr>
          <p:sp>
            <p:nvSpPr>
              <p:cNvPr id="548" name="Freeform 5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9" name="Group 549"/>
            <p:cNvGrpSpPr/>
            <p:nvPr/>
          </p:nvGrpSpPr>
          <p:grpSpPr>
            <a:xfrm>
              <a:off x="5960278" y="1075351"/>
              <a:ext cx="82785" cy="82785"/>
              <a:chOff x="0" y="0"/>
              <a:chExt cx="6350000" cy="6350000"/>
            </a:xfrm>
          </p:grpSpPr>
          <p:sp>
            <p:nvSpPr>
              <p:cNvPr id="550" name="Freeform 5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1" name="Group 551"/>
            <p:cNvGrpSpPr/>
            <p:nvPr/>
          </p:nvGrpSpPr>
          <p:grpSpPr>
            <a:xfrm>
              <a:off x="5960278" y="7455836"/>
              <a:ext cx="82785" cy="82785"/>
              <a:chOff x="0" y="0"/>
              <a:chExt cx="6350000" cy="6350000"/>
            </a:xfrm>
          </p:grpSpPr>
          <p:sp>
            <p:nvSpPr>
              <p:cNvPr id="552" name="Freeform 5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3" name="Group 553"/>
            <p:cNvGrpSpPr/>
            <p:nvPr/>
          </p:nvGrpSpPr>
          <p:grpSpPr>
            <a:xfrm>
              <a:off x="5960278" y="4263051"/>
              <a:ext cx="82785" cy="82785"/>
              <a:chOff x="0" y="0"/>
              <a:chExt cx="6350000" cy="6350000"/>
            </a:xfrm>
          </p:grpSpPr>
          <p:sp>
            <p:nvSpPr>
              <p:cNvPr id="554" name="Freeform 5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5" name="Group 555"/>
            <p:cNvGrpSpPr/>
            <p:nvPr/>
          </p:nvGrpSpPr>
          <p:grpSpPr>
            <a:xfrm>
              <a:off x="5960278" y="10643536"/>
              <a:ext cx="82785" cy="82785"/>
              <a:chOff x="0" y="0"/>
              <a:chExt cx="6350000" cy="6350000"/>
            </a:xfrm>
          </p:grpSpPr>
          <p:sp>
            <p:nvSpPr>
              <p:cNvPr id="556" name="Freeform 5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7" name="Group 557"/>
            <p:cNvGrpSpPr/>
            <p:nvPr/>
          </p:nvGrpSpPr>
          <p:grpSpPr>
            <a:xfrm>
              <a:off x="15661550" y="1075351"/>
              <a:ext cx="82785" cy="82785"/>
              <a:chOff x="0" y="0"/>
              <a:chExt cx="6350000" cy="6350000"/>
            </a:xfrm>
          </p:grpSpPr>
          <p:sp>
            <p:nvSpPr>
              <p:cNvPr id="558" name="Freeform 5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9" name="Group 559"/>
            <p:cNvGrpSpPr/>
            <p:nvPr/>
          </p:nvGrpSpPr>
          <p:grpSpPr>
            <a:xfrm>
              <a:off x="15661550" y="7455836"/>
              <a:ext cx="82785" cy="82785"/>
              <a:chOff x="0" y="0"/>
              <a:chExt cx="6350000" cy="6350000"/>
            </a:xfrm>
          </p:grpSpPr>
          <p:sp>
            <p:nvSpPr>
              <p:cNvPr id="560" name="Freeform 5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1" name="Group 561"/>
            <p:cNvGrpSpPr/>
            <p:nvPr/>
          </p:nvGrpSpPr>
          <p:grpSpPr>
            <a:xfrm>
              <a:off x="15661550" y="4263051"/>
              <a:ext cx="82785" cy="82785"/>
              <a:chOff x="0" y="0"/>
              <a:chExt cx="6350000" cy="6350000"/>
            </a:xfrm>
          </p:grpSpPr>
          <p:sp>
            <p:nvSpPr>
              <p:cNvPr id="562" name="Freeform 5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3" name="Group 563"/>
            <p:cNvGrpSpPr/>
            <p:nvPr/>
          </p:nvGrpSpPr>
          <p:grpSpPr>
            <a:xfrm>
              <a:off x="15661550" y="10643536"/>
              <a:ext cx="82785" cy="82785"/>
              <a:chOff x="0" y="0"/>
              <a:chExt cx="6350000" cy="6350000"/>
            </a:xfrm>
          </p:grpSpPr>
          <p:sp>
            <p:nvSpPr>
              <p:cNvPr id="564" name="Freeform 5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5" name="Group 565"/>
            <p:cNvGrpSpPr/>
            <p:nvPr/>
          </p:nvGrpSpPr>
          <p:grpSpPr>
            <a:xfrm>
              <a:off x="5960278" y="2693431"/>
              <a:ext cx="82785" cy="82785"/>
              <a:chOff x="0" y="0"/>
              <a:chExt cx="6350000" cy="6350000"/>
            </a:xfrm>
          </p:grpSpPr>
          <p:sp>
            <p:nvSpPr>
              <p:cNvPr id="566" name="Freeform 5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7" name="Group 567"/>
            <p:cNvGrpSpPr/>
            <p:nvPr/>
          </p:nvGrpSpPr>
          <p:grpSpPr>
            <a:xfrm>
              <a:off x="5960278" y="9073915"/>
              <a:ext cx="82785" cy="82785"/>
              <a:chOff x="0" y="0"/>
              <a:chExt cx="6350000" cy="6350000"/>
            </a:xfrm>
          </p:grpSpPr>
          <p:sp>
            <p:nvSpPr>
              <p:cNvPr id="568" name="Freeform 5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9" name="Group 569"/>
            <p:cNvGrpSpPr/>
            <p:nvPr/>
          </p:nvGrpSpPr>
          <p:grpSpPr>
            <a:xfrm>
              <a:off x="5960278" y="5881131"/>
              <a:ext cx="82785" cy="82785"/>
              <a:chOff x="0" y="0"/>
              <a:chExt cx="6350000" cy="6350000"/>
            </a:xfrm>
          </p:grpSpPr>
          <p:sp>
            <p:nvSpPr>
              <p:cNvPr id="570" name="Freeform 5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1" name="Group 571"/>
            <p:cNvGrpSpPr/>
            <p:nvPr/>
          </p:nvGrpSpPr>
          <p:grpSpPr>
            <a:xfrm>
              <a:off x="15661550" y="2693431"/>
              <a:ext cx="82785" cy="82785"/>
              <a:chOff x="0" y="0"/>
              <a:chExt cx="6350000" cy="6350000"/>
            </a:xfrm>
          </p:grpSpPr>
          <p:sp>
            <p:nvSpPr>
              <p:cNvPr id="572" name="Freeform 5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3" name="Group 573"/>
            <p:cNvGrpSpPr/>
            <p:nvPr/>
          </p:nvGrpSpPr>
          <p:grpSpPr>
            <a:xfrm>
              <a:off x="15661550" y="9073915"/>
              <a:ext cx="82785" cy="82785"/>
              <a:chOff x="0" y="0"/>
              <a:chExt cx="6350000" cy="6350000"/>
            </a:xfrm>
          </p:grpSpPr>
          <p:sp>
            <p:nvSpPr>
              <p:cNvPr id="574" name="Freeform 5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5" name="Group 575"/>
            <p:cNvGrpSpPr/>
            <p:nvPr/>
          </p:nvGrpSpPr>
          <p:grpSpPr>
            <a:xfrm>
              <a:off x="15661550" y="5881131"/>
              <a:ext cx="82785" cy="82785"/>
              <a:chOff x="0" y="0"/>
              <a:chExt cx="6350000" cy="6350000"/>
            </a:xfrm>
          </p:grpSpPr>
          <p:sp>
            <p:nvSpPr>
              <p:cNvPr id="576" name="Freeform 5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7" name="Group 577"/>
            <p:cNvGrpSpPr/>
            <p:nvPr/>
          </p:nvGrpSpPr>
          <p:grpSpPr>
            <a:xfrm>
              <a:off x="545144" y="0"/>
              <a:ext cx="82785" cy="82785"/>
              <a:chOff x="0" y="0"/>
              <a:chExt cx="1913890" cy="1913890"/>
            </a:xfrm>
          </p:grpSpPr>
          <p:sp>
            <p:nvSpPr>
              <p:cNvPr id="578" name="Freeform 5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9" name="Group 579"/>
            <p:cNvGrpSpPr/>
            <p:nvPr/>
          </p:nvGrpSpPr>
          <p:grpSpPr>
            <a:xfrm>
              <a:off x="545144" y="6380485"/>
              <a:ext cx="82785" cy="82785"/>
              <a:chOff x="0" y="0"/>
              <a:chExt cx="1913890" cy="1913890"/>
            </a:xfrm>
          </p:grpSpPr>
          <p:sp>
            <p:nvSpPr>
              <p:cNvPr id="580" name="Freeform 5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1" name="Group 581"/>
            <p:cNvGrpSpPr/>
            <p:nvPr/>
          </p:nvGrpSpPr>
          <p:grpSpPr>
            <a:xfrm>
              <a:off x="545144" y="3187700"/>
              <a:ext cx="82785" cy="82785"/>
              <a:chOff x="0" y="0"/>
              <a:chExt cx="1913890" cy="1913890"/>
            </a:xfrm>
          </p:grpSpPr>
          <p:sp>
            <p:nvSpPr>
              <p:cNvPr id="582" name="Freeform 5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3" name="Group 583"/>
            <p:cNvGrpSpPr/>
            <p:nvPr/>
          </p:nvGrpSpPr>
          <p:grpSpPr>
            <a:xfrm>
              <a:off x="545144" y="9568185"/>
              <a:ext cx="82785" cy="82785"/>
              <a:chOff x="0" y="0"/>
              <a:chExt cx="1913890" cy="1913890"/>
            </a:xfrm>
          </p:grpSpPr>
          <p:sp>
            <p:nvSpPr>
              <p:cNvPr id="584" name="Freeform 5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5" name="Group 585"/>
            <p:cNvGrpSpPr/>
            <p:nvPr/>
          </p:nvGrpSpPr>
          <p:grpSpPr>
            <a:xfrm>
              <a:off x="10246416" y="0"/>
              <a:ext cx="82785" cy="82785"/>
              <a:chOff x="0" y="0"/>
              <a:chExt cx="1913890" cy="1913890"/>
            </a:xfrm>
          </p:grpSpPr>
          <p:sp>
            <p:nvSpPr>
              <p:cNvPr id="586" name="Freeform 5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7" name="Group 587"/>
            <p:cNvGrpSpPr/>
            <p:nvPr/>
          </p:nvGrpSpPr>
          <p:grpSpPr>
            <a:xfrm>
              <a:off x="10246416" y="6380485"/>
              <a:ext cx="82785" cy="82785"/>
              <a:chOff x="0" y="0"/>
              <a:chExt cx="1913890" cy="1913890"/>
            </a:xfrm>
          </p:grpSpPr>
          <p:sp>
            <p:nvSpPr>
              <p:cNvPr id="588" name="Freeform 5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9" name="Group 589"/>
            <p:cNvGrpSpPr/>
            <p:nvPr/>
          </p:nvGrpSpPr>
          <p:grpSpPr>
            <a:xfrm>
              <a:off x="10246416" y="3187700"/>
              <a:ext cx="82785" cy="82785"/>
              <a:chOff x="0" y="0"/>
              <a:chExt cx="1913890" cy="1913890"/>
            </a:xfrm>
          </p:grpSpPr>
          <p:sp>
            <p:nvSpPr>
              <p:cNvPr id="590" name="Freeform 5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1" name="Group 591"/>
            <p:cNvGrpSpPr/>
            <p:nvPr/>
          </p:nvGrpSpPr>
          <p:grpSpPr>
            <a:xfrm>
              <a:off x="10246416" y="9568185"/>
              <a:ext cx="82785" cy="82785"/>
              <a:chOff x="0" y="0"/>
              <a:chExt cx="1913890" cy="1913890"/>
            </a:xfrm>
          </p:grpSpPr>
          <p:sp>
            <p:nvSpPr>
              <p:cNvPr id="592" name="Freeform 5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3" name="Group 593"/>
            <p:cNvGrpSpPr/>
            <p:nvPr/>
          </p:nvGrpSpPr>
          <p:grpSpPr>
            <a:xfrm>
              <a:off x="545144" y="1618080"/>
              <a:ext cx="82785" cy="82785"/>
              <a:chOff x="0" y="0"/>
              <a:chExt cx="1913890" cy="1913890"/>
            </a:xfrm>
          </p:grpSpPr>
          <p:sp>
            <p:nvSpPr>
              <p:cNvPr id="594" name="Freeform 5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5" name="Group 595"/>
            <p:cNvGrpSpPr/>
            <p:nvPr/>
          </p:nvGrpSpPr>
          <p:grpSpPr>
            <a:xfrm>
              <a:off x="545144" y="7998564"/>
              <a:ext cx="82785" cy="82785"/>
              <a:chOff x="0" y="0"/>
              <a:chExt cx="1913890" cy="1913890"/>
            </a:xfrm>
          </p:grpSpPr>
          <p:sp>
            <p:nvSpPr>
              <p:cNvPr id="596" name="Freeform 5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7" name="Group 597"/>
            <p:cNvGrpSpPr/>
            <p:nvPr/>
          </p:nvGrpSpPr>
          <p:grpSpPr>
            <a:xfrm>
              <a:off x="545144" y="4805780"/>
              <a:ext cx="82785" cy="82785"/>
              <a:chOff x="0" y="0"/>
              <a:chExt cx="1913890" cy="1913890"/>
            </a:xfrm>
          </p:grpSpPr>
          <p:sp>
            <p:nvSpPr>
              <p:cNvPr id="598" name="Freeform 5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9" name="Group 599"/>
            <p:cNvGrpSpPr/>
            <p:nvPr/>
          </p:nvGrpSpPr>
          <p:grpSpPr>
            <a:xfrm>
              <a:off x="10246416" y="1618080"/>
              <a:ext cx="82785" cy="82785"/>
              <a:chOff x="0" y="0"/>
              <a:chExt cx="1913890" cy="1913890"/>
            </a:xfrm>
          </p:grpSpPr>
          <p:sp>
            <p:nvSpPr>
              <p:cNvPr id="600" name="Freeform 6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1" name="Group 601"/>
            <p:cNvGrpSpPr/>
            <p:nvPr/>
          </p:nvGrpSpPr>
          <p:grpSpPr>
            <a:xfrm>
              <a:off x="10246416" y="7998564"/>
              <a:ext cx="82785" cy="82785"/>
              <a:chOff x="0" y="0"/>
              <a:chExt cx="1913890" cy="1913890"/>
            </a:xfrm>
          </p:grpSpPr>
          <p:sp>
            <p:nvSpPr>
              <p:cNvPr id="602" name="Freeform 6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3" name="Group 603"/>
            <p:cNvGrpSpPr/>
            <p:nvPr/>
          </p:nvGrpSpPr>
          <p:grpSpPr>
            <a:xfrm>
              <a:off x="10246416" y="4805780"/>
              <a:ext cx="82785" cy="82785"/>
              <a:chOff x="0" y="0"/>
              <a:chExt cx="1913890" cy="1913890"/>
            </a:xfrm>
          </p:grpSpPr>
          <p:sp>
            <p:nvSpPr>
              <p:cNvPr id="604" name="Freeform 6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5" name="Group 605"/>
            <p:cNvGrpSpPr/>
            <p:nvPr/>
          </p:nvGrpSpPr>
          <p:grpSpPr>
            <a:xfrm>
              <a:off x="7039293" y="0"/>
              <a:ext cx="82785" cy="82785"/>
              <a:chOff x="0" y="0"/>
              <a:chExt cx="1913890" cy="1913890"/>
            </a:xfrm>
          </p:grpSpPr>
          <p:sp>
            <p:nvSpPr>
              <p:cNvPr id="606" name="Freeform 6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7" name="Group 607"/>
            <p:cNvGrpSpPr/>
            <p:nvPr/>
          </p:nvGrpSpPr>
          <p:grpSpPr>
            <a:xfrm>
              <a:off x="7039293" y="6380485"/>
              <a:ext cx="82785" cy="82785"/>
              <a:chOff x="0" y="0"/>
              <a:chExt cx="1913890" cy="1913890"/>
            </a:xfrm>
          </p:grpSpPr>
          <p:sp>
            <p:nvSpPr>
              <p:cNvPr id="608" name="Freeform 6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9" name="Group 609"/>
            <p:cNvGrpSpPr/>
            <p:nvPr/>
          </p:nvGrpSpPr>
          <p:grpSpPr>
            <a:xfrm>
              <a:off x="7039293" y="3187700"/>
              <a:ext cx="82785" cy="82785"/>
              <a:chOff x="0" y="0"/>
              <a:chExt cx="1913890" cy="1913890"/>
            </a:xfrm>
          </p:grpSpPr>
          <p:sp>
            <p:nvSpPr>
              <p:cNvPr id="610" name="Freeform 6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1" name="Group 611"/>
            <p:cNvGrpSpPr/>
            <p:nvPr/>
          </p:nvGrpSpPr>
          <p:grpSpPr>
            <a:xfrm>
              <a:off x="7039293" y="9568185"/>
              <a:ext cx="82785" cy="82785"/>
              <a:chOff x="0" y="0"/>
              <a:chExt cx="1913890" cy="1913890"/>
            </a:xfrm>
          </p:grpSpPr>
          <p:sp>
            <p:nvSpPr>
              <p:cNvPr id="612" name="Freeform 6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3" name="Group 613"/>
            <p:cNvGrpSpPr/>
            <p:nvPr/>
          </p:nvGrpSpPr>
          <p:grpSpPr>
            <a:xfrm>
              <a:off x="16740565" y="0"/>
              <a:ext cx="82785" cy="82785"/>
              <a:chOff x="0" y="0"/>
              <a:chExt cx="1913890" cy="1913890"/>
            </a:xfrm>
          </p:grpSpPr>
          <p:sp>
            <p:nvSpPr>
              <p:cNvPr id="614" name="Freeform 6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5" name="Group 615"/>
            <p:cNvGrpSpPr/>
            <p:nvPr/>
          </p:nvGrpSpPr>
          <p:grpSpPr>
            <a:xfrm>
              <a:off x="16740565" y="6380485"/>
              <a:ext cx="82785" cy="82785"/>
              <a:chOff x="0" y="0"/>
              <a:chExt cx="1913890" cy="1913890"/>
            </a:xfrm>
          </p:grpSpPr>
          <p:sp>
            <p:nvSpPr>
              <p:cNvPr id="616" name="Freeform 6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7" name="Group 617"/>
            <p:cNvGrpSpPr/>
            <p:nvPr/>
          </p:nvGrpSpPr>
          <p:grpSpPr>
            <a:xfrm>
              <a:off x="16740565" y="3187700"/>
              <a:ext cx="82785" cy="82785"/>
              <a:chOff x="0" y="0"/>
              <a:chExt cx="1913890" cy="1913890"/>
            </a:xfrm>
          </p:grpSpPr>
          <p:sp>
            <p:nvSpPr>
              <p:cNvPr id="618" name="Freeform 6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9" name="Group 619"/>
            <p:cNvGrpSpPr/>
            <p:nvPr/>
          </p:nvGrpSpPr>
          <p:grpSpPr>
            <a:xfrm>
              <a:off x="16740565" y="9568185"/>
              <a:ext cx="82785" cy="82785"/>
              <a:chOff x="0" y="0"/>
              <a:chExt cx="1913890" cy="1913890"/>
            </a:xfrm>
          </p:grpSpPr>
          <p:sp>
            <p:nvSpPr>
              <p:cNvPr id="620" name="Freeform 6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1" name="Group 621"/>
            <p:cNvGrpSpPr/>
            <p:nvPr/>
          </p:nvGrpSpPr>
          <p:grpSpPr>
            <a:xfrm>
              <a:off x="19927945" y="0"/>
              <a:ext cx="82785" cy="82785"/>
              <a:chOff x="0" y="0"/>
              <a:chExt cx="1913890" cy="1913890"/>
            </a:xfrm>
          </p:grpSpPr>
          <p:sp>
            <p:nvSpPr>
              <p:cNvPr id="622" name="Freeform 6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3" name="Group 623"/>
            <p:cNvGrpSpPr/>
            <p:nvPr/>
          </p:nvGrpSpPr>
          <p:grpSpPr>
            <a:xfrm>
              <a:off x="19927945" y="6380485"/>
              <a:ext cx="82785" cy="82785"/>
              <a:chOff x="0" y="0"/>
              <a:chExt cx="1913890" cy="1913890"/>
            </a:xfrm>
          </p:grpSpPr>
          <p:sp>
            <p:nvSpPr>
              <p:cNvPr id="624" name="Freeform 6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5" name="Group 625"/>
            <p:cNvGrpSpPr/>
            <p:nvPr/>
          </p:nvGrpSpPr>
          <p:grpSpPr>
            <a:xfrm>
              <a:off x="19927945" y="3187700"/>
              <a:ext cx="82785" cy="82785"/>
              <a:chOff x="0" y="0"/>
              <a:chExt cx="1913890" cy="1913890"/>
            </a:xfrm>
          </p:grpSpPr>
          <p:sp>
            <p:nvSpPr>
              <p:cNvPr id="626" name="Freeform 6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7" name="Group 627"/>
            <p:cNvGrpSpPr/>
            <p:nvPr/>
          </p:nvGrpSpPr>
          <p:grpSpPr>
            <a:xfrm>
              <a:off x="19927945" y="9568185"/>
              <a:ext cx="82785" cy="82785"/>
              <a:chOff x="0" y="0"/>
              <a:chExt cx="1913890" cy="1913890"/>
            </a:xfrm>
          </p:grpSpPr>
          <p:sp>
            <p:nvSpPr>
              <p:cNvPr id="628" name="Freeform 6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9" name="Group 629"/>
            <p:cNvGrpSpPr/>
            <p:nvPr/>
          </p:nvGrpSpPr>
          <p:grpSpPr>
            <a:xfrm>
              <a:off x="7039293" y="1618080"/>
              <a:ext cx="82785" cy="82785"/>
              <a:chOff x="0" y="0"/>
              <a:chExt cx="1913890" cy="1913890"/>
            </a:xfrm>
          </p:grpSpPr>
          <p:sp>
            <p:nvSpPr>
              <p:cNvPr id="630" name="Freeform 6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1" name="Group 631"/>
            <p:cNvGrpSpPr/>
            <p:nvPr/>
          </p:nvGrpSpPr>
          <p:grpSpPr>
            <a:xfrm>
              <a:off x="7039293" y="7998564"/>
              <a:ext cx="82785" cy="82785"/>
              <a:chOff x="0" y="0"/>
              <a:chExt cx="1913890" cy="1913890"/>
            </a:xfrm>
          </p:grpSpPr>
          <p:sp>
            <p:nvSpPr>
              <p:cNvPr id="632" name="Freeform 6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3" name="Group 633"/>
            <p:cNvGrpSpPr/>
            <p:nvPr/>
          </p:nvGrpSpPr>
          <p:grpSpPr>
            <a:xfrm>
              <a:off x="7039293" y="4805780"/>
              <a:ext cx="82785" cy="82785"/>
              <a:chOff x="0" y="0"/>
              <a:chExt cx="1913890" cy="1913890"/>
            </a:xfrm>
          </p:grpSpPr>
          <p:sp>
            <p:nvSpPr>
              <p:cNvPr id="634" name="Freeform 6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5" name="Group 635"/>
            <p:cNvGrpSpPr/>
            <p:nvPr/>
          </p:nvGrpSpPr>
          <p:grpSpPr>
            <a:xfrm>
              <a:off x="16740565" y="1618080"/>
              <a:ext cx="82785" cy="82785"/>
              <a:chOff x="0" y="0"/>
              <a:chExt cx="1913890" cy="1913890"/>
            </a:xfrm>
          </p:grpSpPr>
          <p:sp>
            <p:nvSpPr>
              <p:cNvPr id="636" name="Freeform 6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7" name="Group 637"/>
            <p:cNvGrpSpPr/>
            <p:nvPr/>
          </p:nvGrpSpPr>
          <p:grpSpPr>
            <a:xfrm>
              <a:off x="16740565" y="7998564"/>
              <a:ext cx="82785" cy="82785"/>
              <a:chOff x="0" y="0"/>
              <a:chExt cx="1913890" cy="1913890"/>
            </a:xfrm>
          </p:grpSpPr>
          <p:sp>
            <p:nvSpPr>
              <p:cNvPr id="638" name="Freeform 6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9" name="Group 639"/>
            <p:cNvGrpSpPr/>
            <p:nvPr/>
          </p:nvGrpSpPr>
          <p:grpSpPr>
            <a:xfrm>
              <a:off x="16740565" y="4805780"/>
              <a:ext cx="82785" cy="82785"/>
              <a:chOff x="0" y="0"/>
              <a:chExt cx="1913890" cy="1913890"/>
            </a:xfrm>
          </p:grpSpPr>
          <p:sp>
            <p:nvSpPr>
              <p:cNvPr id="640" name="Freeform 6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1" name="Group 641"/>
            <p:cNvGrpSpPr/>
            <p:nvPr/>
          </p:nvGrpSpPr>
          <p:grpSpPr>
            <a:xfrm>
              <a:off x="19927945" y="1618080"/>
              <a:ext cx="82785" cy="82785"/>
              <a:chOff x="0" y="0"/>
              <a:chExt cx="1913890" cy="1913890"/>
            </a:xfrm>
          </p:grpSpPr>
          <p:sp>
            <p:nvSpPr>
              <p:cNvPr id="642" name="Freeform 6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3" name="Group 643"/>
            <p:cNvGrpSpPr/>
            <p:nvPr/>
          </p:nvGrpSpPr>
          <p:grpSpPr>
            <a:xfrm>
              <a:off x="19927945" y="7998564"/>
              <a:ext cx="82785" cy="82785"/>
              <a:chOff x="0" y="0"/>
              <a:chExt cx="1913890" cy="1913890"/>
            </a:xfrm>
          </p:grpSpPr>
          <p:sp>
            <p:nvSpPr>
              <p:cNvPr id="644" name="Freeform 6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5" name="Group 645"/>
            <p:cNvGrpSpPr/>
            <p:nvPr/>
          </p:nvGrpSpPr>
          <p:grpSpPr>
            <a:xfrm>
              <a:off x="19927945" y="4805780"/>
              <a:ext cx="82785" cy="82785"/>
              <a:chOff x="0" y="0"/>
              <a:chExt cx="1913890" cy="1913890"/>
            </a:xfrm>
          </p:grpSpPr>
          <p:sp>
            <p:nvSpPr>
              <p:cNvPr id="646" name="Freeform 6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7" name="Group 647"/>
            <p:cNvGrpSpPr/>
            <p:nvPr/>
          </p:nvGrpSpPr>
          <p:grpSpPr>
            <a:xfrm>
              <a:off x="3793009" y="0"/>
              <a:ext cx="82785" cy="82785"/>
              <a:chOff x="0" y="0"/>
              <a:chExt cx="1913890" cy="1913890"/>
            </a:xfrm>
          </p:grpSpPr>
          <p:sp>
            <p:nvSpPr>
              <p:cNvPr id="648" name="Freeform 6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9" name="Group 649"/>
            <p:cNvGrpSpPr/>
            <p:nvPr/>
          </p:nvGrpSpPr>
          <p:grpSpPr>
            <a:xfrm>
              <a:off x="3793009" y="6380485"/>
              <a:ext cx="82785" cy="82785"/>
              <a:chOff x="0" y="0"/>
              <a:chExt cx="1913890" cy="1913890"/>
            </a:xfrm>
          </p:grpSpPr>
          <p:sp>
            <p:nvSpPr>
              <p:cNvPr id="650" name="Freeform 6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1" name="Group 651"/>
            <p:cNvGrpSpPr/>
            <p:nvPr/>
          </p:nvGrpSpPr>
          <p:grpSpPr>
            <a:xfrm>
              <a:off x="3793009" y="3187700"/>
              <a:ext cx="82785" cy="82785"/>
              <a:chOff x="0" y="0"/>
              <a:chExt cx="1913890" cy="1913890"/>
            </a:xfrm>
          </p:grpSpPr>
          <p:sp>
            <p:nvSpPr>
              <p:cNvPr id="652" name="Freeform 6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3" name="Group 653"/>
            <p:cNvGrpSpPr/>
            <p:nvPr/>
          </p:nvGrpSpPr>
          <p:grpSpPr>
            <a:xfrm>
              <a:off x="3793009" y="9568185"/>
              <a:ext cx="82785" cy="82785"/>
              <a:chOff x="0" y="0"/>
              <a:chExt cx="1913890" cy="1913890"/>
            </a:xfrm>
          </p:grpSpPr>
          <p:sp>
            <p:nvSpPr>
              <p:cNvPr id="654" name="Freeform 6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5" name="Group 655"/>
            <p:cNvGrpSpPr/>
            <p:nvPr/>
          </p:nvGrpSpPr>
          <p:grpSpPr>
            <a:xfrm>
              <a:off x="13494281" y="0"/>
              <a:ext cx="82785" cy="82785"/>
              <a:chOff x="0" y="0"/>
              <a:chExt cx="1913890" cy="1913890"/>
            </a:xfrm>
          </p:grpSpPr>
          <p:sp>
            <p:nvSpPr>
              <p:cNvPr id="656" name="Freeform 6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7" name="Group 657"/>
            <p:cNvGrpSpPr/>
            <p:nvPr/>
          </p:nvGrpSpPr>
          <p:grpSpPr>
            <a:xfrm>
              <a:off x="13494281" y="6380485"/>
              <a:ext cx="82785" cy="82785"/>
              <a:chOff x="0" y="0"/>
              <a:chExt cx="1913890" cy="1913890"/>
            </a:xfrm>
          </p:grpSpPr>
          <p:sp>
            <p:nvSpPr>
              <p:cNvPr id="658" name="Freeform 6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9" name="Group 659"/>
            <p:cNvGrpSpPr/>
            <p:nvPr/>
          </p:nvGrpSpPr>
          <p:grpSpPr>
            <a:xfrm>
              <a:off x="13494281" y="3187700"/>
              <a:ext cx="82785" cy="82785"/>
              <a:chOff x="0" y="0"/>
              <a:chExt cx="1913890" cy="1913890"/>
            </a:xfrm>
          </p:grpSpPr>
          <p:sp>
            <p:nvSpPr>
              <p:cNvPr id="660" name="Freeform 6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1" name="Group 661"/>
            <p:cNvGrpSpPr/>
            <p:nvPr/>
          </p:nvGrpSpPr>
          <p:grpSpPr>
            <a:xfrm>
              <a:off x="13494281" y="9568185"/>
              <a:ext cx="82785" cy="82785"/>
              <a:chOff x="0" y="0"/>
              <a:chExt cx="1913890" cy="1913890"/>
            </a:xfrm>
          </p:grpSpPr>
          <p:sp>
            <p:nvSpPr>
              <p:cNvPr id="662" name="Freeform 6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3" name="Group 663"/>
            <p:cNvGrpSpPr/>
            <p:nvPr/>
          </p:nvGrpSpPr>
          <p:grpSpPr>
            <a:xfrm>
              <a:off x="3793009" y="1618080"/>
              <a:ext cx="82785" cy="82785"/>
              <a:chOff x="0" y="0"/>
              <a:chExt cx="1913890" cy="1913890"/>
            </a:xfrm>
          </p:grpSpPr>
          <p:sp>
            <p:nvSpPr>
              <p:cNvPr id="664" name="Freeform 6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5" name="Group 665"/>
            <p:cNvGrpSpPr/>
            <p:nvPr/>
          </p:nvGrpSpPr>
          <p:grpSpPr>
            <a:xfrm>
              <a:off x="3793009" y="7998564"/>
              <a:ext cx="82785" cy="82785"/>
              <a:chOff x="0" y="0"/>
              <a:chExt cx="1913890" cy="1913890"/>
            </a:xfrm>
          </p:grpSpPr>
          <p:sp>
            <p:nvSpPr>
              <p:cNvPr id="666" name="Freeform 6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7" name="Group 667"/>
            <p:cNvGrpSpPr/>
            <p:nvPr/>
          </p:nvGrpSpPr>
          <p:grpSpPr>
            <a:xfrm>
              <a:off x="3793009" y="4805780"/>
              <a:ext cx="82785" cy="82785"/>
              <a:chOff x="0" y="0"/>
              <a:chExt cx="1913890" cy="1913890"/>
            </a:xfrm>
          </p:grpSpPr>
          <p:sp>
            <p:nvSpPr>
              <p:cNvPr id="668" name="Freeform 6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9" name="Group 669"/>
            <p:cNvGrpSpPr/>
            <p:nvPr/>
          </p:nvGrpSpPr>
          <p:grpSpPr>
            <a:xfrm>
              <a:off x="13494281" y="1618080"/>
              <a:ext cx="82785" cy="82785"/>
              <a:chOff x="0" y="0"/>
              <a:chExt cx="1913890" cy="1913890"/>
            </a:xfrm>
          </p:grpSpPr>
          <p:sp>
            <p:nvSpPr>
              <p:cNvPr id="670" name="Freeform 6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1" name="Group 671"/>
            <p:cNvGrpSpPr/>
            <p:nvPr/>
          </p:nvGrpSpPr>
          <p:grpSpPr>
            <a:xfrm>
              <a:off x="13494281" y="7998564"/>
              <a:ext cx="82785" cy="82785"/>
              <a:chOff x="0" y="0"/>
              <a:chExt cx="1913890" cy="1913890"/>
            </a:xfrm>
          </p:grpSpPr>
          <p:sp>
            <p:nvSpPr>
              <p:cNvPr id="672" name="Freeform 6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3" name="Group 673"/>
            <p:cNvGrpSpPr/>
            <p:nvPr/>
          </p:nvGrpSpPr>
          <p:grpSpPr>
            <a:xfrm>
              <a:off x="13494281" y="4805780"/>
              <a:ext cx="82785" cy="82785"/>
              <a:chOff x="0" y="0"/>
              <a:chExt cx="1913890" cy="1913890"/>
            </a:xfrm>
          </p:grpSpPr>
          <p:sp>
            <p:nvSpPr>
              <p:cNvPr id="674" name="Freeform 6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5" name="Group 675"/>
            <p:cNvGrpSpPr/>
            <p:nvPr/>
          </p:nvGrpSpPr>
          <p:grpSpPr>
            <a:xfrm>
              <a:off x="1083805" y="537155"/>
              <a:ext cx="82785" cy="82785"/>
              <a:chOff x="0" y="0"/>
              <a:chExt cx="1913890" cy="1913890"/>
            </a:xfrm>
          </p:grpSpPr>
          <p:sp>
            <p:nvSpPr>
              <p:cNvPr id="676" name="Freeform 6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7" name="Group 677"/>
            <p:cNvGrpSpPr/>
            <p:nvPr/>
          </p:nvGrpSpPr>
          <p:grpSpPr>
            <a:xfrm>
              <a:off x="1083805" y="6917640"/>
              <a:ext cx="82785" cy="82785"/>
              <a:chOff x="0" y="0"/>
              <a:chExt cx="1913890" cy="1913890"/>
            </a:xfrm>
          </p:grpSpPr>
          <p:sp>
            <p:nvSpPr>
              <p:cNvPr id="678" name="Freeform 6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9" name="Group 679"/>
            <p:cNvGrpSpPr/>
            <p:nvPr/>
          </p:nvGrpSpPr>
          <p:grpSpPr>
            <a:xfrm>
              <a:off x="1083805" y="3724855"/>
              <a:ext cx="82785" cy="82785"/>
              <a:chOff x="0" y="0"/>
              <a:chExt cx="1913890" cy="1913890"/>
            </a:xfrm>
          </p:grpSpPr>
          <p:sp>
            <p:nvSpPr>
              <p:cNvPr id="680" name="Freeform 6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1" name="Group 681"/>
            <p:cNvGrpSpPr/>
            <p:nvPr/>
          </p:nvGrpSpPr>
          <p:grpSpPr>
            <a:xfrm>
              <a:off x="1083805" y="10105340"/>
              <a:ext cx="82785" cy="82785"/>
              <a:chOff x="0" y="0"/>
              <a:chExt cx="1913890" cy="1913890"/>
            </a:xfrm>
          </p:grpSpPr>
          <p:sp>
            <p:nvSpPr>
              <p:cNvPr id="682" name="Freeform 6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3" name="Group 683"/>
            <p:cNvGrpSpPr/>
            <p:nvPr/>
          </p:nvGrpSpPr>
          <p:grpSpPr>
            <a:xfrm>
              <a:off x="10785077" y="537155"/>
              <a:ext cx="82785" cy="82785"/>
              <a:chOff x="0" y="0"/>
              <a:chExt cx="1913890" cy="1913890"/>
            </a:xfrm>
          </p:grpSpPr>
          <p:sp>
            <p:nvSpPr>
              <p:cNvPr id="684" name="Freeform 6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5" name="Group 685"/>
            <p:cNvGrpSpPr/>
            <p:nvPr/>
          </p:nvGrpSpPr>
          <p:grpSpPr>
            <a:xfrm>
              <a:off x="10785077" y="6917640"/>
              <a:ext cx="82785" cy="82785"/>
              <a:chOff x="0" y="0"/>
              <a:chExt cx="1913890" cy="1913890"/>
            </a:xfrm>
          </p:grpSpPr>
          <p:sp>
            <p:nvSpPr>
              <p:cNvPr id="686" name="Freeform 6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7" name="Group 687"/>
            <p:cNvGrpSpPr/>
            <p:nvPr/>
          </p:nvGrpSpPr>
          <p:grpSpPr>
            <a:xfrm>
              <a:off x="10785077" y="3724855"/>
              <a:ext cx="82785" cy="82785"/>
              <a:chOff x="0" y="0"/>
              <a:chExt cx="1913890" cy="1913890"/>
            </a:xfrm>
          </p:grpSpPr>
          <p:sp>
            <p:nvSpPr>
              <p:cNvPr id="688" name="Freeform 6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9" name="Group 689"/>
            <p:cNvGrpSpPr/>
            <p:nvPr/>
          </p:nvGrpSpPr>
          <p:grpSpPr>
            <a:xfrm>
              <a:off x="10785077" y="10105340"/>
              <a:ext cx="82785" cy="82785"/>
              <a:chOff x="0" y="0"/>
              <a:chExt cx="1913890" cy="1913890"/>
            </a:xfrm>
          </p:grpSpPr>
          <p:sp>
            <p:nvSpPr>
              <p:cNvPr id="690" name="Freeform 6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1" name="Group 691"/>
            <p:cNvGrpSpPr/>
            <p:nvPr/>
          </p:nvGrpSpPr>
          <p:grpSpPr>
            <a:xfrm>
              <a:off x="1083805" y="2155235"/>
              <a:ext cx="82785" cy="82785"/>
              <a:chOff x="0" y="0"/>
              <a:chExt cx="1913890" cy="1913890"/>
            </a:xfrm>
          </p:grpSpPr>
          <p:sp>
            <p:nvSpPr>
              <p:cNvPr id="692" name="Freeform 6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3" name="Group 693"/>
            <p:cNvGrpSpPr/>
            <p:nvPr/>
          </p:nvGrpSpPr>
          <p:grpSpPr>
            <a:xfrm>
              <a:off x="1083805" y="8535719"/>
              <a:ext cx="82785" cy="82785"/>
              <a:chOff x="0" y="0"/>
              <a:chExt cx="1913890" cy="1913890"/>
            </a:xfrm>
          </p:grpSpPr>
          <p:sp>
            <p:nvSpPr>
              <p:cNvPr id="694" name="Freeform 6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5" name="Group 695"/>
            <p:cNvGrpSpPr/>
            <p:nvPr/>
          </p:nvGrpSpPr>
          <p:grpSpPr>
            <a:xfrm>
              <a:off x="1083805" y="5342935"/>
              <a:ext cx="82785" cy="82785"/>
              <a:chOff x="0" y="0"/>
              <a:chExt cx="1913890" cy="1913890"/>
            </a:xfrm>
          </p:grpSpPr>
          <p:sp>
            <p:nvSpPr>
              <p:cNvPr id="696" name="Freeform 6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7" name="Group 697"/>
            <p:cNvGrpSpPr/>
            <p:nvPr/>
          </p:nvGrpSpPr>
          <p:grpSpPr>
            <a:xfrm>
              <a:off x="10785077" y="2155235"/>
              <a:ext cx="82785" cy="82785"/>
              <a:chOff x="0" y="0"/>
              <a:chExt cx="1913890" cy="1913890"/>
            </a:xfrm>
          </p:grpSpPr>
          <p:sp>
            <p:nvSpPr>
              <p:cNvPr id="698" name="Freeform 6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9" name="Group 699"/>
            <p:cNvGrpSpPr/>
            <p:nvPr/>
          </p:nvGrpSpPr>
          <p:grpSpPr>
            <a:xfrm>
              <a:off x="10785077" y="8535719"/>
              <a:ext cx="82785" cy="82785"/>
              <a:chOff x="0" y="0"/>
              <a:chExt cx="1913890" cy="1913890"/>
            </a:xfrm>
          </p:grpSpPr>
          <p:sp>
            <p:nvSpPr>
              <p:cNvPr id="700" name="Freeform 7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1" name="Group 701"/>
            <p:cNvGrpSpPr/>
            <p:nvPr/>
          </p:nvGrpSpPr>
          <p:grpSpPr>
            <a:xfrm>
              <a:off x="10785077" y="5342935"/>
              <a:ext cx="82785" cy="82785"/>
              <a:chOff x="0" y="0"/>
              <a:chExt cx="1913890" cy="1913890"/>
            </a:xfrm>
          </p:grpSpPr>
          <p:sp>
            <p:nvSpPr>
              <p:cNvPr id="702" name="Freeform 7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3" name="Group 703"/>
            <p:cNvGrpSpPr/>
            <p:nvPr/>
          </p:nvGrpSpPr>
          <p:grpSpPr>
            <a:xfrm>
              <a:off x="7577954" y="537155"/>
              <a:ext cx="82785" cy="82785"/>
              <a:chOff x="0" y="0"/>
              <a:chExt cx="1913890" cy="1913890"/>
            </a:xfrm>
          </p:grpSpPr>
          <p:sp>
            <p:nvSpPr>
              <p:cNvPr id="704" name="Freeform 7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5" name="Group 705"/>
            <p:cNvGrpSpPr/>
            <p:nvPr/>
          </p:nvGrpSpPr>
          <p:grpSpPr>
            <a:xfrm>
              <a:off x="7577954" y="6917640"/>
              <a:ext cx="82785" cy="82785"/>
              <a:chOff x="0" y="0"/>
              <a:chExt cx="1913890" cy="1913890"/>
            </a:xfrm>
          </p:grpSpPr>
          <p:sp>
            <p:nvSpPr>
              <p:cNvPr id="706" name="Freeform 7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7" name="Group 707"/>
            <p:cNvGrpSpPr/>
            <p:nvPr/>
          </p:nvGrpSpPr>
          <p:grpSpPr>
            <a:xfrm>
              <a:off x="7577954" y="3724855"/>
              <a:ext cx="82785" cy="82785"/>
              <a:chOff x="0" y="0"/>
              <a:chExt cx="1913890" cy="1913890"/>
            </a:xfrm>
          </p:grpSpPr>
          <p:sp>
            <p:nvSpPr>
              <p:cNvPr id="708" name="Freeform 7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9" name="Group 709"/>
            <p:cNvGrpSpPr/>
            <p:nvPr/>
          </p:nvGrpSpPr>
          <p:grpSpPr>
            <a:xfrm>
              <a:off x="7577954" y="10105340"/>
              <a:ext cx="82785" cy="82785"/>
              <a:chOff x="0" y="0"/>
              <a:chExt cx="1913890" cy="1913890"/>
            </a:xfrm>
          </p:grpSpPr>
          <p:sp>
            <p:nvSpPr>
              <p:cNvPr id="710" name="Freeform 7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1" name="Group 711"/>
            <p:cNvGrpSpPr/>
            <p:nvPr/>
          </p:nvGrpSpPr>
          <p:grpSpPr>
            <a:xfrm>
              <a:off x="17279226" y="537155"/>
              <a:ext cx="82785" cy="82785"/>
              <a:chOff x="0" y="0"/>
              <a:chExt cx="1913890" cy="1913890"/>
            </a:xfrm>
          </p:grpSpPr>
          <p:sp>
            <p:nvSpPr>
              <p:cNvPr id="712" name="Freeform 7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3" name="Group 713"/>
            <p:cNvGrpSpPr/>
            <p:nvPr/>
          </p:nvGrpSpPr>
          <p:grpSpPr>
            <a:xfrm>
              <a:off x="17279226" y="6917640"/>
              <a:ext cx="82785" cy="82785"/>
              <a:chOff x="0" y="0"/>
              <a:chExt cx="1913890" cy="1913890"/>
            </a:xfrm>
          </p:grpSpPr>
          <p:sp>
            <p:nvSpPr>
              <p:cNvPr id="714" name="Freeform 7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5" name="Group 715"/>
            <p:cNvGrpSpPr/>
            <p:nvPr/>
          </p:nvGrpSpPr>
          <p:grpSpPr>
            <a:xfrm>
              <a:off x="17279226" y="3724855"/>
              <a:ext cx="82785" cy="82785"/>
              <a:chOff x="0" y="0"/>
              <a:chExt cx="1913890" cy="1913890"/>
            </a:xfrm>
          </p:grpSpPr>
          <p:sp>
            <p:nvSpPr>
              <p:cNvPr id="716" name="Freeform 7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7" name="Group 717"/>
            <p:cNvGrpSpPr/>
            <p:nvPr/>
          </p:nvGrpSpPr>
          <p:grpSpPr>
            <a:xfrm>
              <a:off x="17279226" y="10105340"/>
              <a:ext cx="82785" cy="82785"/>
              <a:chOff x="0" y="0"/>
              <a:chExt cx="1913890" cy="1913890"/>
            </a:xfrm>
          </p:grpSpPr>
          <p:sp>
            <p:nvSpPr>
              <p:cNvPr id="718" name="Freeform 7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9" name="Group 719"/>
            <p:cNvGrpSpPr/>
            <p:nvPr/>
          </p:nvGrpSpPr>
          <p:grpSpPr>
            <a:xfrm>
              <a:off x="20466606" y="537155"/>
              <a:ext cx="82785" cy="82785"/>
              <a:chOff x="0" y="0"/>
              <a:chExt cx="1913890" cy="1913890"/>
            </a:xfrm>
          </p:grpSpPr>
          <p:sp>
            <p:nvSpPr>
              <p:cNvPr id="720" name="Freeform 7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1" name="Group 721"/>
            <p:cNvGrpSpPr/>
            <p:nvPr/>
          </p:nvGrpSpPr>
          <p:grpSpPr>
            <a:xfrm>
              <a:off x="20466606" y="6917640"/>
              <a:ext cx="82785" cy="82785"/>
              <a:chOff x="0" y="0"/>
              <a:chExt cx="1913890" cy="1913890"/>
            </a:xfrm>
          </p:grpSpPr>
          <p:sp>
            <p:nvSpPr>
              <p:cNvPr id="722" name="Freeform 7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3" name="Group 723"/>
            <p:cNvGrpSpPr/>
            <p:nvPr/>
          </p:nvGrpSpPr>
          <p:grpSpPr>
            <a:xfrm>
              <a:off x="20466606" y="3724855"/>
              <a:ext cx="82785" cy="82785"/>
              <a:chOff x="0" y="0"/>
              <a:chExt cx="1913890" cy="1913890"/>
            </a:xfrm>
          </p:grpSpPr>
          <p:sp>
            <p:nvSpPr>
              <p:cNvPr id="724" name="Freeform 7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5" name="Group 725"/>
            <p:cNvGrpSpPr/>
            <p:nvPr/>
          </p:nvGrpSpPr>
          <p:grpSpPr>
            <a:xfrm>
              <a:off x="20466606" y="10105340"/>
              <a:ext cx="82785" cy="82785"/>
              <a:chOff x="0" y="0"/>
              <a:chExt cx="1913890" cy="1913890"/>
            </a:xfrm>
          </p:grpSpPr>
          <p:sp>
            <p:nvSpPr>
              <p:cNvPr id="726" name="Freeform 7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7" name="Group 727"/>
            <p:cNvGrpSpPr/>
            <p:nvPr/>
          </p:nvGrpSpPr>
          <p:grpSpPr>
            <a:xfrm>
              <a:off x="7577954" y="2155235"/>
              <a:ext cx="82785" cy="82785"/>
              <a:chOff x="0" y="0"/>
              <a:chExt cx="1913890" cy="1913890"/>
            </a:xfrm>
          </p:grpSpPr>
          <p:sp>
            <p:nvSpPr>
              <p:cNvPr id="728" name="Freeform 7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9" name="Group 729"/>
            <p:cNvGrpSpPr/>
            <p:nvPr/>
          </p:nvGrpSpPr>
          <p:grpSpPr>
            <a:xfrm>
              <a:off x="7577954" y="8535719"/>
              <a:ext cx="82785" cy="82785"/>
              <a:chOff x="0" y="0"/>
              <a:chExt cx="1913890" cy="1913890"/>
            </a:xfrm>
          </p:grpSpPr>
          <p:sp>
            <p:nvSpPr>
              <p:cNvPr id="730" name="Freeform 7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1" name="Group 731"/>
            <p:cNvGrpSpPr/>
            <p:nvPr/>
          </p:nvGrpSpPr>
          <p:grpSpPr>
            <a:xfrm>
              <a:off x="7577954" y="5342935"/>
              <a:ext cx="82785" cy="82785"/>
              <a:chOff x="0" y="0"/>
              <a:chExt cx="1913890" cy="1913890"/>
            </a:xfrm>
          </p:grpSpPr>
          <p:sp>
            <p:nvSpPr>
              <p:cNvPr id="732" name="Freeform 7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3" name="Group 733"/>
            <p:cNvGrpSpPr/>
            <p:nvPr/>
          </p:nvGrpSpPr>
          <p:grpSpPr>
            <a:xfrm>
              <a:off x="17279226" y="2155235"/>
              <a:ext cx="82785" cy="82785"/>
              <a:chOff x="0" y="0"/>
              <a:chExt cx="1913890" cy="1913890"/>
            </a:xfrm>
          </p:grpSpPr>
          <p:sp>
            <p:nvSpPr>
              <p:cNvPr id="734" name="Freeform 7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5" name="Group 735"/>
            <p:cNvGrpSpPr/>
            <p:nvPr/>
          </p:nvGrpSpPr>
          <p:grpSpPr>
            <a:xfrm>
              <a:off x="17279226" y="8535719"/>
              <a:ext cx="82785" cy="82785"/>
              <a:chOff x="0" y="0"/>
              <a:chExt cx="1913890" cy="1913890"/>
            </a:xfrm>
          </p:grpSpPr>
          <p:sp>
            <p:nvSpPr>
              <p:cNvPr id="736" name="Freeform 7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7" name="Group 737"/>
            <p:cNvGrpSpPr/>
            <p:nvPr/>
          </p:nvGrpSpPr>
          <p:grpSpPr>
            <a:xfrm>
              <a:off x="17279226" y="5342935"/>
              <a:ext cx="82785" cy="82785"/>
              <a:chOff x="0" y="0"/>
              <a:chExt cx="1913890" cy="1913890"/>
            </a:xfrm>
          </p:grpSpPr>
          <p:sp>
            <p:nvSpPr>
              <p:cNvPr id="738" name="Freeform 7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9" name="Group 739"/>
            <p:cNvGrpSpPr/>
            <p:nvPr/>
          </p:nvGrpSpPr>
          <p:grpSpPr>
            <a:xfrm>
              <a:off x="20466606" y="2155235"/>
              <a:ext cx="82785" cy="82785"/>
              <a:chOff x="0" y="0"/>
              <a:chExt cx="1913890" cy="1913890"/>
            </a:xfrm>
          </p:grpSpPr>
          <p:sp>
            <p:nvSpPr>
              <p:cNvPr id="740" name="Freeform 7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1" name="Group 741"/>
            <p:cNvGrpSpPr/>
            <p:nvPr/>
          </p:nvGrpSpPr>
          <p:grpSpPr>
            <a:xfrm>
              <a:off x="20466606" y="8535719"/>
              <a:ext cx="82785" cy="82785"/>
              <a:chOff x="0" y="0"/>
              <a:chExt cx="1913890" cy="1913890"/>
            </a:xfrm>
          </p:grpSpPr>
          <p:sp>
            <p:nvSpPr>
              <p:cNvPr id="742" name="Freeform 7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3" name="Group 743"/>
            <p:cNvGrpSpPr/>
            <p:nvPr/>
          </p:nvGrpSpPr>
          <p:grpSpPr>
            <a:xfrm>
              <a:off x="20466606" y="5342935"/>
              <a:ext cx="82785" cy="82785"/>
              <a:chOff x="0" y="0"/>
              <a:chExt cx="1913890" cy="1913890"/>
            </a:xfrm>
          </p:grpSpPr>
          <p:sp>
            <p:nvSpPr>
              <p:cNvPr id="744" name="Freeform 7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5" name="Group 745"/>
            <p:cNvGrpSpPr/>
            <p:nvPr/>
          </p:nvGrpSpPr>
          <p:grpSpPr>
            <a:xfrm>
              <a:off x="4331670" y="537155"/>
              <a:ext cx="82785" cy="82785"/>
              <a:chOff x="0" y="0"/>
              <a:chExt cx="1913890" cy="1913890"/>
            </a:xfrm>
          </p:grpSpPr>
          <p:sp>
            <p:nvSpPr>
              <p:cNvPr id="746" name="Freeform 7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7" name="Group 747"/>
            <p:cNvGrpSpPr/>
            <p:nvPr/>
          </p:nvGrpSpPr>
          <p:grpSpPr>
            <a:xfrm>
              <a:off x="4331670" y="6917640"/>
              <a:ext cx="82785" cy="82785"/>
              <a:chOff x="0" y="0"/>
              <a:chExt cx="1913890" cy="1913890"/>
            </a:xfrm>
          </p:grpSpPr>
          <p:sp>
            <p:nvSpPr>
              <p:cNvPr id="748" name="Freeform 7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9" name="Group 749"/>
            <p:cNvGrpSpPr/>
            <p:nvPr/>
          </p:nvGrpSpPr>
          <p:grpSpPr>
            <a:xfrm>
              <a:off x="4331670" y="3724855"/>
              <a:ext cx="82785" cy="82785"/>
              <a:chOff x="0" y="0"/>
              <a:chExt cx="1913890" cy="1913890"/>
            </a:xfrm>
          </p:grpSpPr>
          <p:sp>
            <p:nvSpPr>
              <p:cNvPr id="750" name="Freeform 7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1" name="Group 751"/>
            <p:cNvGrpSpPr/>
            <p:nvPr/>
          </p:nvGrpSpPr>
          <p:grpSpPr>
            <a:xfrm>
              <a:off x="4331670" y="10105340"/>
              <a:ext cx="82785" cy="82785"/>
              <a:chOff x="0" y="0"/>
              <a:chExt cx="1913890" cy="1913890"/>
            </a:xfrm>
          </p:grpSpPr>
          <p:sp>
            <p:nvSpPr>
              <p:cNvPr id="752" name="Freeform 7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3" name="Group 753"/>
            <p:cNvGrpSpPr/>
            <p:nvPr/>
          </p:nvGrpSpPr>
          <p:grpSpPr>
            <a:xfrm>
              <a:off x="14032942" y="537155"/>
              <a:ext cx="82785" cy="82785"/>
              <a:chOff x="0" y="0"/>
              <a:chExt cx="1913890" cy="1913890"/>
            </a:xfrm>
          </p:grpSpPr>
          <p:sp>
            <p:nvSpPr>
              <p:cNvPr id="754" name="Freeform 7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5" name="Group 755"/>
            <p:cNvGrpSpPr/>
            <p:nvPr/>
          </p:nvGrpSpPr>
          <p:grpSpPr>
            <a:xfrm>
              <a:off x="14032942" y="6917640"/>
              <a:ext cx="82785" cy="82785"/>
              <a:chOff x="0" y="0"/>
              <a:chExt cx="1913890" cy="1913890"/>
            </a:xfrm>
          </p:grpSpPr>
          <p:sp>
            <p:nvSpPr>
              <p:cNvPr id="756" name="Freeform 7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7" name="Group 757"/>
            <p:cNvGrpSpPr/>
            <p:nvPr/>
          </p:nvGrpSpPr>
          <p:grpSpPr>
            <a:xfrm>
              <a:off x="14032942" y="3724855"/>
              <a:ext cx="82785" cy="82785"/>
              <a:chOff x="0" y="0"/>
              <a:chExt cx="1913890" cy="1913890"/>
            </a:xfrm>
          </p:grpSpPr>
          <p:sp>
            <p:nvSpPr>
              <p:cNvPr id="758" name="Freeform 7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9" name="Group 759"/>
            <p:cNvGrpSpPr/>
            <p:nvPr/>
          </p:nvGrpSpPr>
          <p:grpSpPr>
            <a:xfrm>
              <a:off x="14032942" y="10105340"/>
              <a:ext cx="82785" cy="82785"/>
              <a:chOff x="0" y="0"/>
              <a:chExt cx="1913890" cy="1913890"/>
            </a:xfrm>
          </p:grpSpPr>
          <p:sp>
            <p:nvSpPr>
              <p:cNvPr id="760" name="Freeform 7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1" name="Group 761"/>
            <p:cNvGrpSpPr/>
            <p:nvPr/>
          </p:nvGrpSpPr>
          <p:grpSpPr>
            <a:xfrm>
              <a:off x="4331670" y="2155235"/>
              <a:ext cx="82785" cy="82785"/>
              <a:chOff x="0" y="0"/>
              <a:chExt cx="1913890" cy="1913890"/>
            </a:xfrm>
          </p:grpSpPr>
          <p:sp>
            <p:nvSpPr>
              <p:cNvPr id="762" name="Freeform 7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3" name="Group 763"/>
            <p:cNvGrpSpPr/>
            <p:nvPr/>
          </p:nvGrpSpPr>
          <p:grpSpPr>
            <a:xfrm>
              <a:off x="4331670" y="8535719"/>
              <a:ext cx="82785" cy="82785"/>
              <a:chOff x="0" y="0"/>
              <a:chExt cx="1913890" cy="1913890"/>
            </a:xfrm>
          </p:grpSpPr>
          <p:sp>
            <p:nvSpPr>
              <p:cNvPr id="764" name="Freeform 7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5" name="Group 765"/>
            <p:cNvGrpSpPr/>
            <p:nvPr/>
          </p:nvGrpSpPr>
          <p:grpSpPr>
            <a:xfrm>
              <a:off x="4331670" y="5342935"/>
              <a:ext cx="82785" cy="82785"/>
              <a:chOff x="0" y="0"/>
              <a:chExt cx="1913890" cy="1913890"/>
            </a:xfrm>
          </p:grpSpPr>
          <p:sp>
            <p:nvSpPr>
              <p:cNvPr id="766" name="Freeform 7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7" name="Group 767"/>
            <p:cNvGrpSpPr/>
            <p:nvPr/>
          </p:nvGrpSpPr>
          <p:grpSpPr>
            <a:xfrm>
              <a:off x="14032942" y="2155235"/>
              <a:ext cx="82785" cy="82785"/>
              <a:chOff x="0" y="0"/>
              <a:chExt cx="1913890" cy="1913890"/>
            </a:xfrm>
          </p:grpSpPr>
          <p:sp>
            <p:nvSpPr>
              <p:cNvPr id="768" name="Freeform 7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9" name="Group 769"/>
            <p:cNvGrpSpPr/>
            <p:nvPr/>
          </p:nvGrpSpPr>
          <p:grpSpPr>
            <a:xfrm>
              <a:off x="14032942" y="8535719"/>
              <a:ext cx="82785" cy="82785"/>
              <a:chOff x="0" y="0"/>
              <a:chExt cx="1913890" cy="1913890"/>
            </a:xfrm>
          </p:grpSpPr>
          <p:sp>
            <p:nvSpPr>
              <p:cNvPr id="770" name="Freeform 7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1" name="Group 771"/>
            <p:cNvGrpSpPr/>
            <p:nvPr/>
          </p:nvGrpSpPr>
          <p:grpSpPr>
            <a:xfrm>
              <a:off x="14032942" y="5342935"/>
              <a:ext cx="82785" cy="82785"/>
              <a:chOff x="0" y="0"/>
              <a:chExt cx="1913890" cy="1913890"/>
            </a:xfrm>
          </p:grpSpPr>
          <p:sp>
            <p:nvSpPr>
              <p:cNvPr id="772" name="Freeform 7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3" name="Group 773"/>
            <p:cNvGrpSpPr/>
            <p:nvPr/>
          </p:nvGrpSpPr>
          <p:grpSpPr>
            <a:xfrm>
              <a:off x="1623665" y="1075351"/>
              <a:ext cx="82785" cy="82785"/>
              <a:chOff x="0" y="0"/>
              <a:chExt cx="1913890" cy="1913890"/>
            </a:xfrm>
          </p:grpSpPr>
          <p:sp>
            <p:nvSpPr>
              <p:cNvPr id="774" name="Freeform 7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5" name="Group 775"/>
            <p:cNvGrpSpPr/>
            <p:nvPr/>
          </p:nvGrpSpPr>
          <p:grpSpPr>
            <a:xfrm>
              <a:off x="1623665" y="7455836"/>
              <a:ext cx="82785" cy="82785"/>
              <a:chOff x="0" y="0"/>
              <a:chExt cx="1913890" cy="1913890"/>
            </a:xfrm>
          </p:grpSpPr>
          <p:sp>
            <p:nvSpPr>
              <p:cNvPr id="776" name="Freeform 7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7" name="Group 777"/>
            <p:cNvGrpSpPr/>
            <p:nvPr/>
          </p:nvGrpSpPr>
          <p:grpSpPr>
            <a:xfrm>
              <a:off x="1623665" y="4263051"/>
              <a:ext cx="82785" cy="82785"/>
              <a:chOff x="0" y="0"/>
              <a:chExt cx="1913890" cy="1913890"/>
            </a:xfrm>
          </p:grpSpPr>
          <p:sp>
            <p:nvSpPr>
              <p:cNvPr id="778" name="Freeform 7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9" name="Group 779"/>
            <p:cNvGrpSpPr/>
            <p:nvPr/>
          </p:nvGrpSpPr>
          <p:grpSpPr>
            <a:xfrm>
              <a:off x="1623665" y="10643536"/>
              <a:ext cx="82785" cy="82785"/>
              <a:chOff x="0" y="0"/>
              <a:chExt cx="1913890" cy="1913890"/>
            </a:xfrm>
          </p:grpSpPr>
          <p:sp>
            <p:nvSpPr>
              <p:cNvPr id="780" name="Freeform 7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1" name="Group 781"/>
            <p:cNvGrpSpPr/>
            <p:nvPr/>
          </p:nvGrpSpPr>
          <p:grpSpPr>
            <a:xfrm>
              <a:off x="11324938" y="1075351"/>
              <a:ext cx="82785" cy="82785"/>
              <a:chOff x="0" y="0"/>
              <a:chExt cx="1913890" cy="1913890"/>
            </a:xfrm>
          </p:grpSpPr>
          <p:sp>
            <p:nvSpPr>
              <p:cNvPr id="782" name="Freeform 7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3" name="Group 783"/>
            <p:cNvGrpSpPr/>
            <p:nvPr/>
          </p:nvGrpSpPr>
          <p:grpSpPr>
            <a:xfrm>
              <a:off x="11324938" y="7455836"/>
              <a:ext cx="82785" cy="82785"/>
              <a:chOff x="0" y="0"/>
              <a:chExt cx="1913890" cy="1913890"/>
            </a:xfrm>
          </p:grpSpPr>
          <p:sp>
            <p:nvSpPr>
              <p:cNvPr id="784" name="Freeform 7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5" name="Group 785"/>
            <p:cNvGrpSpPr/>
            <p:nvPr/>
          </p:nvGrpSpPr>
          <p:grpSpPr>
            <a:xfrm>
              <a:off x="11324938" y="4263051"/>
              <a:ext cx="82785" cy="82785"/>
              <a:chOff x="0" y="0"/>
              <a:chExt cx="1913890" cy="1913890"/>
            </a:xfrm>
          </p:grpSpPr>
          <p:sp>
            <p:nvSpPr>
              <p:cNvPr id="786" name="Freeform 7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7" name="Group 787"/>
            <p:cNvGrpSpPr/>
            <p:nvPr/>
          </p:nvGrpSpPr>
          <p:grpSpPr>
            <a:xfrm>
              <a:off x="11324938" y="10643536"/>
              <a:ext cx="82785" cy="82785"/>
              <a:chOff x="0" y="0"/>
              <a:chExt cx="1913890" cy="1913890"/>
            </a:xfrm>
          </p:grpSpPr>
          <p:sp>
            <p:nvSpPr>
              <p:cNvPr id="788" name="Freeform 7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9" name="Group 789"/>
            <p:cNvGrpSpPr/>
            <p:nvPr/>
          </p:nvGrpSpPr>
          <p:grpSpPr>
            <a:xfrm>
              <a:off x="1623665" y="2693431"/>
              <a:ext cx="82785" cy="82785"/>
              <a:chOff x="0" y="0"/>
              <a:chExt cx="1913890" cy="1913890"/>
            </a:xfrm>
          </p:grpSpPr>
          <p:sp>
            <p:nvSpPr>
              <p:cNvPr id="790" name="Freeform 7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1" name="Group 791"/>
            <p:cNvGrpSpPr/>
            <p:nvPr/>
          </p:nvGrpSpPr>
          <p:grpSpPr>
            <a:xfrm>
              <a:off x="1623665" y="9073915"/>
              <a:ext cx="82785" cy="82785"/>
              <a:chOff x="0" y="0"/>
              <a:chExt cx="1913890" cy="1913890"/>
            </a:xfrm>
          </p:grpSpPr>
          <p:sp>
            <p:nvSpPr>
              <p:cNvPr id="792" name="Freeform 7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3" name="Group 793"/>
            <p:cNvGrpSpPr/>
            <p:nvPr/>
          </p:nvGrpSpPr>
          <p:grpSpPr>
            <a:xfrm>
              <a:off x="1623665" y="5881131"/>
              <a:ext cx="82785" cy="82785"/>
              <a:chOff x="0" y="0"/>
              <a:chExt cx="1913890" cy="1913890"/>
            </a:xfrm>
          </p:grpSpPr>
          <p:sp>
            <p:nvSpPr>
              <p:cNvPr id="794" name="Freeform 7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5" name="Group 795"/>
            <p:cNvGrpSpPr/>
            <p:nvPr/>
          </p:nvGrpSpPr>
          <p:grpSpPr>
            <a:xfrm>
              <a:off x="11324938" y="2693431"/>
              <a:ext cx="82785" cy="82785"/>
              <a:chOff x="0" y="0"/>
              <a:chExt cx="1913890" cy="1913890"/>
            </a:xfrm>
          </p:grpSpPr>
          <p:sp>
            <p:nvSpPr>
              <p:cNvPr id="796" name="Freeform 7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7" name="Group 797"/>
            <p:cNvGrpSpPr/>
            <p:nvPr/>
          </p:nvGrpSpPr>
          <p:grpSpPr>
            <a:xfrm>
              <a:off x="11324938" y="9073915"/>
              <a:ext cx="82785" cy="82785"/>
              <a:chOff x="0" y="0"/>
              <a:chExt cx="1913890" cy="1913890"/>
            </a:xfrm>
          </p:grpSpPr>
          <p:sp>
            <p:nvSpPr>
              <p:cNvPr id="798" name="Freeform 7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9" name="Group 799"/>
            <p:cNvGrpSpPr/>
            <p:nvPr/>
          </p:nvGrpSpPr>
          <p:grpSpPr>
            <a:xfrm>
              <a:off x="11324938" y="5881131"/>
              <a:ext cx="82785" cy="82785"/>
              <a:chOff x="0" y="0"/>
              <a:chExt cx="1913890" cy="1913890"/>
            </a:xfrm>
          </p:grpSpPr>
          <p:sp>
            <p:nvSpPr>
              <p:cNvPr id="800" name="Freeform 8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1" name="Group 801"/>
            <p:cNvGrpSpPr/>
            <p:nvPr/>
          </p:nvGrpSpPr>
          <p:grpSpPr>
            <a:xfrm>
              <a:off x="8117814" y="1075351"/>
              <a:ext cx="82785" cy="82785"/>
              <a:chOff x="0" y="0"/>
              <a:chExt cx="1913890" cy="1913890"/>
            </a:xfrm>
          </p:grpSpPr>
          <p:sp>
            <p:nvSpPr>
              <p:cNvPr id="802" name="Freeform 8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3" name="Group 803"/>
            <p:cNvGrpSpPr/>
            <p:nvPr/>
          </p:nvGrpSpPr>
          <p:grpSpPr>
            <a:xfrm>
              <a:off x="8117814" y="7455836"/>
              <a:ext cx="82785" cy="82785"/>
              <a:chOff x="0" y="0"/>
              <a:chExt cx="1913890" cy="1913890"/>
            </a:xfrm>
          </p:grpSpPr>
          <p:sp>
            <p:nvSpPr>
              <p:cNvPr id="804" name="Freeform 8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5" name="Group 805"/>
            <p:cNvGrpSpPr/>
            <p:nvPr/>
          </p:nvGrpSpPr>
          <p:grpSpPr>
            <a:xfrm>
              <a:off x="8117814" y="4263051"/>
              <a:ext cx="82785" cy="82785"/>
              <a:chOff x="0" y="0"/>
              <a:chExt cx="1913890" cy="1913890"/>
            </a:xfrm>
          </p:grpSpPr>
          <p:sp>
            <p:nvSpPr>
              <p:cNvPr id="806" name="Freeform 8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7" name="Group 807"/>
            <p:cNvGrpSpPr/>
            <p:nvPr/>
          </p:nvGrpSpPr>
          <p:grpSpPr>
            <a:xfrm>
              <a:off x="8117814" y="10643536"/>
              <a:ext cx="82785" cy="82785"/>
              <a:chOff x="0" y="0"/>
              <a:chExt cx="1913890" cy="1913890"/>
            </a:xfrm>
          </p:grpSpPr>
          <p:sp>
            <p:nvSpPr>
              <p:cNvPr id="808" name="Freeform 8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9" name="Group 809"/>
            <p:cNvGrpSpPr/>
            <p:nvPr/>
          </p:nvGrpSpPr>
          <p:grpSpPr>
            <a:xfrm>
              <a:off x="17819086" y="1075351"/>
              <a:ext cx="82785" cy="82785"/>
              <a:chOff x="0" y="0"/>
              <a:chExt cx="1913890" cy="1913890"/>
            </a:xfrm>
          </p:grpSpPr>
          <p:sp>
            <p:nvSpPr>
              <p:cNvPr id="810" name="Freeform 8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1" name="Group 811"/>
            <p:cNvGrpSpPr/>
            <p:nvPr/>
          </p:nvGrpSpPr>
          <p:grpSpPr>
            <a:xfrm>
              <a:off x="17819086" y="7455836"/>
              <a:ext cx="82785" cy="82785"/>
              <a:chOff x="0" y="0"/>
              <a:chExt cx="1913890" cy="1913890"/>
            </a:xfrm>
          </p:grpSpPr>
          <p:sp>
            <p:nvSpPr>
              <p:cNvPr id="812" name="Freeform 8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3" name="Group 813"/>
            <p:cNvGrpSpPr/>
            <p:nvPr/>
          </p:nvGrpSpPr>
          <p:grpSpPr>
            <a:xfrm>
              <a:off x="17819086" y="4263051"/>
              <a:ext cx="82785" cy="82785"/>
              <a:chOff x="0" y="0"/>
              <a:chExt cx="1913890" cy="1913890"/>
            </a:xfrm>
          </p:grpSpPr>
          <p:sp>
            <p:nvSpPr>
              <p:cNvPr id="814" name="Freeform 8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5" name="Group 815"/>
            <p:cNvGrpSpPr/>
            <p:nvPr/>
          </p:nvGrpSpPr>
          <p:grpSpPr>
            <a:xfrm>
              <a:off x="17819086" y="10643536"/>
              <a:ext cx="82785" cy="82785"/>
              <a:chOff x="0" y="0"/>
              <a:chExt cx="1913890" cy="1913890"/>
            </a:xfrm>
          </p:grpSpPr>
          <p:sp>
            <p:nvSpPr>
              <p:cNvPr id="816" name="Freeform 8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7" name="Group 817"/>
            <p:cNvGrpSpPr/>
            <p:nvPr/>
          </p:nvGrpSpPr>
          <p:grpSpPr>
            <a:xfrm>
              <a:off x="21006467" y="1075351"/>
              <a:ext cx="82785" cy="82785"/>
              <a:chOff x="0" y="0"/>
              <a:chExt cx="1913890" cy="1913890"/>
            </a:xfrm>
          </p:grpSpPr>
          <p:sp>
            <p:nvSpPr>
              <p:cNvPr id="818" name="Freeform 8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9" name="Group 819"/>
            <p:cNvGrpSpPr/>
            <p:nvPr/>
          </p:nvGrpSpPr>
          <p:grpSpPr>
            <a:xfrm>
              <a:off x="21006467" y="7455836"/>
              <a:ext cx="82785" cy="82785"/>
              <a:chOff x="0" y="0"/>
              <a:chExt cx="1913890" cy="1913890"/>
            </a:xfrm>
          </p:grpSpPr>
          <p:sp>
            <p:nvSpPr>
              <p:cNvPr id="820" name="Freeform 8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1" name="Group 821"/>
            <p:cNvGrpSpPr/>
            <p:nvPr/>
          </p:nvGrpSpPr>
          <p:grpSpPr>
            <a:xfrm>
              <a:off x="21006467" y="4263051"/>
              <a:ext cx="82785" cy="82785"/>
              <a:chOff x="0" y="0"/>
              <a:chExt cx="1913890" cy="1913890"/>
            </a:xfrm>
          </p:grpSpPr>
          <p:sp>
            <p:nvSpPr>
              <p:cNvPr id="822" name="Freeform 8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3" name="Group 823"/>
            <p:cNvGrpSpPr/>
            <p:nvPr/>
          </p:nvGrpSpPr>
          <p:grpSpPr>
            <a:xfrm>
              <a:off x="21006467" y="10643536"/>
              <a:ext cx="82785" cy="82785"/>
              <a:chOff x="0" y="0"/>
              <a:chExt cx="1913890" cy="1913890"/>
            </a:xfrm>
          </p:grpSpPr>
          <p:sp>
            <p:nvSpPr>
              <p:cNvPr id="824" name="Freeform 8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5" name="Group 825"/>
            <p:cNvGrpSpPr/>
            <p:nvPr/>
          </p:nvGrpSpPr>
          <p:grpSpPr>
            <a:xfrm>
              <a:off x="8117814" y="2693431"/>
              <a:ext cx="82785" cy="82785"/>
              <a:chOff x="0" y="0"/>
              <a:chExt cx="1913890" cy="1913890"/>
            </a:xfrm>
          </p:grpSpPr>
          <p:sp>
            <p:nvSpPr>
              <p:cNvPr id="826" name="Freeform 8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7" name="Group 827"/>
            <p:cNvGrpSpPr/>
            <p:nvPr/>
          </p:nvGrpSpPr>
          <p:grpSpPr>
            <a:xfrm>
              <a:off x="8117814" y="9073915"/>
              <a:ext cx="82785" cy="82785"/>
              <a:chOff x="0" y="0"/>
              <a:chExt cx="1913890" cy="1913890"/>
            </a:xfrm>
          </p:grpSpPr>
          <p:sp>
            <p:nvSpPr>
              <p:cNvPr id="828" name="Freeform 8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9" name="Group 829"/>
            <p:cNvGrpSpPr/>
            <p:nvPr/>
          </p:nvGrpSpPr>
          <p:grpSpPr>
            <a:xfrm>
              <a:off x="8117814" y="5881131"/>
              <a:ext cx="82785" cy="82785"/>
              <a:chOff x="0" y="0"/>
              <a:chExt cx="1913890" cy="1913890"/>
            </a:xfrm>
          </p:grpSpPr>
          <p:sp>
            <p:nvSpPr>
              <p:cNvPr id="830" name="Freeform 8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1" name="Group 831"/>
            <p:cNvGrpSpPr/>
            <p:nvPr/>
          </p:nvGrpSpPr>
          <p:grpSpPr>
            <a:xfrm>
              <a:off x="17819086" y="2693431"/>
              <a:ext cx="82785" cy="82785"/>
              <a:chOff x="0" y="0"/>
              <a:chExt cx="1913890" cy="1913890"/>
            </a:xfrm>
          </p:grpSpPr>
          <p:sp>
            <p:nvSpPr>
              <p:cNvPr id="832" name="Freeform 8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3" name="Group 833"/>
            <p:cNvGrpSpPr/>
            <p:nvPr/>
          </p:nvGrpSpPr>
          <p:grpSpPr>
            <a:xfrm>
              <a:off x="17819086" y="9073915"/>
              <a:ext cx="82785" cy="82785"/>
              <a:chOff x="0" y="0"/>
              <a:chExt cx="1913890" cy="1913890"/>
            </a:xfrm>
          </p:grpSpPr>
          <p:sp>
            <p:nvSpPr>
              <p:cNvPr id="834" name="Freeform 8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5" name="Group 835"/>
            <p:cNvGrpSpPr/>
            <p:nvPr/>
          </p:nvGrpSpPr>
          <p:grpSpPr>
            <a:xfrm>
              <a:off x="17819086" y="5881131"/>
              <a:ext cx="82785" cy="82785"/>
              <a:chOff x="0" y="0"/>
              <a:chExt cx="1913890" cy="1913890"/>
            </a:xfrm>
          </p:grpSpPr>
          <p:sp>
            <p:nvSpPr>
              <p:cNvPr id="836" name="Freeform 8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7" name="Group 837"/>
            <p:cNvGrpSpPr/>
            <p:nvPr/>
          </p:nvGrpSpPr>
          <p:grpSpPr>
            <a:xfrm>
              <a:off x="21006467" y="2693431"/>
              <a:ext cx="82785" cy="82785"/>
              <a:chOff x="0" y="0"/>
              <a:chExt cx="1913890" cy="1913890"/>
            </a:xfrm>
          </p:grpSpPr>
          <p:sp>
            <p:nvSpPr>
              <p:cNvPr id="838" name="Freeform 8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9" name="Group 839"/>
            <p:cNvGrpSpPr/>
            <p:nvPr/>
          </p:nvGrpSpPr>
          <p:grpSpPr>
            <a:xfrm>
              <a:off x="21006467" y="9073915"/>
              <a:ext cx="82785" cy="82785"/>
              <a:chOff x="0" y="0"/>
              <a:chExt cx="1913890" cy="1913890"/>
            </a:xfrm>
          </p:grpSpPr>
          <p:sp>
            <p:nvSpPr>
              <p:cNvPr id="840" name="Freeform 8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1" name="Group 841"/>
            <p:cNvGrpSpPr/>
            <p:nvPr/>
          </p:nvGrpSpPr>
          <p:grpSpPr>
            <a:xfrm>
              <a:off x="21006467" y="5881131"/>
              <a:ext cx="82785" cy="82785"/>
              <a:chOff x="0" y="0"/>
              <a:chExt cx="1913890" cy="1913890"/>
            </a:xfrm>
          </p:grpSpPr>
          <p:sp>
            <p:nvSpPr>
              <p:cNvPr id="842" name="Freeform 8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3" name="Group 843"/>
            <p:cNvGrpSpPr/>
            <p:nvPr/>
          </p:nvGrpSpPr>
          <p:grpSpPr>
            <a:xfrm>
              <a:off x="4871530" y="1075351"/>
              <a:ext cx="82785" cy="82785"/>
              <a:chOff x="0" y="0"/>
              <a:chExt cx="1913890" cy="1913890"/>
            </a:xfrm>
          </p:grpSpPr>
          <p:sp>
            <p:nvSpPr>
              <p:cNvPr id="844" name="Freeform 8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5" name="Group 845"/>
            <p:cNvGrpSpPr/>
            <p:nvPr/>
          </p:nvGrpSpPr>
          <p:grpSpPr>
            <a:xfrm>
              <a:off x="4871530" y="7455836"/>
              <a:ext cx="82785" cy="82785"/>
              <a:chOff x="0" y="0"/>
              <a:chExt cx="1913890" cy="1913890"/>
            </a:xfrm>
          </p:grpSpPr>
          <p:sp>
            <p:nvSpPr>
              <p:cNvPr id="846" name="Freeform 8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7" name="Group 847"/>
            <p:cNvGrpSpPr/>
            <p:nvPr/>
          </p:nvGrpSpPr>
          <p:grpSpPr>
            <a:xfrm>
              <a:off x="4871530" y="4263051"/>
              <a:ext cx="82785" cy="82785"/>
              <a:chOff x="0" y="0"/>
              <a:chExt cx="1913890" cy="1913890"/>
            </a:xfrm>
          </p:grpSpPr>
          <p:sp>
            <p:nvSpPr>
              <p:cNvPr id="848" name="Freeform 8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9" name="Group 849"/>
            <p:cNvGrpSpPr/>
            <p:nvPr/>
          </p:nvGrpSpPr>
          <p:grpSpPr>
            <a:xfrm>
              <a:off x="4871530" y="10643536"/>
              <a:ext cx="82785" cy="82785"/>
              <a:chOff x="0" y="0"/>
              <a:chExt cx="1913890" cy="1913890"/>
            </a:xfrm>
          </p:grpSpPr>
          <p:sp>
            <p:nvSpPr>
              <p:cNvPr id="850" name="Freeform 8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1" name="Group 851"/>
            <p:cNvGrpSpPr/>
            <p:nvPr/>
          </p:nvGrpSpPr>
          <p:grpSpPr>
            <a:xfrm>
              <a:off x="14572803" y="1075351"/>
              <a:ext cx="82785" cy="82785"/>
              <a:chOff x="0" y="0"/>
              <a:chExt cx="1913890" cy="1913890"/>
            </a:xfrm>
          </p:grpSpPr>
          <p:sp>
            <p:nvSpPr>
              <p:cNvPr id="852" name="Freeform 8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3" name="Group 853"/>
            <p:cNvGrpSpPr/>
            <p:nvPr/>
          </p:nvGrpSpPr>
          <p:grpSpPr>
            <a:xfrm>
              <a:off x="14572803" y="7455836"/>
              <a:ext cx="82785" cy="82785"/>
              <a:chOff x="0" y="0"/>
              <a:chExt cx="1913890" cy="1913890"/>
            </a:xfrm>
          </p:grpSpPr>
          <p:sp>
            <p:nvSpPr>
              <p:cNvPr id="854" name="Freeform 8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5" name="Group 855"/>
            <p:cNvGrpSpPr/>
            <p:nvPr/>
          </p:nvGrpSpPr>
          <p:grpSpPr>
            <a:xfrm>
              <a:off x="14572803" y="4263051"/>
              <a:ext cx="82785" cy="82785"/>
              <a:chOff x="0" y="0"/>
              <a:chExt cx="1913890" cy="1913890"/>
            </a:xfrm>
          </p:grpSpPr>
          <p:sp>
            <p:nvSpPr>
              <p:cNvPr id="856" name="Freeform 8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7" name="Group 857"/>
            <p:cNvGrpSpPr/>
            <p:nvPr/>
          </p:nvGrpSpPr>
          <p:grpSpPr>
            <a:xfrm>
              <a:off x="14572803" y="10643536"/>
              <a:ext cx="82785" cy="82785"/>
              <a:chOff x="0" y="0"/>
              <a:chExt cx="1913890" cy="1913890"/>
            </a:xfrm>
          </p:grpSpPr>
          <p:sp>
            <p:nvSpPr>
              <p:cNvPr id="858" name="Freeform 8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9" name="Group 859"/>
            <p:cNvGrpSpPr/>
            <p:nvPr/>
          </p:nvGrpSpPr>
          <p:grpSpPr>
            <a:xfrm>
              <a:off x="4871530" y="2693431"/>
              <a:ext cx="82785" cy="82785"/>
              <a:chOff x="0" y="0"/>
              <a:chExt cx="1913890" cy="1913890"/>
            </a:xfrm>
          </p:grpSpPr>
          <p:sp>
            <p:nvSpPr>
              <p:cNvPr id="860" name="Freeform 8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1" name="Group 861"/>
            <p:cNvGrpSpPr/>
            <p:nvPr/>
          </p:nvGrpSpPr>
          <p:grpSpPr>
            <a:xfrm>
              <a:off x="4871530" y="9073915"/>
              <a:ext cx="82785" cy="82785"/>
              <a:chOff x="0" y="0"/>
              <a:chExt cx="1913890" cy="1913890"/>
            </a:xfrm>
          </p:grpSpPr>
          <p:sp>
            <p:nvSpPr>
              <p:cNvPr id="862" name="Freeform 8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3" name="Group 863"/>
            <p:cNvGrpSpPr/>
            <p:nvPr/>
          </p:nvGrpSpPr>
          <p:grpSpPr>
            <a:xfrm>
              <a:off x="4871530" y="5881131"/>
              <a:ext cx="82785" cy="82785"/>
              <a:chOff x="0" y="0"/>
              <a:chExt cx="1913890" cy="1913890"/>
            </a:xfrm>
          </p:grpSpPr>
          <p:sp>
            <p:nvSpPr>
              <p:cNvPr id="864" name="Freeform 8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5" name="Group 865"/>
            <p:cNvGrpSpPr/>
            <p:nvPr/>
          </p:nvGrpSpPr>
          <p:grpSpPr>
            <a:xfrm>
              <a:off x="14572803" y="2693431"/>
              <a:ext cx="82785" cy="82785"/>
              <a:chOff x="0" y="0"/>
              <a:chExt cx="1913890" cy="1913890"/>
            </a:xfrm>
          </p:grpSpPr>
          <p:sp>
            <p:nvSpPr>
              <p:cNvPr id="866" name="Freeform 8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7" name="Group 867"/>
            <p:cNvGrpSpPr/>
            <p:nvPr/>
          </p:nvGrpSpPr>
          <p:grpSpPr>
            <a:xfrm>
              <a:off x="14572803" y="9073915"/>
              <a:ext cx="82785" cy="82785"/>
              <a:chOff x="0" y="0"/>
              <a:chExt cx="1913890" cy="1913890"/>
            </a:xfrm>
          </p:grpSpPr>
          <p:sp>
            <p:nvSpPr>
              <p:cNvPr id="868" name="Freeform 8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9" name="Group 869"/>
            <p:cNvGrpSpPr/>
            <p:nvPr/>
          </p:nvGrpSpPr>
          <p:grpSpPr>
            <a:xfrm>
              <a:off x="14572803" y="5881131"/>
              <a:ext cx="82785" cy="82785"/>
              <a:chOff x="0" y="0"/>
              <a:chExt cx="1913890" cy="1913890"/>
            </a:xfrm>
          </p:grpSpPr>
          <p:sp>
            <p:nvSpPr>
              <p:cNvPr id="870" name="Freeform 8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1" name="Group 871"/>
            <p:cNvGrpSpPr/>
            <p:nvPr/>
          </p:nvGrpSpPr>
          <p:grpSpPr>
            <a:xfrm>
              <a:off x="6405" y="1075351"/>
              <a:ext cx="82785" cy="82785"/>
              <a:chOff x="0" y="0"/>
              <a:chExt cx="1913890" cy="1913890"/>
            </a:xfrm>
          </p:grpSpPr>
          <p:sp>
            <p:nvSpPr>
              <p:cNvPr id="872" name="Freeform 8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3" name="Group 873"/>
            <p:cNvGrpSpPr/>
            <p:nvPr/>
          </p:nvGrpSpPr>
          <p:grpSpPr>
            <a:xfrm>
              <a:off x="6405" y="7455836"/>
              <a:ext cx="82785" cy="82785"/>
              <a:chOff x="0" y="0"/>
              <a:chExt cx="1913890" cy="1913890"/>
            </a:xfrm>
          </p:grpSpPr>
          <p:sp>
            <p:nvSpPr>
              <p:cNvPr id="874" name="Freeform 8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5" name="Group 875"/>
            <p:cNvGrpSpPr/>
            <p:nvPr/>
          </p:nvGrpSpPr>
          <p:grpSpPr>
            <a:xfrm>
              <a:off x="6405" y="4263051"/>
              <a:ext cx="82785" cy="82785"/>
              <a:chOff x="0" y="0"/>
              <a:chExt cx="1913890" cy="1913890"/>
            </a:xfrm>
          </p:grpSpPr>
          <p:sp>
            <p:nvSpPr>
              <p:cNvPr id="876" name="Freeform 8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7" name="Group 877"/>
            <p:cNvGrpSpPr/>
            <p:nvPr/>
          </p:nvGrpSpPr>
          <p:grpSpPr>
            <a:xfrm>
              <a:off x="6405" y="10643536"/>
              <a:ext cx="82785" cy="82785"/>
              <a:chOff x="0" y="0"/>
              <a:chExt cx="1913890" cy="1913890"/>
            </a:xfrm>
          </p:grpSpPr>
          <p:sp>
            <p:nvSpPr>
              <p:cNvPr id="878" name="Freeform 8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9" name="Group 879"/>
            <p:cNvGrpSpPr/>
            <p:nvPr/>
          </p:nvGrpSpPr>
          <p:grpSpPr>
            <a:xfrm>
              <a:off x="9707677" y="1075351"/>
              <a:ext cx="82785" cy="82785"/>
              <a:chOff x="0" y="0"/>
              <a:chExt cx="1913890" cy="1913890"/>
            </a:xfrm>
          </p:grpSpPr>
          <p:sp>
            <p:nvSpPr>
              <p:cNvPr id="880" name="Freeform 8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1" name="Group 881"/>
            <p:cNvGrpSpPr/>
            <p:nvPr/>
          </p:nvGrpSpPr>
          <p:grpSpPr>
            <a:xfrm>
              <a:off x="9707677" y="7455836"/>
              <a:ext cx="82785" cy="82785"/>
              <a:chOff x="0" y="0"/>
              <a:chExt cx="1913890" cy="1913890"/>
            </a:xfrm>
          </p:grpSpPr>
          <p:sp>
            <p:nvSpPr>
              <p:cNvPr id="882" name="Freeform 8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3" name="Group 883"/>
            <p:cNvGrpSpPr/>
            <p:nvPr/>
          </p:nvGrpSpPr>
          <p:grpSpPr>
            <a:xfrm>
              <a:off x="9707677" y="4263051"/>
              <a:ext cx="82785" cy="82785"/>
              <a:chOff x="0" y="0"/>
              <a:chExt cx="1913890" cy="1913890"/>
            </a:xfrm>
          </p:grpSpPr>
          <p:sp>
            <p:nvSpPr>
              <p:cNvPr id="884" name="Freeform 8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5" name="Group 885"/>
            <p:cNvGrpSpPr/>
            <p:nvPr/>
          </p:nvGrpSpPr>
          <p:grpSpPr>
            <a:xfrm>
              <a:off x="9707677" y="10643536"/>
              <a:ext cx="82785" cy="82785"/>
              <a:chOff x="0" y="0"/>
              <a:chExt cx="1913890" cy="1913890"/>
            </a:xfrm>
          </p:grpSpPr>
          <p:sp>
            <p:nvSpPr>
              <p:cNvPr id="886" name="Freeform 8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7" name="Group 887"/>
            <p:cNvGrpSpPr/>
            <p:nvPr/>
          </p:nvGrpSpPr>
          <p:grpSpPr>
            <a:xfrm>
              <a:off x="6405" y="2693431"/>
              <a:ext cx="82785" cy="82785"/>
              <a:chOff x="0" y="0"/>
              <a:chExt cx="1913890" cy="1913890"/>
            </a:xfrm>
          </p:grpSpPr>
          <p:sp>
            <p:nvSpPr>
              <p:cNvPr id="888" name="Freeform 8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9" name="Group 889"/>
            <p:cNvGrpSpPr/>
            <p:nvPr/>
          </p:nvGrpSpPr>
          <p:grpSpPr>
            <a:xfrm>
              <a:off x="6405" y="9073915"/>
              <a:ext cx="82785" cy="82785"/>
              <a:chOff x="0" y="0"/>
              <a:chExt cx="1913890" cy="1913890"/>
            </a:xfrm>
          </p:grpSpPr>
          <p:sp>
            <p:nvSpPr>
              <p:cNvPr id="890" name="Freeform 8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1" name="Group 891"/>
            <p:cNvGrpSpPr/>
            <p:nvPr/>
          </p:nvGrpSpPr>
          <p:grpSpPr>
            <a:xfrm>
              <a:off x="6405" y="5881131"/>
              <a:ext cx="82785" cy="82785"/>
              <a:chOff x="0" y="0"/>
              <a:chExt cx="1913890" cy="1913890"/>
            </a:xfrm>
          </p:grpSpPr>
          <p:sp>
            <p:nvSpPr>
              <p:cNvPr id="892" name="Freeform 8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3" name="Group 893"/>
            <p:cNvGrpSpPr/>
            <p:nvPr/>
          </p:nvGrpSpPr>
          <p:grpSpPr>
            <a:xfrm>
              <a:off x="9707677" y="2693431"/>
              <a:ext cx="82785" cy="82785"/>
              <a:chOff x="0" y="0"/>
              <a:chExt cx="1913890" cy="1913890"/>
            </a:xfrm>
          </p:grpSpPr>
          <p:sp>
            <p:nvSpPr>
              <p:cNvPr id="894" name="Freeform 8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5" name="Group 895"/>
            <p:cNvGrpSpPr/>
            <p:nvPr/>
          </p:nvGrpSpPr>
          <p:grpSpPr>
            <a:xfrm>
              <a:off x="9707677" y="9073915"/>
              <a:ext cx="82785" cy="82785"/>
              <a:chOff x="0" y="0"/>
              <a:chExt cx="1913890" cy="1913890"/>
            </a:xfrm>
          </p:grpSpPr>
          <p:sp>
            <p:nvSpPr>
              <p:cNvPr id="896" name="Freeform 8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7" name="Group 897"/>
            <p:cNvGrpSpPr/>
            <p:nvPr/>
          </p:nvGrpSpPr>
          <p:grpSpPr>
            <a:xfrm>
              <a:off x="9707677" y="5881131"/>
              <a:ext cx="82785" cy="82785"/>
              <a:chOff x="0" y="0"/>
              <a:chExt cx="1913890" cy="1913890"/>
            </a:xfrm>
          </p:grpSpPr>
          <p:sp>
            <p:nvSpPr>
              <p:cNvPr id="898" name="Freeform 8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9" name="Group 899"/>
            <p:cNvGrpSpPr/>
            <p:nvPr/>
          </p:nvGrpSpPr>
          <p:grpSpPr>
            <a:xfrm>
              <a:off x="6500554" y="1075351"/>
              <a:ext cx="82785" cy="82785"/>
              <a:chOff x="0" y="0"/>
              <a:chExt cx="1913890" cy="1913890"/>
            </a:xfrm>
          </p:grpSpPr>
          <p:sp>
            <p:nvSpPr>
              <p:cNvPr id="900" name="Freeform 9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1" name="Group 901"/>
            <p:cNvGrpSpPr/>
            <p:nvPr/>
          </p:nvGrpSpPr>
          <p:grpSpPr>
            <a:xfrm>
              <a:off x="6500554" y="7455836"/>
              <a:ext cx="82785" cy="82785"/>
              <a:chOff x="0" y="0"/>
              <a:chExt cx="1913890" cy="1913890"/>
            </a:xfrm>
          </p:grpSpPr>
          <p:sp>
            <p:nvSpPr>
              <p:cNvPr id="902" name="Freeform 9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3" name="Group 903"/>
            <p:cNvGrpSpPr/>
            <p:nvPr/>
          </p:nvGrpSpPr>
          <p:grpSpPr>
            <a:xfrm>
              <a:off x="6500554" y="4263051"/>
              <a:ext cx="82785" cy="82785"/>
              <a:chOff x="0" y="0"/>
              <a:chExt cx="1913890" cy="1913890"/>
            </a:xfrm>
          </p:grpSpPr>
          <p:sp>
            <p:nvSpPr>
              <p:cNvPr id="904" name="Freeform 9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5" name="Group 905"/>
            <p:cNvGrpSpPr/>
            <p:nvPr/>
          </p:nvGrpSpPr>
          <p:grpSpPr>
            <a:xfrm>
              <a:off x="6500554" y="10643536"/>
              <a:ext cx="82785" cy="82785"/>
              <a:chOff x="0" y="0"/>
              <a:chExt cx="1913890" cy="1913890"/>
            </a:xfrm>
          </p:grpSpPr>
          <p:sp>
            <p:nvSpPr>
              <p:cNvPr id="906" name="Freeform 9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7" name="Group 907"/>
            <p:cNvGrpSpPr/>
            <p:nvPr/>
          </p:nvGrpSpPr>
          <p:grpSpPr>
            <a:xfrm>
              <a:off x="16201826" y="1075351"/>
              <a:ext cx="82785" cy="82785"/>
              <a:chOff x="0" y="0"/>
              <a:chExt cx="1913890" cy="1913890"/>
            </a:xfrm>
          </p:grpSpPr>
          <p:sp>
            <p:nvSpPr>
              <p:cNvPr id="908" name="Freeform 9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9" name="Group 909"/>
            <p:cNvGrpSpPr/>
            <p:nvPr/>
          </p:nvGrpSpPr>
          <p:grpSpPr>
            <a:xfrm>
              <a:off x="16201826" y="7455836"/>
              <a:ext cx="82785" cy="82785"/>
              <a:chOff x="0" y="0"/>
              <a:chExt cx="1913890" cy="1913890"/>
            </a:xfrm>
          </p:grpSpPr>
          <p:sp>
            <p:nvSpPr>
              <p:cNvPr id="910" name="Freeform 9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1" name="Group 911"/>
            <p:cNvGrpSpPr/>
            <p:nvPr/>
          </p:nvGrpSpPr>
          <p:grpSpPr>
            <a:xfrm>
              <a:off x="16201826" y="4263051"/>
              <a:ext cx="82785" cy="82785"/>
              <a:chOff x="0" y="0"/>
              <a:chExt cx="1913890" cy="1913890"/>
            </a:xfrm>
          </p:grpSpPr>
          <p:sp>
            <p:nvSpPr>
              <p:cNvPr id="912" name="Freeform 9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3" name="Group 913"/>
            <p:cNvGrpSpPr/>
            <p:nvPr/>
          </p:nvGrpSpPr>
          <p:grpSpPr>
            <a:xfrm>
              <a:off x="16201826" y="10643536"/>
              <a:ext cx="82785" cy="82785"/>
              <a:chOff x="0" y="0"/>
              <a:chExt cx="1913890" cy="1913890"/>
            </a:xfrm>
          </p:grpSpPr>
          <p:sp>
            <p:nvSpPr>
              <p:cNvPr id="914" name="Freeform 9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5" name="Group 915"/>
            <p:cNvGrpSpPr/>
            <p:nvPr/>
          </p:nvGrpSpPr>
          <p:grpSpPr>
            <a:xfrm>
              <a:off x="19389206" y="1075351"/>
              <a:ext cx="82785" cy="82785"/>
              <a:chOff x="0" y="0"/>
              <a:chExt cx="1913890" cy="1913890"/>
            </a:xfrm>
          </p:grpSpPr>
          <p:sp>
            <p:nvSpPr>
              <p:cNvPr id="916" name="Freeform 9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7" name="Group 917"/>
            <p:cNvGrpSpPr/>
            <p:nvPr/>
          </p:nvGrpSpPr>
          <p:grpSpPr>
            <a:xfrm>
              <a:off x="19389206" y="7455836"/>
              <a:ext cx="82785" cy="82785"/>
              <a:chOff x="0" y="0"/>
              <a:chExt cx="1913890" cy="1913890"/>
            </a:xfrm>
          </p:grpSpPr>
          <p:sp>
            <p:nvSpPr>
              <p:cNvPr id="918" name="Freeform 9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9" name="Group 919"/>
            <p:cNvGrpSpPr/>
            <p:nvPr/>
          </p:nvGrpSpPr>
          <p:grpSpPr>
            <a:xfrm>
              <a:off x="19389206" y="4263051"/>
              <a:ext cx="82785" cy="82785"/>
              <a:chOff x="0" y="0"/>
              <a:chExt cx="1913890" cy="1913890"/>
            </a:xfrm>
          </p:grpSpPr>
          <p:sp>
            <p:nvSpPr>
              <p:cNvPr id="920" name="Freeform 9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1" name="Group 921"/>
            <p:cNvGrpSpPr/>
            <p:nvPr/>
          </p:nvGrpSpPr>
          <p:grpSpPr>
            <a:xfrm>
              <a:off x="19389206" y="10643536"/>
              <a:ext cx="82785" cy="82785"/>
              <a:chOff x="0" y="0"/>
              <a:chExt cx="1913890" cy="1913890"/>
            </a:xfrm>
          </p:grpSpPr>
          <p:sp>
            <p:nvSpPr>
              <p:cNvPr id="922" name="Freeform 9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3" name="Group 923"/>
            <p:cNvGrpSpPr/>
            <p:nvPr/>
          </p:nvGrpSpPr>
          <p:grpSpPr>
            <a:xfrm>
              <a:off x="6500554" y="2693431"/>
              <a:ext cx="82785" cy="82785"/>
              <a:chOff x="0" y="0"/>
              <a:chExt cx="1913890" cy="1913890"/>
            </a:xfrm>
          </p:grpSpPr>
          <p:sp>
            <p:nvSpPr>
              <p:cNvPr id="924" name="Freeform 9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5" name="Group 925"/>
            <p:cNvGrpSpPr/>
            <p:nvPr/>
          </p:nvGrpSpPr>
          <p:grpSpPr>
            <a:xfrm>
              <a:off x="6500554" y="9073915"/>
              <a:ext cx="82785" cy="82785"/>
              <a:chOff x="0" y="0"/>
              <a:chExt cx="1913890" cy="1913890"/>
            </a:xfrm>
          </p:grpSpPr>
          <p:sp>
            <p:nvSpPr>
              <p:cNvPr id="926" name="Freeform 9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7" name="Group 927"/>
            <p:cNvGrpSpPr/>
            <p:nvPr/>
          </p:nvGrpSpPr>
          <p:grpSpPr>
            <a:xfrm>
              <a:off x="6500554" y="5881131"/>
              <a:ext cx="82785" cy="82785"/>
              <a:chOff x="0" y="0"/>
              <a:chExt cx="1913890" cy="1913890"/>
            </a:xfrm>
          </p:grpSpPr>
          <p:sp>
            <p:nvSpPr>
              <p:cNvPr id="928" name="Freeform 9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9" name="Group 929"/>
            <p:cNvGrpSpPr/>
            <p:nvPr/>
          </p:nvGrpSpPr>
          <p:grpSpPr>
            <a:xfrm>
              <a:off x="16201826" y="2693431"/>
              <a:ext cx="82785" cy="82785"/>
              <a:chOff x="0" y="0"/>
              <a:chExt cx="1913890" cy="1913890"/>
            </a:xfrm>
          </p:grpSpPr>
          <p:sp>
            <p:nvSpPr>
              <p:cNvPr id="930" name="Freeform 9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1" name="Group 931"/>
            <p:cNvGrpSpPr/>
            <p:nvPr/>
          </p:nvGrpSpPr>
          <p:grpSpPr>
            <a:xfrm>
              <a:off x="16201826" y="9073915"/>
              <a:ext cx="82785" cy="82785"/>
              <a:chOff x="0" y="0"/>
              <a:chExt cx="1913890" cy="1913890"/>
            </a:xfrm>
          </p:grpSpPr>
          <p:sp>
            <p:nvSpPr>
              <p:cNvPr id="932" name="Freeform 9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3" name="Group 933"/>
            <p:cNvGrpSpPr/>
            <p:nvPr/>
          </p:nvGrpSpPr>
          <p:grpSpPr>
            <a:xfrm>
              <a:off x="16201826" y="5881131"/>
              <a:ext cx="82785" cy="82785"/>
              <a:chOff x="0" y="0"/>
              <a:chExt cx="1913890" cy="1913890"/>
            </a:xfrm>
          </p:grpSpPr>
          <p:sp>
            <p:nvSpPr>
              <p:cNvPr id="934" name="Freeform 9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5" name="Group 935"/>
            <p:cNvGrpSpPr/>
            <p:nvPr/>
          </p:nvGrpSpPr>
          <p:grpSpPr>
            <a:xfrm>
              <a:off x="19389206" y="2693431"/>
              <a:ext cx="82785" cy="82785"/>
              <a:chOff x="0" y="0"/>
              <a:chExt cx="1913890" cy="1913890"/>
            </a:xfrm>
          </p:grpSpPr>
          <p:sp>
            <p:nvSpPr>
              <p:cNvPr id="936" name="Freeform 9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7" name="Group 937"/>
            <p:cNvGrpSpPr/>
            <p:nvPr/>
          </p:nvGrpSpPr>
          <p:grpSpPr>
            <a:xfrm>
              <a:off x="19389206" y="9073915"/>
              <a:ext cx="82785" cy="82785"/>
              <a:chOff x="0" y="0"/>
              <a:chExt cx="1913890" cy="1913890"/>
            </a:xfrm>
          </p:grpSpPr>
          <p:sp>
            <p:nvSpPr>
              <p:cNvPr id="938" name="Freeform 9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9" name="Group 939"/>
            <p:cNvGrpSpPr/>
            <p:nvPr/>
          </p:nvGrpSpPr>
          <p:grpSpPr>
            <a:xfrm>
              <a:off x="19389206" y="5881131"/>
              <a:ext cx="82785" cy="82785"/>
              <a:chOff x="0" y="0"/>
              <a:chExt cx="1913890" cy="1913890"/>
            </a:xfrm>
          </p:grpSpPr>
          <p:sp>
            <p:nvSpPr>
              <p:cNvPr id="940" name="Freeform 9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1" name="Group 941"/>
            <p:cNvGrpSpPr/>
            <p:nvPr/>
          </p:nvGrpSpPr>
          <p:grpSpPr>
            <a:xfrm>
              <a:off x="3254270" y="1075351"/>
              <a:ext cx="82785" cy="82785"/>
              <a:chOff x="0" y="0"/>
              <a:chExt cx="1913890" cy="1913890"/>
            </a:xfrm>
          </p:grpSpPr>
          <p:sp>
            <p:nvSpPr>
              <p:cNvPr id="942" name="Freeform 9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3" name="Group 943"/>
            <p:cNvGrpSpPr/>
            <p:nvPr/>
          </p:nvGrpSpPr>
          <p:grpSpPr>
            <a:xfrm>
              <a:off x="3254270" y="7455836"/>
              <a:ext cx="82785" cy="82785"/>
              <a:chOff x="0" y="0"/>
              <a:chExt cx="1913890" cy="1913890"/>
            </a:xfrm>
          </p:grpSpPr>
          <p:sp>
            <p:nvSpPr>
              <p:cNvPr id="944" name="Freeform 9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5" name="Group 945"/>
            <p:cNvGrpSpPr/>
            <p:nvPr/>
          </p:nvGrpSpPr>
          <p:grpSpPr>
            <a:xfrm>
              <a:off x="3254270" y="4263051"/>
              <a:ext cx="82785" cy="82785"/>
              <a:chOff x="0" y="0"/>
              <a:chExt cx="1913890" cy="1913890"/>
            </a:xfrm>
          </p:grpSpPr>
          <p:sp>
            <p:nvSpPr>
              <p:cNvPr id="946" name="Freeform 9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7" name="Group 947"/>
            <p:cNvGrpSpPr/>
            <p:nvPr/>
          </p:nvGrpSpPr>
          <p:grpSpPr>
            <a:xfrm>
              <a:off x="3254270" y="10643536"/>
              <a:ext cx="82785" cy="82785"/>
              <a:chOff x="0" y="0"/>
              <a:chExt cx="1913890" cy="1913890"/>
            </a:xfrm>
          </p:grpSpPr>
          <p:sp>
            <p:nvSpPr>
              <p:cNvPr id="948" name="Freeform 9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9" name="Group 949"/>
            <p:cNvGrpSpPr/>
            <p:nvPr/>
          </p:nvGrpSpPr>
          <p:grpSpPr>
            <a:xfrm>
              <a:off x="12955542" y="1075351"/>
              <a:ext cx="82785" cy="82785"/>
              <a:chOff x="0" y="0"/>
              <a:chExt cx="1913890" cy="1913890"/>
            </a:xfrm>
          </p:grpSpPr>
          <p:sp>
            <p:nvSpPr>
              <p:cNvPr id="950" name="Freeform 9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1" name="Group 951"/>
            <p:cNvGrpSpPr/>
            <p:nvPr/>
          </p:nvGrpSpPr>
          <p:grpSpPr>
            <a:xfrm>
              <a:off x="12955542" y="7455836"/>
              <a:ext cx="82785" cy="82785"/>
              <a:chOff x="0" y="0"/>
              <a:chExt cx="1913890" cy="1913890"/>
            </a:xfrm>
          </p:grpSpPr>
          <p:sp>
            <p:nvSpPr>
              <p:cNvPr id="952" name="Freeform 9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3" name="Group 953"/>
            <p:cNvGrpSpPr/>
            <p:nvPr/>
          </p:nvGrpSpPr>
          <p:grpSpPr>
            <a:xfrm>
              <a:off x="12955542" y="4263051"/>
              <a:ext cx="82785" cy="82785"/>
              <a:chOff x="0" y="0"/>
              <a:chExt cx="1913890" cy="1913890"/>
            </a:xfrm>
          </p:grpSpPr>
          <p:sp>
            <p:nvSpPr>
              <p:cNvPr id="954" name="Freeform 9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5" name="Group 955"/>
            <p:cNvGrpSpPr/>
            <p:nvPr/>
          </p:nvGrpSpPr>
          <p:grpSpPr>
            <a:xfrm>
              <a:off x="12955542" y="10643536"/>
              <a:ext cx="82785" cy="82785"/>
              <a:chOff x="0" y="0"/>
              <a:chExt cx="1913890" cy="1913890"/>
            </a:xfrm>
          </p:grpSpPr>
          <p:sp>
            <p:nvSpPr>
              <p:cNvPr id="956" name="Freeform 9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7" name="Group 957"/>
            <p:cNvGrpSpPr/>
            <p:nvPr/>
          </p:nvGrpSpPr>
          <p:grpSpPr>
            <a:xfrm>
              <a:off x="3254270" y="2693431"/>
              <a:ext cx="82785" cy="82785"/>
              <a:chOff x="0" y="0"/>
              <a:chExt cx="1913890" cy="1913890"/>
            </a:xfrm>
          </p:grpSpPr>
          <p:sp>
            <p:nvSpPr>
              <p:cNvPr id="958" name="Freeform 9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9" name="Group 959"/>
            <p:cNvGrpSpPr/>
            <p:nvPr/>
          </p:nvGrpSpPr>
          <p:grpSpPr>
            <a:xfrm>
              <a:off x="3254270" y="9073915"/>
              <a:ext cx="82785" cy="82785"/>
              <a:chOff x="0" y="0"/>
              <a:chExt cx="1913890" cy="1913890"/>
            </a:xfrm>
          </p:grpSpPr>
          <p:sp>
            <p:nvSpPr>
              <p:cNvPr id="960" name="Freeform 9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1" name="Group 961"/>
            <p:cNvGrpSpPr/>
            <p:nvPr/>
          </p:nvGrpSpPr>
          <p:grpSpPr>
            <a:xfrm>
              <a:off x="3254270" y="5881131"/>
              <a:ext cx="82785" cy="82785"/>
              <a:chOff x="0" y="0"/>
              <a:chExt cx="1913890" cy="1913890"/>
            </a:xfrm>
          </p:grpSpPr>
          <p:sp>
            <p:nvSpPr>
              <p:cNvPr id="962" name="Freeform 9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3" name="Group 963"/>
            <p:cNvGrpSpPr/>
            <p:nvPr/>
          </p:nvGrpSpPr>
          <p:grpSpPr>
            <a:xfrm>
              <a:off x="12955542" y="2693431"/>
              <a:ext cx="82785" cy="82785"/>
              <a:chOff x="0" y="0"/>
              <a:chExt cx="1913890" cy="1913890"/>
            </a:xfrm>
          </p:grpSpPr>
          <p:sp>
            <p:nvSpPr>
              <p:cNvPr id="964" name="Freeform 9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5" name="Group 965"/>
            <p:cNvGrpSpPr/>
            <p:nvPr/>
          </p:nvGrpSpPr>
          <p:grpSpPr>
            <a:xfrm>
              <a:off x="12955542" y="9073915"/>
              <a:ext cx="82785" cy="82785"/>
              <a:chOff x="0" y="0"/>
              <a:chExt cx="1913890" cy="1913890"/>
            </a:xfrm>
          </p:grpSpPr>
          <p:sp>
            <p:nvSpPr>
              <p:cNvPr id="966" name="Freeform 9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7" name="Group 967"/>
            <p:cNvGrpSpPr/>
            <p:nvPr/>
          </p:nvGrpSpPr>
          <p:grpSpPr>
            <a:xfrm>
              <a:off x="12955542" y="5881131"/>
              <a:ext cx="82785" cy="82785"/>
              <a:chOff x="0" y="0"/>
              <a:chExt cx="1913890" cy="1913890"/>
            </a:xfrm>
          </p:grpSpPr>
          <p:sp>
            <p:nvSpPr>
              <p:cNvPr id="968" name="Freeform 9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9" name="Group 969"/>
            <p:cNvGrpSpPr/>
            <p:nvPr/>
          </p:nvGrpSpPr>
          <p:grpSpPr>
            <a:xfrm>
              <a:off x="2172630" y="0"/>
              <a:ext cx="82785" cy="82785"/>
              <a:chOff x="0" y="0"/>
              <a:chExt cx="1913890" cy="1913890"/>
            </a:xfrm>
          </p:grpSpPr>
          <p:sp>
            <p:nvSpPr>
              <p:cNvPr id="970" name="Freeform 9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1" name="Group 971"/>
            <p:cNvGrpSpPr/>
            <p:nvPr/>
          </p:nvGrpSpPr>
          <p:grpSpPr>
            <a:xfrm>
              <a:off x="2172630" y="6380485"/>
              <a:ext cx="82785" cy="82785"/>
              <a:chOff x="0" y="0"/>
              <a:chExt cx="1913890" cy="1913890"/>
            </a:xfrm>
          </p:grpSpPr>
          <p:sp>
            <p:nvSpPr>
              <p:cNvPr id="972" name="Freeform 9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3" name="Group 973"/>
            <p:cNvGrpSpPr/>
            <p:nvPr/>
          </p:nvGrpSpPr>
          <p:grpSpPr>
            <a:xfrm>
              <a:off x="2172630" y="3187700"/>
              <a:ext cx="82785" cy="82785"/>
              <a:chOff x="0" y="0"/>
              <a:chExt cx="1913890" cy="1913890"/>
            </a:xfrm>
          </p:grpSpPr>
          <p:sp>
            <p:nvSpPr>
              <p:cNvPr id="974" name="Freeform 9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5" name="Group 975"/>
            <p:cNvGrpSpPr/>
            <p:nvPr/>
          </p:nvGrpSpPr>
          <p:grpSpPr>
            <a:xfrm>
              <a:off x="2172630" y="9568185"/>
              <a:ext cx="82785" cy="82785"/>
              <a:chOff x="0" y="0"/>
              <a:chExt cx="1913890" cy="1913890"/>
            </a:xfrm>
          </p:grpSpPr>
          <p:sp>
            <p:nvSpPr>
              <p:cNvPr id="976" name="Freeform 9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7" name="Group 977"/>
            <p:cNvGrpSpPr/>
            <p:nvPr/>
          </p:nvGrpSpPr>
          <p:grpSpPr>
            <a:xfrm>
              <a:off x="11873903" y="0"/>
              <a:ext cx="82785" cy="82785"/>
              <a:chOff x="0" y="0"/>
              <a:chExt cx="1913890" cy="1913890"/>
            </a:xfrm>
          </p:grpSpPr>
          <p:sp>
            <p:nvSpPr>
              <p:cNvPr id="978" name="Freeform 9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9" name="Group 979"/>
            <p:cNvGrpSpPr/>
            <p:nvPr/>
          </p:nvGrpSpPr>
          <p:grpSpPr>
            <a:xfrm>
              <a:off x="11873903" y="6380485"/>
              <a:ext cx="82785" cy="82785"/>
              <a:chOff x="0" y="0"/>
              <a:chExt cx="1913890" cy="1913890"/>
            </a:xfrm>
          </p:grpSpPr>
          <p:sp>
            <p:nvSpPr>
              <p:cNvPr id="980" name="Freeform 9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1" name="Group 981"/>
            <p:cNvGrpSpPr/>
            <p:nvPr/>
          </p:nvGrpSpPr>
          <p:grpSpPr>
            <a:xfrm>
              <a:off x="11873903" y="3187700"/>
              <a:ext cx="82785" cy="82785"/>
              <a:chOff x="0" y="0"/>
              <a:chExt cx="1913890" cy="1913890"/>
            </a:xfrm>
          </p:grpSpPr>
          <p:sp>
            <p:nvSpPr>
              <p:cNvPr id="982" name="Freeform 9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3" name="Group 983"/>
            <p:cNvGrpSpPr/>
            <p:nvPr/>
          </p:nvGrpSpPr>
          <p:grpSpPr>
            <a:xfrm>
              <a:off x="11873903" y="9568185"/>
              <a:ext cx="82785" cy="82785"/>
              <a:chOff x="0" y="0"/>
              <a:chExt cx="1913890" cy="1913890"/>
            </a:xfrm>
          </p:grpSpPr>
          <p:sp>
            <p:nvSpPr>
              <p:cNvPr id="984" name="Freeform 9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5" name="Group 985"/>
            <p:cNvGrpSpPr/>
            <p:nvPr/>
          </p:nvGrpSpPr>
          <p:grpSpPr>
            <a:xfrm>
              <a:off x="2172630" y="1618080"/>
              <a:ext cx="82785" cy="82785"/>
              <a:chOff x="0" y="0"/>
              <a:chExt cx="1913890" cy="1913890"/>
            </a:xfrm>
          </p:grpSpPr>
          <p:sp>
            <p:nvSpPr>
              <p:cNvPr id="986" name="Freeform 9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7" name="Group 987"/>
            <p:cNvGrpSpPr/>
            <p:nvPr/>
          </p:nvGrpSpPr>
          <p:grpSpPr>
            <a:xfrm>
              <a:off x="2172630" y="7998564"/>
              <a:ext cx="82785" cy="82785"/>
              <a:chOff x="0" y="0"/>
              <a:chExt cx="1913890" cy="1913890"/>
            </a:xfrm>
          </p:grpSpPr>
          <p:sp>
            <p:nvSpPr>
              <p:cNvPr id="988" name="Freeform 9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9" name="Group 989"/>
            <p:cNvGrpSpPr/>
            <p:nvPr/>
          </p:nvGrpSpPr>
          <p:grpSpPr>
            <a:xfrm>
              <a:off x="2172630" y="4805780"/>
              <a:ext cx="82785" cy="82785"/>
              <a:chOff x="0" y="0"/>
              <a:chExt cx="1913890" cy="1913890"/>
            </a:xfrm>
          </p:grpSpPr>
          <p:sp>
            <p:nvSpPr>
              <p:cNvPr id="990" name="Freeform 9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1" name="Group 991"/>
            <p:cNvGrpSpPr/>
            <p:nvPr/>
          </p:nvGrpSpPr>
          <p:grpSpPr>
            <a:xfrm>
              <a:off x="11873903" y="1618080"/>
              <a:ext cx="82785" cy="82785"/>
              <a:chOff x="0" y="0"/>
              <a:chExt cx="1913890" cy="1913890"/>
            </a:xfrm>
          </p:grpSpPr>
          <p:sp>
            <p:nvSpPr>
              <p:cNvPr id="992" name="Freeform 9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3" name="Group 993"/>
            <p:cNvGrpSpPr/>
            <p:nvPr/>
          </p:nvGrpSpPr>
          <p:grpSpPr>
            <a:xfrm>
              <a:off x="11873903" y="7998564"/>
              <a:ext cx="82785" cy="82785"/>
              <a:chOff x="0" y="0"/>
              <a:chExt cx="1913890" cy="1913890"/>
            </a:xfrm>
          </p:grpSpPr>
          <p:sp>
            <p:nvSpPr>
              <p:cNvPr id="994" name="Freeform 9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5" name="Group 995"/>
            <p:cNvGrpSpPr/>
            <p:nvPr/>
          </p:nvGrpSpPr>
          <p:grpSpPr>
            <a:xfrm>
              <a:off x="11873903" y="4805780"/>
              <a:ext cx="82785" cy="82785"/>
              <a:chOff x="0" y="0"/>
              <a:chExt cx="1913890" cy="1913890"/>
            </a:xfrm>
          </p:grpSpPr>
          <p:sp>
            <p:nvSpPr>
              <p:cNvPr id="996" name="Freeform 9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7" name="Group 997"/>
            <p:cNvGrpSpPr/>
            <p:nvPr/>
          </p:nvGrpSpPr>
          <p:grpSpPr>
            <a:xfrm>
              <a:off x="8666779" y="0"/>
              <a:ext cx="82785" cy="82785"/>
              <a:chOff x="0" y="0"/>
              <a:chExt cx="1913890" cy="1913890"/>
            </a:xfrm>
          </p:grpSpPr>
          <p:sp>
            <p:nvSpPr>
              <p:cNvPr id="998" name="Freeform 9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9" name="Group 999"/>
            <p:cNvGrpSpPr/>
            <p:nvPr/>
          </p:nvGrpSpPr>
          <p:grpSpPr>
            <a:xfrm>
              <a:off x="8666779" y="6380485"/>
              <a:ext cx="82785" cy="82785"/>
              <a:chOff x="0" y="0"/>
              <a:chExt cx="1913890" cy="1913890"/>
            </a:xfrm>
          </p:grpSpPr>
          <p:sp>
            <p:nvSpPr>
              <p:cNvPr id="1000" name="Freeform 10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1" name="Group 1001"/>
            <p:cNvGrpSpPr/>
            <p:nvPr/>
          </p:nvGrpSpPr>
          <p:grpSpPr>
            <a:xfrm>
              <a:off x="8666779" y="3187700"/>
              <a:ext cx="82785" cy="82785"/>
              <a:chOff x="0" y="0"/>
              <a:chExt cx="1913890" cy="1913890"/>
            </a:xfrm>
          </p:grpSpPr>
          <p:sp>
            <p:nvSpPr>
              <p:cNvPr id="1002" name="Freeform 10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3" name="Group 1003"/>
            <p:cNvGrpSpPr/>
            <p:nvPr/>
          </p:nvGrpSpPr>
          <p:grpSpPr>
            <a:xfrm>
              <a:off x="8666779" y="9568185"/>
              <a:ext cx="82785" cy="82785"/>
              <a:chOff x="0" y="0"/>
              <a:chExt cx="1913890" cy="1913890"/>
            </a:xfrm>
          </p:grpSpPr>
          <p:sp>
            <p:nvSpPr>
              <p:cNvPr id="1004" name="Freeform 10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5" name="Group 1005"/>
            <p:cNvGrpSpPr/>
            <p:nvPr/>
          </p:nvGrpSpPr>
          <p:grpSpPr>
            <a:xfrm>
              <a:off x="18368052" y="0"/>
              <a:ext cx="82785" cy="82785"/>
              <a:chOff x="0" y="0"/>
              <a:chExt cx="1913890" cy="1913890"/>
            </a:xfrm>
          </p:grpSpPr>
          <p:sp>
            <p:nvSpPr>
              <p:cNvPr id="1006" name="Freeform 10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7" name="Group 1007"/>
            <p:cNvGrpSpPr/>
            <p:nvPr/>
          </p:nvGrpSpPr>
          <p:grpSpPr>
            <a:xfrm>
              <a:off x="18368052" y="6380485"/>
              <a:ext cx="82785" cy="82785"/>
              <a:chOff x="0" y="0"/>
              <a:chExt cx="1913890" cy="1913890"/>
            </a:xfrm>
          </p:grpSpPr>
          <p:sp>
            <p:nvSpPr>
              <p:cNvPr id="1008" name="Freeform 10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9" name="Group 1009"/>
            <p:cNvGrpSpPr/>
            <p:nvPr/>
          </p:nvGrpSpPr>
          <p:grpSpPr>
            <a:xfrm>
              <a:off x="18368052" y="3187700"/>
              <a:ext cx="82785" cy="82785"/>
              <a:chOff x="0" y="0"/>
              <a:chExt cx="1913890" cy="1913890"/>
            </a:xfrm>
          </p:grpSpPr>
          <p:sp>
            <p:nvSpPr>
              <p:cNvPr id="1010" name="Freeform 10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1" name="Group 1011"/>
            <p:cNvGrpSpPr/>
            <p:nvPr/>
          </p:nvGrpSpPr>
          <p:grpSpPr>
            <a:xfrm>
              <a:off x="18368052" y="9568185"/>
              <a:ext cx="82785" cy="82785"/>
              <a:chOff x="0" y="0"/>
              <a:chExt cx="1913890" cy="1913890"/>
            </a:xfrm>
          </p:grpSpPr>
          <p:sp>
            <p:nvSpPr>
              <p:cNvPr id="1012" name="Freeform 10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3" name="Group 1013"/>
            <p:cNvGrpSpPr/>
            <p:nvPr/>
          </p:nvGrpSpPr>
          <p:grpSpPr>
            <a:xfrm>
              <a:off x="21555432" y="0"/>
              <a:ext cx="82785" cy="82785"/>
              <a:chOff x="0" y="0"/>
              <a:chExt cx="1913890" cy="1913890"/>
            </a:xfrm>
          </p:grpSpPr>
          <p:sp>
            <p:nvSpPr>
              <p:cNvPr id="1014" name="Freeform 10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5" name="Group 1015"/>
            <p:cNvGrpSpPr/>
            <p:nvPr/>
          </p:nvGrpSpPr>
          <p:grpSpPr>
            <a:xfrm>
              <a:off x="21555432" y="6380485"/>
              <a:ext cx="82785" cy="82785"/>
              <a:chOff x="0" y="0"/>
              <a:chExt cx="1913890" cy="1913890"/>
            </a:xfrm>
          </p:grpSpPr>
          <p:sp>
            <p:nvSpPr>
              <p:cNvPr id="1016" name="Freeform 10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7" name="Group 1017"/>
            <p:cNvGrpSpPr/>
            <p:nvPr/>
          </p:nvGrpSpPr>
          <p:grpSpPr>
            <a:xfrm>
              <a:off x="21555432" y="3187700"/>
              <a:ext cx="82785" cy="82785"/>
              <a:chOff x="0" y="0"/>
              <a:chExt cx="1913890" cy="1913890"/>
            </a:xfrm>
          </p:grpSpPr>
          <p:sp>
            <p:nvSpPr>
              <p:cNvPr id="1018" name="Freeform 10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9" name="Group 1019"/>
            <p:cNvGrpSpPr/>
            <p:nvPr/>
          </p:nvGrpSpPr>
          <p:grpSpPr>
            <a:xfrm>
              <a:off x="21555432" y="9568185"/>
              <a:ext cx="82785" cy="82785"/>
              <a:chOff x="0" y="0"/>
              <a:chExt cx="1913890" cy="1913890"/>
            </a:xfrm>
          </p:grpSpPr>
          <p:sp>
            <p:nvSpPr>
              <p:cNvPr id="1020" name="Freeform 10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1" name="Group 1021"/>
            <p:cNvGrpSpPr/>
            <p:nvPr/>
          </p:nvGrpSpPr>
          <p:grpSpPr>
            <a:xfrm>
              <a:off x="8666779" y="1618080"/>
              <a:ext cx="82785" cy="82785"/>
              <a:chOff x="0" y="0"/>
              <a:chExt cx="1913890" cy="1913890"/>
            </a:xfrm>
          </p:grpSpPr>
          <p:sp>
            <p:nvSpPr>
              <p:cNvPr id="1022" name="Freeform 10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3" name="Group 1023"/>
            <p:cNvGrpSpPr/>
            <p:nvPr/>
          </p:nvGrpSpPr>
          <p:grpSpPr>
            <a:xfrm>
              <a:off x="8666779" y="7998564"/>
              <a:ext cx="82785" cy="82785"/>
              <a:chOff x="0" y="0"/>
              <a:chExt cx="1913890" cy="1913890"/>
            </a:xfrm>
          </p:grpSpPr>
          <p:sp>
            <p:nvSpPr>
              <p:cNvPr id="1024" name="Freeform 10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5" name="Group 1025"/>
            <p:cNvGrpSpPr/>
            <p:nvPr/>
          </p:nvGrpSpPr>
          <p:grpSpPr>
            <a:xfrm>
              <a:off x="8666779" y="4805780"/>
              <a:ext cx="82785" cy="82785"/>
              <a:chOff x="0" y="0"/>
              <a:chExt cx="1913890" cy="1913890"/>
            </a:xfrm>
          </p:grpSpPr>
          <p:sp>
            <p:nvSpPr>
              <p:cNvPr id="1026" name="Freeform 10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7" name="Group 1027"/>
            <p:cNvGrpSpPr/>
            <p:nvPr/>
          </p:nvGrpSpPr>
          <p:grpSpPr>
            <a:xfrm>
              <a:off x="18368052" y="1618080"/>
              <a:ext cx="82785" cy="82785"/>
              <a:chOff x="0" y="0"/>
              <a:chExt cx="1913890" cy="1913890"/>
            </a:xfrm>
          </p:grpSpPr>
          <p:sp>
            <p:nvSpPr>
              <p:cNvPr id="1028" name="Freeform 10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9" name="Group 1029"/>
            <p:cNvGrpSpPr/>
            <p:nvPr/>
          </p:nvGrpSpPr>
          <p:grpSpPr>
            <a:xfrm>
              <a:off x="18368052" y="7998564"/>
              <a:ext cx="82785" cy="82785"/>
              <a:chOff x="0" y="0"/>
              <a:chExt cx="1913890" cy="1913890"/>
            </a:xfrm>
          </p:grpSpPr>
          <p:sp>
            <p:nvSpPr>
              <p:cNvPr id="1030" name="Freeform 10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1" name="Group 1031"/>
            <p:cNvGrpSpPr/>
            <p:nvPr/>
          </p:nvGrpSpPr>
          <p:grpSpPr>
            <a:xfrm>
              <a:off x="18368052" y="4805780"/>
              <a:ext cx="82785" cy="82785"/>
              <a:chOff x="0" y="0"/>
              <a:chExt cx="1913890" cy="1913890"/>
            </a:xfrm>
          </p:grpSpPr>
          <p:sp>
            <p:nvSpPr>
              <p:cNvPr id="1032" name="Freeform 10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3" name="Group 1033"/>
            <p:cNvGrpSpPr/>
            <p:nvPr/>
          </p:nvGrpSpPr>
          <p:grpSpPr>
            <a:xfrm>
              <a:off x="21555432" y="1618080"/>
              <a:ext cx="82785" cy="82785"/>
              <a:chOff x="0" y="0"/>
              <a:chExt cx="1913890" cy="1913890"/>
            </a:xfrm>
          </p:grpSpPr>
          <p:sp>
            <p:nvSpPr>
              <p:cNvPr id="1034" name="Freeform 10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5" name="Group 1035"/>
            <p:cNvGrpSpPr/>
            <p:nvPr/>
          </p:nvGrpSpPr>
          <p:grpSpPr>
            <a:xfrm>
              <a:off x="21555432" y="7998564"/>
              <a:ext cx="82785" cy="82785"/>
              <a:chOff x="0" y="0"/>
              <a:chExt cx="1913890" cy="1913890"/>
            </a:xfrm>
          </p:grpSpPr>
          <p:sp>
            <p:nvSpPr>
              <p:cNvPr id="1036" name="Freeform 10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7" name="Group 1037"/>
            <p:cNvGrpSpPr/>
            <p:nvPr/>
          </p:nvGrpSpPr>
          <p:grpSpPr>
            <a:xfrm>
              <a:off x="21555432" y="4805780"/>
              <a:ext cx="82785" cy="82785"/>
              <a:chOff x="0" y="0"/>
              <a:chExt cx="1913890" cy="1913890"/>
            </a:xfrm>
          </p:grpSpPr>
          <p:sp>
            <p:nvSpPr>
              <p:cNvPr id="1038" name="Freeform 10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9" name="Group 1039"/>
            <p:cNvGrpSpPr/>
            <p:nvPr/>
          </p:nvGrpSpPr>
          <p:grpSpPr>
            <a:xfrm>
              <a:off x="5420495" y="0"/>
              <a:ext cx="82785" cy="82785"/>
              <a:chOff x="0" y="0"/>
              <a:chExt cx="1913890" cy="1913890"/>
            </a:xfrm>
          </p:grpSpPr>
          <p:sp>
            <p:nvSpPr>
              <p:cNvPr id="1040" name="Freeform 10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1" name="Group 1041"/>
            <p:cNvGrpSpPr/>
            <p:nvPr/>
          </p:nvGrpSpPr>
          <p:grpSpPr>
            <a:xfrm>
              <a:off x="5420495" y="6380485"/>
              <a:ext cx="82785" cy="82785"/>
              <a:chOff x="0" y="0"/>
              <a:chExt cx="1913890" cy="1913890"/>
            </a:xfrm>
          </p:grpSpPr>
          <p:sp>
            <p:nvSpPr>
              <p:cNvPr id="1042" name="Freeform 10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3" name="Group 1043"/>
            <p:cNvGrpSpPr/>
            <p:nvPr/>
          </p:nvGrpSpPr>
          <p:grpSpPr>
            <a:xfrm>
              <a:off x="5420495" y="3187700"/>
              <a:ext cx="82785" cy="82785"/>
              <a:chOff x="0" y="0"/>
              <a:chExt cx="1913890" cy="1913890"/>
            </a:xfrm>
          </p:grpSpPr>
          <p:sp>
            <p:nvSpPr>
              <p:cNvPr id="1044" name="Freeform 10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5" name="Group 1045"/>
            <p:cNvGrpSpPr/>
            <p:nvPr/>
          </p:nvGrpSpPr>
          <p:grpSpPr>
            <a:xfrm>
              <a:off x="5420495" y="9568185"/>
              <a:ext cx="82785" cy="82785"/>
              <a:chOff x="0" y="0"/>
              <a:chExt cx="1913890" cy="1913890"/>
            </a:xfrm>
          </p:grpSpPr>
          <p:sp>
            <p:nvSpPr>
              <p:cNvPr id="1046" name="Freeform 10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7" name="Group 1047"/>
            <p:cNvGrpSpPr/>
            <p:nvPr/>
          </p:nvGrpSpPr>
          <p:grpSpPr>
            <a:xfrm>
              <a:off x="15121768" y="0"/>
              <a:ext cx="82785" cy="82785"/>
              <a:chOff x="0" y="0"/>
              <a:chExt cx="1913890" cy="1913890"/>
            </a:xfrm>
          </p:grpSpPr>
          <p:sp>
            <p:nvSpPr>
              <p:cNvPr id="1048" name="Freeform 10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9" name="Group 1049"/>
            <p:cNvGrpSpPr/>
            <p:nvPr/>
          </p:nvGrpSpPr>
          <p:grpSpPr>
            <a:xfrm>
              <a:off x="15121768" y="6380485"/>
              <a:ext cx="82785" cy="82785"/>
              <a:chOff x="0" y="0"/>
              <a:chExt cx="1913890" cy="1913890"/>
            </a:xfrm>
          </p:grpSpPr>
          <p:sp>
            <p:nvSpPr>
              <p:cNvPr id="1050" name="Freeform 10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1" name="Group 1051"/>
            <p:cNvGrpSpPr/>
            <p:nvPr/>
          </p:nvGrpSpPr>
          <p:grpSpPr>
            <a:xfrm>
              <a:off x="15121768" y="3187700"/>
              <a:ext cx="82785" cy="82785"/>
              <a:chOff x="0" y="0"/>
              <a:chExt cx="1913890" cy="1913890"/>
            </a:xfrm>
          </p:grpSpPr>
          <p:sp>
            <p:nvSpPr>
              <p:cNvPr id="1052" name="Freeform 10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3" name="Group 1053"/>
            <p:cNvGrpSpPr/>
            <p:nvPr/>
          </p:nvGrpSpPr>
          <p:grpSpPr>
            <a:xfrm>
              <a:off x="15121768" y="9568185"/>
              <a:ext cx="82785" cy="82785"/>
              <a:chOff x="0" y="0"/>
              <a:chExt cx="1913890" cy="1913890"/>
            </a:xfrm>
          </p:grpSpPr>
          <p:sp>
            <p:nvSpPr>
              <p:cNvPr id="1054" name="Freeform 10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5" name="Group 1055"/>
            <p:cNvGrpSpPr/>
            <p:nvPr/>
          </p:nvGrpSpPr>
          <p:grpSpPr>
            <a:xfrm>
              <a:off x="5420495" y="1618080"/>
              <a:ext cx="82785" cy="82785"/>
              <a:chOff x="0" y="0"/>
              <a:chExt cx="1913890" cy="1913890"/>
            </a:xfrm>
          </p:grpSpPr>
          <p:sp>
            <p:nvSpPr>
              <p:cNvPr id="1056" name="Freeform 10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7" name="Group 1057"/>
            <p:cNvGrpSpPr/>
            <p:nvPr/>
          </p:nvGrpSpPr>
          <p:grpSpPr>
            <a:xfrm>
              <a:off x="5420495" y="7998564"/>
              <a:ext cx="82785" cy="82785"/>
              <a:chOff x="0" y="0"/>
              <a:chExt cx="1913890" cy="1913890"/>
            </a:xfrm>
          </p:grpSpPr>
          <p:sp>
            <p:nvSpPr>
              <p:cNvPr id="1058" name="Freeform 10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9" name="Group 1059"/>
            <p:cNvGrpSpPr/>
            <p:nvPr/>
          </p:nvGrpSpPr>
          <p:grpSpPr>
            <a:xfrm>
              <a:off x="5420495" y="4805780"/>
              <a:ext cx="82785" cy="82785"/>
              <a:chOff x="0" y="0"/>
              <a:chExt cx="1913890" cy="1913890"/>
            </a:xfrm>
          </p:grpSpPr>
          <p:sp>
            <p:nvSpPr>
              <p:cNvPr id="1060" name="Freeform 10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1" name="Group 1061"/>
            <p:cNvGrpSpPr/>
            <p:nvPr/>
          </p:nvGrpSpPr>
          <p:grpSpPr>
            <a:xfrm>
              <a:off x="15121768" y="1618080"/>
              <a:ext cx="82785" cy="82785"/>
              <a:chOff x="0" y="0"/>
              <a:chExt cx="1913890" cy="1913890"/>
            </a:xfrm>
          </p:grpSpPr>
          <p:sp>
            <p:nvSpPr>
              <p:cNvPr id="1062" name="Freeform 10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3" name="Group 1063"/>
            <p:cNvGrpSpPr/>
            <p:nvPr/>
          </p:nvGrpSpPr>
          <p:grpSpPr>
            <a:xfrm>
              <a:off x="15121768" y="7998564"/>
              <a:ext cx="82785" cy="82785"/>
              <a:chOff x="0" y="0"/>
              <a:chExt cx="1913890" cy="1913890"/>
            </a:xfrm>
          </p:grpSpPr>
          <p:sp>
            <p:nvSpPr>
              <p:cNvPr id="1064" name="Freeform 10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5" name="Group 1065"/>
            <p:cNvGrpSpPr/>
            <p:nvPr/>
          </p:nvGrpSpPr>
          <p:grpSpPr>
            <a:xfrm>
              <a:off x="15121768" y="4805780"/>
              <a:ext cx="82785" cy="82785"/>
              <a:chOff x="0" y="0"/>
              <a:chExt cx="1913890" cy="1913890"/>
            </a:xfrm>
          </p:grpSpPr>
          <p:sp>
            <p:nvSpPr>
              <p:cNvPr id="1066" name="Freeform 10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7" name="Group 1067"/>
            <p:cNvGrpSpPr/>
            <p:nvPr/>
          </p:nvGrpSpPr>
          <p:grpSpPr>
            <a:xfrm>
              <a:off x="2711291" y="537155"/>
              <a:ext cx="82785" cy="82785"/>
              <a:chOff x="0" y="0"/>
              <a:chExt cx="1913890" cy="1913890"/>
            </a:xfrm>
          </p:grpSpPr>
          <p:sp>
            <p:nvSpPr>
              <p:cNvPr id="1068" name="Freeform 10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9" name="Group 1069"/>
            <p:cNvGrpSpPr/>
            <p:nvPr/>
          </p:nvGrpSpPr>
          <p:grpSpPr>
            <a:xfrm>
              <a:off x="2711291" y="6917640"/>
              <a:ext cx="82785" cy="82785"/>
              <a:chOff x="0" y="0"/>
              <a:chExt cx="1913890" cy="1913890"/>
            </a:xfrm>
          </p:grpSpPr>
          <p:sp>
            <p:nvSpPr>
              <p:cNvPr id="1070" name="Freeform 10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1" name="Group 1071"/>
            <p:cNvGrpSpPr/>
            <p:nvPr/>
          </p:nvGrpSpPr>
          <p:grpSpPr>
            <a:xfrm>
              <a:off x="2711291" y="3724855"/>
              <a:ext cx="82785" cy="82785"/>
              <a:chOff x="0" y="0"/>
              <a:chExt cx="1913890" cy="1913890"/>
            </a:xfrm>
          </p:grpSpPr>
          <p:sp>
            <p:nvSpPr>
              <p:cNvPr id="1072" name="Freeform 10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3" name="Group 1073"/>
            <p:cNvGrpSpPr/>
            <p:nvPr/>
          </p:nvGrpSpPr>
          <p:grpSpPr>
            <a:xfrm>
              <a:off x="2711291" y="10105340"/>
              <a:ext cx="82785" cy="82785"/>
              <a:chOff x="0" y="0"/>
              <a:chExt cx="1913890" cy="1913890"/>
            </a:xfrm>
          </p:grpSpPr>
          <p:sp>
            <p:nvSpPr>
              <p:cNvPr id="1074" name="Freeform 10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5" name="Group 1075"/>
            <p:cNvGrpSpPr/>
            <p:nvPr/>
          </p:nvGrpSpPr>
          <p:grpSpPr>
            <a:xfrm>
              <a:off x="12412563" y="537155"/>
              <a:ext cx="82785" cy="82785"/>
              <a:chOff x="0" y="0"/>
              <a:chExt cx="1913890" cy="1913890"/>
            </a:xfrm>
          </p:grpSpPr>
          <p:sp>
            <p:nvSpPr>
              <p:cNvPr id="1076" name="Freeform 10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7" name="Group 1077"/>
            <p:cNvGrpSpPr/>
            <p:nvPr/>
          </p:nvGrpSpPr>
          <p:grpSpPr>
            <a:xfrm>
              <a:off x="12412563" y="6917640"/>
              <a:ext cx="82785" cy="82785"/>
              <a:chOff x="0" y="0"/>
              <a:chExt cx="1913890" cy="1913890"/>
            </a:xfrm>
          </p:grpSpPr>
          <p:sp>
            <p:nvSpPr>
              <p:cNvPr id="1078" name="Freeform 10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9" name="Group 1079"/>
            <p:cNvGrpSpPr/>
            <p:nvPr/>
          </p:nvGrpSpPr>
          <p:grpSpPr>
            <a:xfrm>
              <a:off x="12412563" y="3724855"/>
              <a:ext cx="82785" cy="82785"/>
              <a:chOff x="0" y="0"/>
              <a:chExt cx="1913890" cy="1913890"/>
            </a:xfrm>
          </p:grpSpPr>
          <p:sp>
            <p:nvSpPr>
              <p:cNvPr id="1080" name="Freeform 10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1" name="Group 1081"/>
            <p:cNvGrpSpPr/>
            <p:nvPr/>
          </p:nvGrpSpPr>
          <p:grpSpPr>
            <a:xfrm>
              <a:off x="12412563" y="10105340"/>
              <a:ext cx="82785" cy="82785"/>
              <a:chOff x="0" y="0"/>
              <a:chExt cx="1913890" cy="1913890"/>
            </a:xfrm>
          </p:grpSpPr>
          <p:sp>
            <p:nvSpPr>
              <p:cNvPr id="1082" name="Freeform 10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3" name="Group 1083"/>
            <p:cNvGrpSpPr/>
            <p:nvPr/>
          </p:nvGrpSpPr>
          <p:grpSpPr>
            <a:xfrm>
              <a:off x="2711291" y="2155235"/>
              <a:ext cx="82785" cy="82785"/>
              <a:chOff x="0" y="0"/>
              <a:chExt cx="1913890" cy="1913890"/>
            </a:xfrm>
          </p:grpSpPr>
          <p:sp>
            <p:nvSpPr>
              <p:cNvPr id="1084" name="Freeform 10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5" name="Group 1085"/>
            <p:cNvGrpSpPr/>
            <p:nvPr/>
          </p:nvGrpSpPr>
          <p:grpSpPr>
            <a:xfrm>
              <a:off x="2711291" y="8535719"/>
              <a:ext cx="82785" cy="82785"/>
              <a:chOff x="0" y="0"/>
              <a:chExt cx="1913890" cy="1913890"/>
            </a:xfrm>
          </p:grpSpPr>
          <p:sp>
            <p:nvSpPr>
              <p:cNvPr id="1086" name="Freeform 10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7" name="Group 1087"/>
            <p:cNvGrpSpPr/>
            <p:nvPr/>
          </p:nvGrpSpPr>
          <p:grpSpPr>
            <a:xfrm>
              <a:off x="2711291" y="5342935"/>
              <a:ext cx="82785" cy="82785"/>
              <a:chOff x="0" y="0"/>
              <a:chExt cx="1913890" cy="1913890"/>
            </a:xfrm>
          </p:grpSpPr>
          <p:sp>
            <p:nvSpPr>
              <p:cNvPr id="1088" name="Freeform 10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9" name="Group 1089"/>
            <p:cNvGrpSpPr/>
            <p:nvPr/>
          </p:nvGrpSpPr>
          <p:grpSpPr>
            <a:xfrm>
              <a:off x="12412563" y="2155235"/>
              <a:ext cx="82785" cy="82785"/>
              <a:chOff x="0" y="0"/>
              <a:chExt cx="1913890" cy="1913890"/>
            </a:xfrm>
          </p:grpSpPr>
          <p:sp>
            <p:nvSpPr>
              <p:cNvPr id="1090" name="Freeform 10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1" name="Group 1091"/>
            <p:cNvGrpSpPr/>
            <p:nvPr/>
          </p:nvGrpSpPr>
          <p:grpSpPr>
            <a:xfrm>
              <a:off x="12412563" y="8535719"/>
              <a:ext cx="82785" cy="82785"/>
              <a:chOff x="0" y="0"/>
              <a:chExt cx="1913890" cy="1913890"/>
            </a:xfrm>
          </p:grpSpPr>
          <p:sp>
            <p:nvSpPr>
              <p:cNvPr id="1092" name="Freeform 10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3" name="Group 1093"/>
            <p:cNvGrpSpPr/>
            <p:nvPr/>
          </p:nvGrpSpPr>
          <p:grpSpPr>
            <a:xfrm>
              <a:off x="12412563" y="5342935"/>
              <a:ext cx="82785" cy="82785"/>
              <a:chOff x="0" y="0"/>
              <a:chExt cx="1913890" cy="1913890"/>
            </a:xfrm>
          </p:grpSpPr>
          <p:sp>
            <p:nvSpPr>
              <p:cNvPr id="1094" name="Freeform 10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5" name="Group 1095"/>
            <p:cNvGrpSpPr/>
            <p:nvPr/>
          </p:nvGrpSpPr>
          <p:grpSpPr>
            <a:xfrm>
              <a:off x="9205440" y="537155"/>
              <a:ext cx="82785" cy="82785"/>
              <a:chOff x="0" y="0"/>
              <a:chExt cx="1913890" cy="1913890"/>
            </a:xfrm>
          </p:grpSpPr>
          <p:sp>
            <p:nvSpPr>
              <p:cNvPr id="1096" name="Freeform 10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7" name="Group 1097"/>
            <p:cNvGrpSpPr/>
            <p:nvPr/>
          </p:nvGrpSpPr>
          <p:grpSpPr>
            <a:xfrm>
              <a:off x="9205440" y="6917640"/>
              <a:ext cx="82785" cy="82785"/>
              <a:chOff x="0" y="0"/>
              <a:chExt cx="1913890" cy="1913890"/>
            </a:xfrm>
          </p:grpSpPr>
          <p:sp>
            <p:nvSpPr>
              <p:cNvPr id="1098" name="Freeform 10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9" name="Group 1099"/>
            <p:cNvGrpSpPr/>
            <p:nvPr/>
          </p:nvGrpSpPr>
          <p:grpSpPr>
            <a:xfrm>
              <a:off x="9205440" y="3724855"/>
              <a:ext cx="82785" cy="82785"/>
              <a:chOff x="0" y="0"/>
              <a:chExt cx="1913890" cy="1913890"/>
            </a:xfrm>
          </p:grpSpPr>
          <p:sp>
            <p:nvSpPr>
              <p:cNvPr id="1100" name="Freeform 1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1" name="Group 1101"/>
            <p:cNvGrpSpPr/>
            <p:nvPr/>
          </p:nvGrpSpPr>
          <p:grpSpPr>
            <a:xfrm>
              <a:off x="9205440" y="10105340"/>
              <a:ext cx="82785" cy="82785"/>
              <a:chOff x="0" y="0"/>
              <a:chExt cx="1913890" cy="1913890"/>
            </a:xfrm>
          </p:grpSpPr>
          <p:sp>
            <p:nvSpPr>
              <p:cNvPr id="1102" name="Freeform 1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3" name="Group 1103"/>
            <p:cNvGrpSpPr/>
            <p:nvPr/>
          </p:nvGrpSpPr>
          <p:grpSpPr>
            <a:xfrm>
              <a:off x="18906712" y="537155"/>
              <a:ext cx="82785" cy="82785"/>
              <a:chOff x="0" y="0"/>
              <a:chExt cx="1913890" cy="1913890"/>
            </a:xfrm>
          </p:grpSpPr>
          <p:sp>
            <p:nvSpPr>
              <p:cNvPr id="1104" name="Freeform 1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5" name="Group 1105"/>
            <p:cNvGrpSpPr/>
            <p:nvPr/>
          </p:nvGrpSpPr>
          <p:grpSpPr>
            <a:xfrm>
              <a:off x="18906712" y="6917640"/>
              <a:ext cx="82785" cy="82785"/>
              <a:chOff x="0" y="0"/>
              <a:chExt cx="1913890" cy="1913890"/>
            </a:xfrm>
          </p:grpSpPr>
          <p:sp>
            <p:nvSpPr>
              <p:cNvPr id="1106" name="Freeform 1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7" name="Group 1107"/>
            <p:cNvGrpSpPr/>
            <p:nvPr/>
          </p:nvGrpSpPr>
          <p:grpSpPr>
            <a:xfrm>
              <a:off x="18906712" y="3724855"/>
              <a:ext cx="82785" cy="82785"/>
              <a:chOff x="0" y="0"/>
              <a:chExt cx="1913890" cy="1913890"/>
            </a:xfrm>
          </p:grpSpPr>
          <p:sp>
            <p:nvSpPr>
              <p:cNvPr id="1108" name="Freeform 11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9" name="Group 1109"/>
            <p:cNvGrpSpPr/>
            <p:nvPr/>
          </p:nvGrpSpPr>
          <p:grpSpPr>
            <a:xfrm>
              <a:off x="18906712" y="10105340"/>
              <a:ext cx="82785" cy="82785"/>
              <a:chOff x="0" y="0"/>
              <a:chExt cx="1913890" cy="1913890"/>
            </a:xfrm>
          </p:grpSpPr>
          <p:sp>
            <p:nvSpPr>
              <p:cNvPr id="1110" name="Freeform 11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1" name="Group 1111"/>
            <p:cNvGrpSpPr/>
            <p:nvPr/>
          </p:nvGrpSpPr>
          <p:grpSpPr>
            <a:xfrm>
              <a:off x="9205440" y="2155235"/>
              <a:ext cx="82785" cy="82785"/>
              <a:chOff x="0" y="0"/>
              <a:chExt cx="1913890" cy="1913890"/>
            </a:xfrm>
          </p:grpSpPr>
          <p:sp>
            <p:nvSpPr>
              <p:cNvPr id="1112" name="Freeform 11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3" name="Group 1113"/>
            <p:cNvGrpSpPr/>
            <p:nvPr/>
          </p:nvGrpSpPr>
          <p:grpSpPr>
            <a:xfrm>
              <a:off x="9205440" y="8535719"/>
              <a:ext cx="82785" cy="82785"/>
              <a:chOff x="0" y="0"/>
              <a:chExt cx="1913890" cy="1913890"/>
            </a:xfrm>
          </p:grpSpPr>
          <p:sp>
            <p:nvSpPr>
              <p:cNvPr id="1114" name="Freeform 11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5" name="Group 1115"/>
            <p:cNvGrpSpPr/>
            <p:nvPr/>
          </p:nvGrpSpPr>
          <p:grpSpPr>
            <a:xfrm>
              <a:off x="9205440" y="5342935"/>
              <a:ext cx="82785" cy="82785"/>
              <a:chOff x="0" y="0"/>
              <a:chExt cx="1913890" cy="1913890"/>
            </a:xfrm>
          </p:grpSpPr>
          <p:sp>
            <p:nvSpPr>
              <p:cNvPr id="1116" name="Freeform 11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7" name="Group 1117"/>
            <p:cNvGrpSpPr/>
            <p:nvPr/>
          </p:nvGrpSpPr>
          <p:grpSpPr>
            <a:xfrm>
              <a:off x="18906712" y="2155235"/>
              <a:ext cx="82785" cy="82785"/>
              <a:chOff x="0" y="0"/>
              <a:chExt cx="1913890" cy="1913890"/>
            </a:xfrm>
          </p:grpSpPr>
          <p:sp>
            <p:nvSpPr>
              <p:cNvPr id="1118" name="Freeform 11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9" name="Group 1119"/>
            <p:cNvGrpSpPr/>
            <p:nvPr/>
          </p:nvGrpSpPr>
          <p:grpSpPr>
            <a:xfrm>
              <a:off x="18906712" y="8535719"/>
              <a:ext cx="82785" cy="82785"/>
              <a:chOff x="0" y="0"/>
              <a:chExt cx="1913890" cy="1913890"/>
            </a:xfrm>
          </p:grpSpPr>
          <p:sp>
            <p:nvSpPr>
              <p:cNvPr id="1120" name="Freeform 11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1" name="Group 1121"/>
            <p:cNvGrpSpPr/>
            <p:nvPr/>
          </p:nvGrpSpPr>
          <p:grpSpPr>
            <a:xfrm>
              <a:off x="18906712" y="5342935"/>
              <a:ext cx="82785" cy="82785"/>
              <a:chOff x="0" y="0"/>
              <a:chExt cx="1913890" cy="1913890"/>
            </a:xfrm>
          </p:grpSpPr>
          <p:sp>
            <p:nvSpPr>
              <p:cNvPr id="1122" name="Freeform 11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3" name="Group 1123"/>
            <p:cNvGrpSpPr/>
            <p:nvPr/>
          </p:nvGrpSpPr>
          <p:grpSpPr>
            <a:xfrm>
              <a:off x="5959156" y="537155"/>
              <a:ext cx="82785" cy="82785"/>
              <a:chOff x="0" y="0"/>
              <a:chExt cx="1913890" cy="1913890"/>
            </a:xfrm>
          </p:grpSpPr>
          <p:sp>
            <p:nvSpPr>
              <p:cNvPr id="1124" name="Freeform 11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5" name="Group 1125"/>
            <p:cNvGrpSpPr/>
            <p:nvPr/>
          </p:nvGrpSpPr>
          <p:grpSpPr>
            <a:xfrm>
              <a:off x="5959156" y="6917640"/>
              <a:ext cx="82785" cy="82785"/>
              <a:chOff x="0" y="0"/>
              <a:chExt cx="1913890" cy="1913890"/>
            </a:xfrm>
          </p:grpSpPr>
          <p:sp>
            <p:nvSpPr>
              <p:cNvPr id="1126" name="Freeform 11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7" name="Group 1127"/>
            <p:cNvGrpSpPr/>
            <p:nvPr/>
          </p:nvGrpSpPr>
          <p:grpSpPr>
            <a:xfrm>
              <a:off x="5959156" y="3724855"/>
              <a:ext cx="82785" cy="82785"/>
              <a:chOff x="0" y="0"/>
              <a:chExt cx="1913890" cy="1913890"/>
            </a:xfrm>
          </p:grpSpPr>
          <p:sp>
            <p:nvSpPr>
              <p:cNvPr id="1128" name="Freeform 11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9" name="Group 1129"/>
            <p:cNvGrpSpPr/>
            <p:nvPr/>
          </p:nvGrpSpPr>
          <p:grpSpPr>
            <a:xfrm>
              <a:off x="5959156" y="10105340"/>
              <a:ext cx="82785" cy="82785"/>
              <a:chOff x="0" y="0"/>
              <a:chExt cx="1913890" cy="1913890"/>
            </a:xfrm>
          </p:grpSpPr>
          <p:sp>
            <p:nvSpPr>
              <p:cNvPr id="1130" name="Freeform 11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1" name="Group 1131"/>
            <p:cNvGrpSpPr/>
            <p:nvPr/>
          </p:nvGrpSpPr>
          <p:grpSpPr>
            <a:xfrm>
              <a:off x="15660428" y="537155"/>
              <a:ext cx="82785" cy="82785"/>
              <a:chOff x="0" y="0"/>
              <a:chExt cx="1913890" cy="1913890"/>
            </a:xfrm>
          </p:grpSpPr>
          <p:sp>
            <p:nvSpPr>
              <p:cNvPr id="1132" name="Freeform 11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3" name="Group 1133"/>
            <p:cNvGrpSpPr/>
            <p:nvPr/>
          </p:nvGrpSpPr>
          <p:grpSpPr>
            <a:xfrm>
              <a:off x="15660428" y="6917640"/>
              <a:ext cx="82785" cy="82785"/>
              <a:chOff x="0" y="0"/>
              <a:chExt cx="1913890" cy="1913890"/>
            </a:xfrm>
          </p:grpSpPr>
          <p:sp>
            <p:nvSpPr>
              <p:cNvPr id="1134" name="Freeform 11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5" name="Group 1135"/>
            <p:cNvGrpSpPr/>
            <p:nvPr/>
          </p:nvGrpSpPr>
          <p:grpSpPr>
            <a:xfrm>
              <a:off x="15660428" y="3724855"/>
              <a:ext cx="82785" cy="82785"/>
              <a:chOff x="0" y="0"/>
              <a:chExt cx="1913890" cy="1913890"/>
            </a:xfrm>
          </p:grpSpPr>
          <p:sp>
            <p:nvSpPr>
              <p:cNvPr id="1136" name="Freeform 11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7" name="Group 1137"/>
            <p:cNvGrpSpPr/>
            <p:nvPr/>
          </p:nvGrpSpPr>
          <p:grpSpPr>
            <a:xfrm>
              <a:off x="15660428" y="10105340"/>
              <a:ext cx="82785" cy="82785"/>
              <a:chOff x="0" y="0"/>
              <a:chExt cx="1913890" cy="1913890"/>
            </a:xfrm>
          </p:grpSpPr>
          <p:sp>
            <p:nvSpPr>
              <p:cNvPr id="1138" name="Freeform 11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9" name="Group 1139"/>
            <p:cNvGrpSpPr/>
            <p:nvPr/>
          </p:nvGrpSpPr>
          <p:grpSpPr>
            <a:xfrm>
              <a:off x="5959156" y="2155235"/>
              <a:ext cx="82785" cy="82785"/>
              <a:chOff x="0" y="0"/>
              <a:chExt cx="1913890" cy="1913890"/>
            </a:xfrm>
          </p:grpSpPr>
          <p:sp>
            <p:nvSpPr>
              <p:cNvPr id="1140" name="Freeform 11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1" name="Group 1141"/>
            <p:cNvGrpSpPr/>
            <p:nvPr/>
          </p:nvGrpSpPr>
          <p:grpSpPr>
            <a:xfrm>
              <a:off x="5959156" y="8535719"/>
              <a:ext cx="82785" cy="82785"/>
              <a:chOff x="0" y="0"/>
              <a:chExt cx="1913890" cy="1913890"/>
            </a:xfrm>
          </p:grpSpPr>
          <p:sp>
            <p:nvSpPr>
              <p:cNvPr id="1142" name="Freeform 11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3" name="Group 1143"/>
            <p:cNvGrpSpPr/>
            <p:nvPr/>
          </p:nvGrpSpPr>
          <p:grpSpPr>
            <a:xfrm>
              <a:off x="5959156" y="5342935"/>
              <a:ext cx="82785" cy="82785"/>
              <a:chOff x="0" y="0"/>
              <a:chExt cx="1913890" cy="1913890"/>
            </a:xfrm>
          </p:grpSpPr>
          <p:sp>
            <p:nvSpPr>
              <p:cNvPr id="1144" name="Freeform 11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5" name="Group 1145"/>
            <p:cNvGrpSpPr/>
            <p:nvPr/>
          </p:nvGrpSpPr>
          <p:grpSpPr>
            <a:xfrm>
              <a:off x="15660428" y="2155235"/>
              <a:ext cx="82785" cy="82785"/>
              <a:chOff x="0" y="0"/>
              <a:chExt cx="1913890" cy="1913890"/>
            </a:xfrm>
          </p:grpSpPr>
          <p:sp>
            <p:nvSpPr>
              <p:cNvPr id="1146" name="Freeform 11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7" name="Group 1147"/>
            <p:cNvGrpSpPr/>
            <p:nvPr/>
          </p:nvGrpSpPr>
          <p:grpSpPr>
            <a:xfrm>
              <a:off x="15660428" y="8535719"/>
              <a:ext cx="82785" cy="82785"/>
              <a:chOff x="0" y="0"/>
              <a:chExt cx="1913890" cy="1913890"/>
            </a:xfrm>
          </p:grpSpPr>
          <p:sp>
            <p:nvSpPr>
              <p:cNvPr id="1148" name="Freeform 11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9" name="Group 1149"/>
            <p:cNvGrpSpPr/>
            <p:nvPr/>
          </p:nvGrpSpPr>
          <p:grpSpPr>
            <a:xfrm>
              <a:off x="15660428" y="5342935"/>
              <a:ext cx="82785" cy="82785"/>
              <a:chOff x="0" y="0"/>
              <a:chExt cx="1913890" cy="1913890"/>
            </a:xfrm>
          </p:grpSpPr>
          <p:sp>
            <p:nvSpPr>
              <p:cNvPr id="1150" name="Freeform 11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1" name="Group 1151"/>
            <p:cNvGrpSpPr>
              <a:grpSpLocks noChangeAspect="1"/>
            </p:cNvGrpSpPr>
            <p:nvPr/>
          </p:nvGrpSpPr>
          <p:grpSpPr>
            <a:xfrm>
              <a:off x="1083883" y="0"/>
              <a:ext cx="95594" cy="82785"/>
              <a:chOff x="0" y="0"/>
              <a:chExt cx="6350000" cy="5499100"/>
            </a:xfrm>
          </p:grpSpPr>
          <p:sp>
            <p:nvSpPr>
              <p:cNvPr id="1152" name="Freeform 1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3" name="Group 1153"/>
            <p:cNvGrpSpPr>
              <a:grpSpLocks noChangeAspect="1"/>
            </p:cNvGrpSpPr>
            <p:nvPr/>
          </p:nvGrpSpPr>
          <p:grpSpPr>
            <a:xfrm>
              <a:off x="1083883" y="6380485"/>
              <a:ext cx="95594" cy="82785"/>
              <a:chOff x="0" y="0"/>
              <a:chExt cx="6350000" cy="5499100"/>
            </a:xfrm>
          </p:grpSpPr>
          <p:sp>
            <p:nvSpPr>
              <p:cNvPr id="1154" name="Freeform 1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5" name="Group 1155"/>
            <p:cNvGrpSpPr>
              <a:grpSpLocks noChangeAspect="1"/>
            </p:cNvGrpSpPr>
            <p:nvPr/>
          </p:nvGrpSpPr>
          <p:grpSpPr>
            <a:xfrm>
              <a:off x="1083883" y="3187700"/>
              <a:ext cx="95594" cy="82785"/>
              <a:chOff x="0" y="0"/>
              <a:chExt cx="6350000" cy="5499100"/>
            </a:xfrm>
          </p:grpSpPr>
          <p:sp>
            <p:nvSpPr>
              <p:cNvPr id="1156" name="Freeform 1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7" name="Group 1157"/>
            <p:cNvGrpSpPr>
              <a:grpSpLocks noChangeAspect="1"/>
            </p:cNvGrpSpPr>
            <p:nvPr/>
          </p:nvGrpSpPr>
          <p:grpSpPr>
            <a:xfrm>
              <a:off x="1083883" y="9568185"/>
              <a:ext cx="95594" cy="82785"/>
              <a:chOff x="0" y="0"/>
              <a:chExt cx="6350000" cy="5499100"/>
            </a:xfrm>
          </p:grpSpPr>
          <p:sp>
            <p:nvSpPr>
              <p:cNvPr id="1158" name="Freeform 11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9" name="Group 1159"/>
            <p:cNvGrpSpPr>
              <a:grpSpLocks noChangeAspect="1"/>
            </p:cNvGrpSpPr>
            <p:nvPr/>
          </p:nvGrpSpPr>
          <p:grpSpPr>
            <a:xfrm>
              <a:off x="10785155" y="0"/>
              <a:ext cx="95594" cy="82785"/>
              <a:chOff x="0" y="0"/>
              <a:chExt cx="6350000" cy="5499100"/>
            </a:xfrm>
          </p:grpSpPr>
          <p:sp>
            <p:nvSpPr>
              <p:cNvPr id="1160" name="Freeform 11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1" name="Group 1161"/>
            <p:cNvGrpSpPr>
              <a:grpSpLocks noChangeAspect="1"/>
            </p:cNvGrpSpPr>
            <p:nvPr/>
          </p:nvGrpSpPr>
          <p:grpSpPr>
            <a:xfrm>
              <a:off x="10785155" y="6380485"/>
              <a:ext cx="95594" cy="82785"/>
              <a:chOff x="0" y="0"/>
              <a:chExt cx="6350000" cy="5499100"/>
            </a:xfrm>
          </p:grpSpPr>
          <p:sp>
            <p:nvSpPr>
              <p:cNvPr id="1162" name="Freeform 11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3" name="Group 1163"/>
            <p:cNvGrpSpPr>
              <a:grpSpLocks noChangeAspect="1"/>
            </p:cNvGrpSpPr>
            <p:nvPr/>
          </p:nvGrpSpPr>
          <p:grpSpPr>
            <a:xfrm>
              <a:off x="10785155" y="3187700"/>
              <a:ext cx="95594" cy="82785"/>
              <a:chOff x="0" y="0"/>
              <a:chExt cx="6350000" cy="5499100"/>
            </a:xfrm>
          </p:grpSpPr>
          <p:sp>
            <p:nvSpPr>
              <p:cNvPr id="1164" name="Freeform 11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5" name="Group 1165"/>
            <p:cNvGrpSpPr>
              <a:grpSpLocks noChangeAspect="1"/>
            </p:cNvGrpSpPr>
            <p:nvPr/>
          </p:nvGrpSpPr>
          <p:grpSpPr>
            <a:xfrm>
              <a:off x="10785155" y="9568185"/>
              <a:ext cx="95594" cy="82785"/>
              <a:chOff x="0" y="0"/>
              <a:chExt cx="6350000" cy="5499100"/>
            </a:xfrm>
          </p:grpSpPr>
          <p:sp>
            <p:nvSpPr>
              <p:cNvPr id="1166" name="Freeform 11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7" name="Group 1167"/>
            <p:cNvGrpSpPr>
              <a:grpSpLocks noChangeAspect="1"/>
            </p:cNvGrpSpPr>
            <p:nvPr/>
          </p:nvGrpSpPr>
          <p:grpSpPr>
            <a:xfrm>
              <a:off x="1083883" y="1618080"/>
              <a:ext cx="95594" cy="82785"/>
              <a:chOff x="0" y="0"/>
              <a:chExt cx="6350000" cy="5499100"/>
            </a:xfrm>
          </p:grpSpPr>
          <p:sp>
            <p:nvSpPr>
              <p:cNvPr id="1168" name="Freeform 11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9" name="Group 1169"/>
            <p:cNvGrpSpPr>
              <a:grpSpLocks noChangeAspect="1"/>
            </p:cNvGrpSpPr>
            <p:nvPr/>
          </p:nvGrpSpPr>
          <p:grpSpPr>
            <a:xfrm>
              <a:off x="1083883" y="7998564"/>
              <a:ext cx="95594" cy="82785"/>
              <a:chOff x="0" y="0"/>
              <a:chExt cx="6350000" cy="5499100"/>
            </a:xfrm>
          </p:grpSpPr>
          <p:sp>
            <p:nvSpPr>
              <p:cNvPr id="1170" name="Freeform 11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1" name="Group 1171"/>
            <p:cNvGrpSpPr>
              <a:grpSpLocks noChangeAspect="1"/>
            </p:cNvGrpSpPr>
            <p:nvPr/>
          </p:nvGrpSpPr>
          <p:grpSpPr>
            <a:xfrm>
              <a:off x="1083883" y="4805780"/>
              <a:ext cx="95594" cy="82785"/>
              <a:chOff x="0" y="0"/>
              <a:chExt cx="6350000" cy="5499100"/>
            </a:xfrm>
          </p:grpSpPr>
          <p:sp>
            <p:nvSpPr>
              <p:cNvPr id="1172" name="Freeform 11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3" name="Group 1173"/>
            <p:cNvGrpSpPr>
              <a:grpSpLocks noChangeAspect="1"/>
            </p:cNvGrpSpPr>
            <p:nvPr/>
          </p:nvGrpSpPr>
          <p:grpSpPr>
            <a:xfrm>
              <a:off x="10785155" y="1618080"/>
              <a:ext cx="95594" cy="82785"/>
              <a:chOff x="0" y="0"/>
              <a:chExt cx="6350000" cy="5499100"/>
            </a:xfrm>
          </p:grpSpPr>
          <p:sp>
            <p:nvSpPr>
              <p:cNvPr id="1174" name="Freeform 11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5" name="Group 1175"/>
            <p:cNvGrpSpPr>
              <a:grpSpLocks noChangeAspect="1"/>
            </p:cNvGrpSpPr>
            <p:nvPr/>
          </p:nvGrpSpPr>
          <p:grpSpPr>
            <a:xfrm>
              <a:off x="10785155" y="7998564"/>
              <a:ext cx="95594" cy="82785"/>
              <a:chOff x="0" y="0"/>
              <a:chExt cx="6350000" cy="5499100"/>
            </a:xfrm>
          </p:grpSpPr>
          <p:sp>
            <p:nvSpPr>
              <p:cNvPr id="1176" name="Freeform 11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7" name="Group 1177"/>
            <p:cNvGrpSpPr>
              <a:grpSpLocks noChangeAspect="1"/>
            </p:cNvGrpSpPr>
            <p:nvPr/>
          </p:nvGrpSpPr>
          <p:grpSpPr>
            <a:xfrm>
              <a:off x="10785155" y="4805780"/>
              <a:ext cx="95594" cy="82785"/>
              <a:chOff x="0" y="0"/>
              <a:chExt cx="6350000" cy="5499100"/>
            </a:xfrm>
          </p:grpSpPr>
          <p:sp>
            <p:nvSpPr>
              <p:cNvPr id="1178" name="Freeform 11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9" name="Group 1179"/>
            <p:cNvGrpSpPr>
              <a:grpSpLocks noChangeAspect="1"/>
            </p:cNvGrpSpPr>
            <p:nvPr/>
          </p:nvGrpSpPr>
          <p:grpSpPr>
            <a:xfrm>
              <a:off x="7578032" y="0"/>
              <a:ext cx="95594" cy="82785"/>
              <a:chOff x="0" y="0"/>
              <a:chExt cx="6350000" cy="5499100"/>
            </a:xfrm>
          </p:grpSpPr>
          <p:sp>
            <p:nvSpPr>
              <p:cNvPr id="1180" name="Freeform 11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1" name="Group 1181"/>
            <p:cNvGrpSpPr>
              <a:grpSpLocks noChangeAspect="1"/>
            </p:cNvGrpSpPr>
            <p:nvPr/>
          </p:nvGrpSpPr>
          <p:grpSpPr>
            <a:xfrm>
              <a:off x="7578032" y="6380485"/>
              <a:ext cx="95594" cy="82785"/>
              <a:chOff x="0" y="0"/>
              <a:chExt cx="6350000" cy="5499100"/>
            </a:xfrm>
          </p:grpSpPr>
          <p:sp>
            <p:nvSpPr>
              <p:cNvPr id="1182" name="Freeform 11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3" name="Group 1183"/>
            <p:cNvGrpSpPr>
              <a:grpSpLocks noChangeAspect="1"/>
            </p:cNvGrpSpPr>
            <p:nvPr/>
          </p:nvGrpSpPr>
          <p:grpSpPr>
            <a:xfrm>
              <a:off x="7578032" y="3187700"/>
              <a:ext cx="95594" cy="82785"/>
              <a:chOff x="0" y="0"/>
              <a:chExt cx="6350000" cy="5499100"/>
            </a:xfrm>
          </p:grpSpPr>
          <p:sp>
            <p:nvSpPr>
              <p:cNvPr id="1184" name="Freeform 11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5" name="Group 1185"/>
            <p:cNvGrpSpPr>
              <a:grpSpLocks noChangeAspect="1"/>
            </p:cNvGrpSpPr>
            <p:nvPr/>
          </p:nvGrpSpPr>
          <p:grpSpPr>
            <a:xfrm>
              <a:off x="7578032" y="9568185"/>
              <a:ext cx="95594" cy="82785"/>
              <a:chOff x="0" y="0"/>
              <a:chExt cx="6350000" cy="5499100"/>
            </a:xfrm>
          </p:grpSpPr>
          <p:sp>
            <p:nvSpPr>
              <p:cNvPr id="1186" name="Freeform 11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7" name="Group 1187"/>
            <p:cNvGrpSpPr>
              <a:grpSpLocks noChangeAspect="1"/>
            </p:cNvGrpSpPr>
            <p:nvPr/>
          </p:nvGrpSpPr>
          <p:grpSpPr>
            <a:xfrm>
              <a:off x="17279304" y="0"/>
              <a:ext cx="95594" cy="82785"/>
              <a:chOff x="0" y="0"/>
              <a:chExt cx="6350000" cy="5499100"/>
            </a:xfrm>
          </p:grpSpPr>
          <p:sp>
            <p:nvSpPr>
              <p:cNvPr id="1188" name="Freeform 11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9" name="Group 1189"/>
            <p:cNvGrpSpPr>
              <a:grpSpLocks noChangeAspect="1"/>
            </p:cNvGrpSpPr>
            <p:nvPr/>
          </p:nvGrpSpPr>
          <p:grpSpPr>
            <a:xfrm>
              <a:off x="17279304" y="6380485"/>
              <a:ext cx="95594" cy="82785"/>
              <a:chOff x="0" y="0"/>
              <a:chExt cx="6350000" cy="5499100"/>
            </a:xfrm>
          </p:grpSpPr>
          <p:sp>
            <p:nvSpPr>
              <p:cNvPr id="1190" name="Freeform 11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1" name="Group 1191"/>
            <p:cNvGrpSpPr>
              <a:grpSpLocks noChangeAspect="1"/>
            </p:cNvGrpSpPr>
            <p:nvPr/>
          </p:nvGrpSpPr>
          <p:grpSpPr>
            <a:xfrm>
              <a:off x="17279304" y="3187700"/>
              <a:ext cx="95594" cy="82785"/>
              <a:chOff x="0" y="0"/>
              <a:chExt cx="6350000" cy="5499100"/>
            </a:xfrm>
          </p:grpSpPr>
          <p:sp>
            <p:nvSpPr>
              <p:cNvPr id="1192" name="Freeform 11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3" name="Group 1193"/>
            <p:cNvGrpSpPr>
              <a:grpSpLocks noChangeAspect="1"/>
            </p:cNvGrpSpPr>
            <p:nvPr/>
          </p:nvGrpSpPr>
          <p:grpSpPr>
            <a:xfrm>
              <a:off x="17279304" y="9568185"/>
              <a:ext cx="95594" cy="82785"/>
              <a:chOff x="0" y="0"/>
              <a:chExt cx="6350000" cy="5499100"/>
            </a:xfrm>
          </p:grpSpPr>
          <p:sp>
            <p:nvSpPr>
              <p:cNvPr id="1194" name="Freeform 11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5" name="Group 1195"/>
            <p:cNvGrpSpPr>
              <a:grpSpLocks noChangeAspect="1"/>
            </p:cNvGrpSpPr>
            <p:nvPr/>
          </p:nvGrpSpPr>
          <p:grpSpPr>
            <a:xfrm>
              <a:off x="20466684" y="0"/>
              <a:ext cx="95594" cy="82785"/>
              <a:chOff x="0" y="0"/>
              <a:chExt cx="6350000" cy="5499100"/>
            </a:xfrm>
          </p:grpSpPr>
          <p:sp>
            <p:nvSpPr>
              <p:cNvPr id="1196" name="Freeform 11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7" name="Group 1197"/>
            <p:cNvGrpSpPr>
              <a:grpSpLocks noChangeAspect="1"/>
            </p:cNvGrpSpPr>
            <p:nvPr/>
          </p:nvGrpSpPr>
          <p:grpSpPr>
            <a:xfrm>
              <a:off x="20466684" y="6380485"/>
              <a:ext cx="95594" cy="82785"/>
              <a:chOff x="0" y="0"/>
              <a:chExt cx="6350000" cy="5499100"/>
            </a:xfrm>
          </p:grpSpPr>
          <p:sp>
            <p:nvSpPr>
              <p:cNvPr id="1198" name="Freeform 11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9" name="Group 1199"/>
            <p:cNvGrpSpPr>
              <a:grpSpLocks noChangeAspect="1"/>
            </p:cNvGrpSpPr>
            <p:nvPr/>
          </p:nvGrpSpPr>
          <p:grpSpPr>
            <a:xfrm>
              <a:off x="20466684" y="3187700"/>
              <a:ext cx="95594" cy="82785"/>
              <a:chOff x="0" y="0"/>
              <a:chExt cx="6350000" cy="5499100"/>
            </a:xfrm>
          </p:grpSpPr>
          <p:sp>
            <p:nvSpPr>
              <p:cNvPr id="1200" name="Freeform 12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1" name="Group 1201"/>
            <p:cNvGrpSpPr>
              <a:grpSpLocks noChangeAspect="1"/>
            </p:cNvGrpSpPr>
            <p:nvPr/>
          </p:nvGrpSpPr>
          <p:grpSpPr>
            <a:xfrm>
              <a:off x="20466684" y="9568185"/>
              <a:ext cx="95594" cy="82785"/>
              <a:chOff x="0" y="0"/>
              <a:chExt cx="6350000" cy="5499100"/>
            </a:xfrm>
          </p:grpSpPr>
          <p:sp>
            <p:nvSpPr>
              <p:cNvPr id="1202" name="Freeform 12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3" name="Group 1203"/>
            <p:cNvGrpSpPr>
              <a:grpSpLocks noChangeAspect="1"/>
            </p:cNvGrpSpPr>
            <p:nvPr/>
          </p:nvGrpSpPr>
          <p:grpSpPr>
            <a:xfrm>
              <a:off x="7578032" y="1618080"/>
              <a:ext cx="95594" cy="82785"/>
              <a:chOff x="0" y="0"/>
              <a:chExt cx="6350000" cy="5499100"/>
            </a:xfrm>
          </p:grpSpPr>
          <p:sp>
            <p:nvSpPr>
              <p:cNvPr id="1204" name="Freeform 12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5" name="Group 1205"/>
            <p:cNvGrpSpPr>
              <a:grpSpLocks noChangeAspect="1"/>
            </p:cNvGrpSpPr>
            <p:nvPr/>
          </p:nvGrpSpPr>
          <p:grpSpPr>
            <a:xfrm>
              <a:off x="7578032" y="7998564"/>
              <a:ext cx="95594" cy="82785"/>
              <a:chOff x="0" y="0"/>
              <a:chExt cx="6350000" cy="5499100"/>
            </a:xfrm>
          </p:grpSpPr>
          <p:sp>
            <p:nvSpPr>
              <p:cNvPr id="1206" name="Freeform 12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7" name="Group 1207"/>
            <p:cNvGrpSpPr>
              <a:grpSpLocks noChangeAspect="1"/>
            </p:cNvGrpSpPr>
            <p:nvPr/>
          </p:nvGrpSpPr>
          <p:grpSpPr>
            <a:xfrm>
              <a:off x="7578032" y="4805780"/>
              <a:ext cx="95594" cy="82785"/>
              <a:chOff x="0" y="0"/>
              <a:chExt cx="6350000" cy="5499100"/>
            </a:xfrm>
          </p:grpSpPr>
          <p:sp>
            <p:nvSpPr>
              <p:cNvPr id="1208" name="Freeform 12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9" name="Group 1209"/>
            <p:cNvGrpSpPr>
              <a:grpSpLocks noChangeAspect="1"/>
            </p:cNvGrpSpPr>
            <p:nvPr/>
          </p:nvGrpSpPr>
          <p:grpSpPr>
            <a:xfrm>
              <a:off x="17279304" y="1618080"/>
              <a:ext cx="95594" cy="82785"/>
              <a:chOff x="0" y="0"/>
              <a:chExt cx="6350000" cy="5499100"/>
            </a:xfrm>
          </p:grpSpPr>
          <p:sp>
            <p:nvSpPr>
              <p:cNvPr id="1210" name="Freeform 12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1" name="Group 1211"/>
            <p:cNvGrpSpPr>
              <a:grpSpLocks noChangeAspect="1"/>
            </p:cNvGrpSpPr>
            <p:nvPr/>
          </p:nvGrpSpPr>
          <p:grpSpPr>
            <a:xfrm>
              <a:off x="17279304" y="7998564"/>
              <a:ext cx="95594" cy="82785"/>
              <a:chOff x="0" y="0"/>
              <a:chExt cx="6350000" cy="5499100"/>
            </a:xfrm>
          </p:grpSpPr>
          <p:sp>
            <p:nvSpPr>
              <p:cNvPr id="1212" name="Freeform 12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3" name="Group 1213"/>
            <p:cNvGrpSpPr>
              <a:grpSpLocks noChangeAspect="1"/>
            </p:cNvGrpSpPr>
            <p:nvPr/>
          </p:nvGrpSpPr>
          <p:grpSpPr>
            <a:xfrm>
              <a:off x="17279304" y="4805780"/>
              <a:ext cx="95594" cy="82785"/>
              <a:chOff x="0" y="0"/>
              <a:chExt cx="6350000" cy="5499100"/>
            </a:xfrm>
          </p:grpSpPr>
          <p:sp>
            <p:nvSpPr>
              <p:cNvPr id="1214" name="Freeform 12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5" name="Group 1215"/>
            <p:cNvGrpSpPr>
              <a:grpSpLocks noChangeAspect="1"/>
            </p:cNvGrpSpPr>
            <p:nvPr/>
          </p:nvGrpSpPr>
          <p:grpSpPr>
            <a:xfrm>
              <a:off x="20466684" y="1618080"/>
              <a:ext cx="95594" cy="82785"/>
              <a:chOff x="0" y="0"/>
              <a:chExt cx="6350000" cy="5499100"/>
            </a:xfrm>
          </p:grpSpPr>
          <p:sp>
            <p:nvSpPr>
              <p:cNvPr id="1216" name="Freeform 12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7" name="Group 1217"/>
            <p:cNvGrpSpPr>
              <a:grpSpLocks noChangeAspect="1"/>
            </p:cNvGrpSpPr>
            <p:nvPr/>
          </p:nvGrpSpPr>
          <p:grpSpPr>
            <a:xfrm>
              <a:off x="20466684" y="7998564"/>
              <a:ext cx="95594" cy="82785"/>
              <a:chOff x="0" y="0"/>
              <a:chExt cx="6350000" cy="5499100"/>
            </a:xfrm>
          </p:grpSpPr>
          <p:sp>
            <p:nvSpPr>
              <p:cNvPr id="1218" name="Freeform 12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9" name="Group 1219"/>
            <p:cNvGrpSpPr>
              <a:grpSpLocks noChangeAspect="1"/>
            </p:cNvGrpSpPr>
            <p:nvPr/>
          </p:nvGrpSpPr>
          <p:grpSpPr>
            <a:xfrm>
              <a:off x="20466684" y="4805780"/>
              <a:ext cx="95594" cy="82785"/>
              <a:chOff x="0" y="0"/>
              <a:chExt cx="6350000" cy="5499100"/>
            </a:xfrm>
          </p:grpSpPr>
          <p:sp>
            <p:nvSpPr>
              <p:cNvPr id="1220" name="Freeform 12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1" name="Group 1221"/>
            <p:cNvGrpSpPr>
              <a:grpSpLocks noChangeAspect="1"/>
            </p:cNvGrpSpPr>
            <p:nvPr/>
          </p:nvGrpSpPr>
          <p:grpSpPr>
            <a:xfrm>
              <a:off x="4331748" y="0"/>
              <a:ext cx="95594" cy="82785"/>
              <a:chOff x="0" y="0"/>
              <a:chExt cx="6350000" cy="5499100"/>
            </a:xfrm>
          </p:grpSpPr>
          <p:sp>
            <p:nvSpPr>
              <p:cNvPr id="1222" name="Freeform 12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3" name="Group 1223"/>
            <p:cNvGrpSpPr>
              <a:grpSpLocks noChangeAspect="1"/>
            </p:cNvGrpSpPr>
            <p:nvPr/>
          </p:nvGrpSpPr>
          <p:grpSpPr>
            <a:xfrm>
              <a:off x="4331748" y="6380485"/>
              <a:ext cx="95594" cy="82785"/>
              <a:chOff x="0" y="0"/>
              <a:chExt cx="6350000" cy="5499100"/>
            </a:xfrm>
          </p:grpSpPr>
          <p:sp>
            <p:nvSpPr>
              <p:cNvPr id="1224" name="Freeform 12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5" name="Group 1225"/>
            <p:cNvGrpSpPr>
              <a:grpSpLocks noChangeAspect="1"/>
            </p:cNvGrpSpPr>
            <p:nvPr/>
          </p:nvGrpSpPr>
          <p:grpSpPr>
            <a:xfrm>
              <a:off x="4331748" y="3187700"/>
              <a:ext cx="95594" cy="82785"/>
              <a:chOff x="0" y="0"/>
              <a:chExt cx="6350000" cy="5499100"/>
            </a:xfrm>
          </p:grpSpPr>
          <p:sp>
            <p:nvSpPr>
              <p:cNvPr id="1226" name="Freeform 12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7" name="Group 1227"/>
            <p:cNvGrpSpPr>
              <a:grpSpLocks noChangeAspect="1"/>
            </p:cNvGrpSpPr>
            <p:nvPr/>
          </p:nvGrpSpPr>
          <p:grpSpPr>
            <a:xfrm>
              <a:off x="4331748" y="9568185"/>
              <a:ext cx="95594" cy="82785"/>
              <a:chOff x="0" y="0"/>
              <a:chExt cx="6350000" cy="5499100"/>
            </a:xfrm>
          </p:grpSpPr>
          <p:sp>
            <p:nvSpPr>
              <p:cNvPr id="1228" name="Freeform 12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9" name="Group 1229"/>
            <p:cNvGrpSpPr>
              <a:grpSpLocks noChangeAspect="1"/>
            </p:cNvGrpSpPr>
            <p:nvPr/>
          </p:nvGrpSpPr>
          <p:grpSpPr>
            <a:xfrm>
              <a:off x="14033020" y="0"/>
              <a:ext cx="95594" cy="82785"/>
              <a:chOff x="0" y="0"/>
              <a:chExt cx="6350000" cy="5499100"/>
            </a:xfrm>
          </p:grpSpPr>
          <p:sp>
            <p:nvSpPr>
              <p:cNvPr id="1230" name="Freeform 12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1" name="Group 1231"/>
            <p:cNvGrpSpPr>
              <a:grpSpLocks noChangeAspect="1"/>
            </p:cNvGrpSpPr>
            <p:nvPr/>
          </p:nvGrpSpPr>
          <p:grpSpPr>
            <a:xfrm>
              <a:off x="14033020" y="6380485"/>
              <a:ext cx="95594" cy="82785"/>
              <a:chOff x="0" y="0"/>
              <a:chExt cx="6350000" cy="5499100"/>
            </a:xfrm>
          </p:grpSpPr>
          <p:sp>
            <p:nvSpPr>
              <p:cNvPr id="1232" name="Freeform 12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3" name="Group 1233"/>
            <p:cNvGrpSpPr>
              <a:grpSpLocks noChangeAspect="1"/>
            </p:cNvGrpSpPr>
            <p:nvPr/>
          </p:nvGrpSpPr>
          <p:grpSpPr>
            <a:xfrm>
              <a:off x="14033020" y="3187700"/>
              <a:ext cx="95594" cy="82785"/>
              <a:chOff x="0" y="0"/>
              <a:chExt cx="6350000" cy="5499100"/>
            </a:xfrm>
          </p:grpSpPr>
          <p:sp>
            <p:nvSpPr>
              <p:cNvPr id="1234" name="Freeform 12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5" name="Group 1235"/>
            <p:cNvGrpSpPr>
              <a:grpSpLocks noChangeAspect="1"/>
            </p:cNvGrpSpPr>
            <p:nvPr/>
          </p:nvGrpSpPr>
          <p:grpSpPr>
            <a:xfrm>
              <a:off x="14033020" y="9568185"/>
              <a:ext cx="95594" cy="82785"/>
              <a:chOff x="0" y="0"/>
              <a:chExt cx="6350000" cy="5499100"/>
            </a:xfrm>
          </p:grpSpPr>
          <p:sp>
            <p:nvSpPr>
              <p:cNvPr id="1236" name="Freeform 12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7" name="Group 1237"/>
            <p:cNvGrpSpPr>
              <a:grpSpLocks noChangeAspect="1"/>
            </p:cNvGrpSpPr>
            <p:nvPr/>
          </p:nvGrpSpPr>
          <p:grpSpPr>
            <a:xfrm>
              <a:off x="4331748" y="1618080"/>
              <a:ext cx="95594" cy="82785"/>
              <a:chOff x="0" y="0"/>
              <a:chExt cx="6350000" cy="5499100"/>
            </a:xfrm>
          </p:grpSpPr>
          <p:sp>
            <p:nvSpPr>
              <p:cNvPr id="1238" name="Freeform 12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9" name="Group 1239"/>
            <p:cNvGrpSpPr>
              <a:grpSpLocks noChangeAspect="1"/>
            </p:cNvGrpSpPr>
            <p:nvPr/>
          </p:nvGrpSpPr>
          <p:grpSpPr>
            <a:xfrm>
              <a:off x="4331748" y="7998564"/>
              <a:ext cx="95594" cy="82785"/>
              <a:chOff x="0" y="0"/>
              <a:chExt cx="6350000" cy="5499100"/>
            </a:xfrm>
          </p:grpSpPr>
          <p:sp>
            <p:nvSpPr>
              <p:cNvPr id="1240" name="Freeform 12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1" name="Group 1241"/>
            <p:cNvGrpSpPr>
              <a:grpSpLocks noChangeAspect="1"/>
            </p:cNvGrpSpPr>
            <p:nvPr/>
          </p:nvGrpSpPr>
          <p:grpSpPr>
            <a:xfrm>
              <a:off x="4331748" y="4805780"/>
              <a:ext cx="95594" cy="82785"/>
              <a:chOff x="0" y="0"/>
              <a:chExt cx="6350000" cy="5499100"/>
            </a:xfrm>
          </p:grpSpPr>
          <p:sp>
            <p:nvSpPr>
              <p:cNvPr id="1242" name="Freeform 12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3" name="Group 1243"/>
            <p:cNvGrpSpPr>
              <a:grpSpLocks noChangeAspect="1"/>
            </p:cNvGrpSpPr>
            <p:nvPr/>
          </p:nvGrpSpPr>
          <p:grpSpPr>
            <a:xfrm>
              <a:off x="14033020" y="1618080"/>
              <a:ext cx="95594" cy="82785"/>
              <a:chOff x="0" y="0"/>
              <a:chExt cx="6350000" cy="5499100"/>
            </a:xfrm>
          </p:grpSpPr>
          <p:sp>
            <p:nvSpPr>
              <p:cNvPr id="1244" name="Freeform 12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5" name="Group 1245"/>
            <p:cNvGrpSpPr>
              <a:grpSpLocks noChangeAspect="1"/>
            </p:cNvGrpSpPr>
            <p:nvPr/>
          </p:nvGrpSpPr>
          <p:grpSpPr>
            <a:xfrm>
              <a:off x="14033020" y="7998564"/>
              <a:ext cx="95594" cy="82785"/>
              <a:chOff x="0" y="0"/>
              <a:chExt cx="6350000" cy="5499100"/>
            </a:xfrm>
          </p:grpSpPr>
          <p:sp>
            <p:nvSpPr>
              <p:cNvPr id="1246" name="Freeform 12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7" name="Group 1247"/>
            <p:cNvGrpSpPr>
              <a:grpSpLocks noChangeAspect="1"/>
            </p:cNvGrpSpPr>
            <p:nvPr/>
          </p:nvGrpSpPr>
          <p:grpSpPr>
            <a:xfrm>
              <a:off x="14033020" y="4805780"/>
              <a:ext cx="95594" cy="82785"/>
              <a:chOff x="0" y="0"/>
              <a:chExt cx="6350000" cy="5499100"/>
            </a:xfrm>
          </p:grpSpPr>
          <p:sp>
            <p:nvSpPr>
              <p:cNvPr id="1248" name="Freeform 12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9" name="Group 1249"/>
            <p:cNvGrpSpPr>
              <a:grpSpLocks noChangeAspect="1"/>
            </p:cNvGrpSpPr>
            <p:nvPr/>
          </p:nvGrpSpPr>
          <p:grpSpPr>
            <a:xfrm>
              <a:off x="1622544" y="537155"/>
              <a:ext cx="95594" cy="82785"/>
              <a:chOff x="0" y="0"/>
              <a:chExt cx="6350000" cy="5499100"/>
            </a:xfrm>
          </p:grpSpPr>
          <p:sp>
            <p:nvSpPr>
              <p:cNvPr id="1250" name="Freeform 12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1" name="Group 1251"/>
            <p:cNvGrpSpPr>
              <a:grpSpLocks noChangeAspect="1"/>
            </p:cNvGrpSpPr>
            <p:nvPr/>
          </p:nvGrpSpPr>
          <p:grpSpPr>
            <a:xfrm>
              <a:off x="1622544" y="6917640"/>
              <a:ext cx="95594" cy="82785"/>
              <a:chOff x="0" y="0"/>
              <a:chExt cx="6350000" cy="5499100"/>
            </a:xfrm>
          </p:grpSpPr>
          <p:sp>
            <p:nvSpPr>
              <p:cNvPr id="1252" name="Freeform 12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3" name="Group 1253"/>
            <p:cNvGrpSpPr>
              <a:grpSpLocks noChangeAspect="1"/>
            </p:cNvGrpSpPr>
            <p:nvPr/>
          </p:nvGrpSpPr>
          <p:grpSpPr>
            <a:xfrm>
              <a:off x="1622544" y="3724855"/>
              <a:ext cx="95594" cy="82785"/>
              <a:chOff x="0" y="0"/>
              <a:chExt cx="6350000" cy="5499100"/>
            </a:xfrm>
          </p:grpSpPr>
          <p:sp>
            <p:nvSpPr>
              <p:cNvPr id="1254" name="Freeform 12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5" name="Group 1255"/>
            <p:cNvGrpSpPr>
              <a:grpSpLocks noChangeAspect="1"/>
            </p:cNvGrpSpPr>
            <p:nvPr/>
          </p:nvGrpSpPr>
          <p:grpSpPr>
            <a:xfrm>
              <a:off x="1622544" y="10105340"/>
              <a:ext cx="95594" cy="82785"/>
              <a:chOff x="0" y="0"/>
              <a:chExt cx="6350000" cy="5499100"/>
            </a:xfrm>
          </p:grpSpPr>
          <p:sp>
            <p:nvSpPr>
              <p:cNvPr id="1256" name="Freeform 12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7" name="Group 1257"/>
            <p:cNvGrpSpPr>
              <a:grpSpLocks noChangeAspect="1"/>
            </p:cNvGrpSpPr>
            <p:nvPr/>
          </p:nvGrpSpPr>
          <p:grpSpPr>
            <a:xfrm>
              <a:off x="11323816" y="537155"/>
              <a:ext cx="95594" cy="82785"/>
              <a:chOff x="0" y="0"/>
              <a:chExt cx="6350000" cy="5499100"/>
            </a:xfrm>
          </p:grpSpPr>
          <p:sp>
            <p:nvSpPr>
              <p:cNvPr id="1258" name="Freeform 12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9" name="Group 1259"/>
            <p:cNvGrpSpPr>
              <a:grpSpLocks noChangeAspect="1"/>
            </p:cNvGrpSpPr>
            <p:nvPr/>
          </p:nvGrpSpPr>
          <p:grpSpPr>
            <a:xfrm>
              <a:off x="11323816" y="6917640"/>
              <a:ext cx="95594" cy="82785"/>
              <a:chOff x="0" y="0"/>
              <a:chExt cx="6350000" cy="5499100"/>
            </a:xfrm>
          </p:grpSpPr>
          <p:sp>
            <p:nvSpPr>
              <p:cNvPr id="1260" name="Freeform 12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1" name="Group 1261"/>
            <p:cNvGrpSpPr>
              <a:grpSpLocks noChangeAspect="1"/>
            </p:cNvGrpSpPr>
            <p:nvPr/>
          </p:nvGrpSpPr>
          <p:grpSpPr>
            <a:xfrm>
              <a:off x="11323816" y="3724855"/>
              <a:ext cx="95594" cy="82785"/>
              <a:chOff x="0" y="0"/>
              <a:chExt cx="6350000" cy="5499100"/>
            </a:xfrm>
          </p:grpSpPr>
          <p:sp>
            <p:nvSpPr>
              <p:cNvPr id="1262" name="Freeform 12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3" name="Group 1263"/>
            <p:cNvGrpSpPr>
              <a:grpSpLocks noChangeAspect="1"/>
            </p:cNvGrpSpPr>
            <p:nvPr/>
          </p:nvGrpSpPr>
          <p:grpSpPr>
            <a:xfrm>
              <a:off x="11323816" y="10105340"/>
              <a:ext cx="95594" cy="82785"/>
              <a:chOff x="0" y="0"/>
              <a:chExt cx="6350000" cy="5499100"/>
            </a:xfrm>
          </p:grpSpPr>
          <p:sp>
            <p:nvSpPr>
              <p:cNvPr id="1264" name="Freeform 12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5" name="Group 1265"/>
            <p:cNvGrpSpPr>
              <a:grpSpLocks noChangeAspect="1"/>
            </p:cNvGrpSpPr>
            <p:nvPr/>
          </p:nvGrpSpPr>
          <p:grpSpPr>
            <a:xfrm>
              <a:off x="1622544" y="2155235"/>
              <a:ext cx="95594" cy="82785"/>
              <a:chOff x="0" y="0"/>
              <a:chExt cx="6350000" cy="5499100"/>
            </a:xfrm>
          </p:grpSpPr>
          <p:sp>
            <p:nvSpPr>
              <p:cNvPr id="1266" name="Freeform 12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7" name="Group 1267"/>
            <p:cNvGrpSpPr>
              <a:grpSpLocks noChangeAspect="1"/>
            </p:cNvGrpSpPr>
            <p:nvPr/>
          </p:nvGrpSpPr>
          <p:grpSpPr>
            <a:xfrm>
              <a:off x="1622544" y="8535719"/>
              <a:ext cx="95594" cy="82785"/>
              <a:chOff x="0" y="0"/>
              <a:chExt cx="6350000" cy="5499100"/>
            </a:xfrm>
          </p:grpSpPr>
          <p:sp>
            <p:nvSpPr>
              <p:cNvPr id="1268" name="Freeform 12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9" name="Group 1269"/>
            <p:cNvGrpSpPr>
              <a:grpSpLocks noChangeAspect="1"/>
            </p:cNvGrpSpPr>
            <p:nvPr/>
          </p:nvGrpSpPr>
          <p:grpSpPr>
            <a:xfrm>
              <a:off x="1622544" y="5342935"/>
              <a:ext cx="95594" cy="82785"/>
              <a:chOff x="0" y="0"/>
              <a:chExt cx="6350000" cy="5499100"/>
            </a:xfrm>
          </p:grpSpPr>
          <p:sp>
            <p:nvSpPr>
              <p:cNvPr id="1270" name="Freeform 12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1" name="Group 1271"/>
            <p:cNvGrpSpPr>
              <a:grpSpLocks noChangeAspect="1"/>
            </p:cNvGrpSpPr>
            <p:nvPr/>
          </p:nvGrpSpPr>
          <p:grpSpPr>
            <a:xfrm>
              <a:off x="11323816" y="2155235"/>
              <a:ext cx="95594" cy="82785"/>
              <a:chOff x="0" y="0"/>
              <a:chExt cx="6350000" cy="5499100"/>
            </a:xfrm>
          </p:grpSpPr>
          <p:sp>
            <p:nvSpPr>
              <p:cNvPr id="1272" name="Freeform 12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3" name="Group 1273"/>
            <p:cNvGrpSpPr>
              <a:grpSpLocks noChangeAspect="1"/>
            </p:cNvGrpSpPr>
            <p:nvPr/>
          </p:nvGrpSpPr>
          <p:grpSpPr>
            <a:xfrm>
              <a:off x="11323816" y="8535719"/>
              <a:ext cx="95594" cy="82785"/>
              <a:chOff x="0" y="0"/>
              <a:chExt cx="6350000" cy="5499100"/>
            </a:xfrm>
          </p:grpSpPr>
          <p:sp>
            <p:nvSpPr>
              <p:cNvPr id="1274" name="Freeform 12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5" name="Group 1275"/>
            <p:cNvGrpSpPr>
              <a:grpSpLocks noChangeAspect="1"/>
            </p:cNvGrpSpPr>
            <p:nvPr/>
          </p:nvGrpSpPr>
          <p:grpSpPr>
            <a:xfrm>
              <a:off x="11323816" y="5342935"/>
              <a:ext cx="95594" cy="82785"/>
              <a:chOff x="0" y="0"/>
              <a:chExt cx="6350000" cy="5499100"/>
            </a:xfrm>
          </p:grpSpPr>
          <p:sp>
            <p:nvSpPr>
              <p:cNvPr id="1276" name="Freeform 12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7" name="Group 1277"/>
            <p:cNvGrpSpPr>
              <a:grpSpLocks noChangeAspect="1"/>
            </p:cNvGrpSpPr>
            <p:nvPr/>
          </p:nvGrpSpPr>
          <p:grpSpPr>
            <a:xfrm>
              <a:off x="8116693" y="537155"/>
              <a:ext cx="95594" cy="82785"/>
              <a:chOff x="0" y="0"/>
              <a:chExt cx="6350000" cy="5499100"/>
            </a:xfrm>
          </p:grpSpPr>
          <p:sp>
            <p:nvSpPr>
              <p:cNvPr id="1278" name="Freeform 12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9" name="Group 1279"/>
            <p:cNvGrpSpPr>
              <a:grpSpLocks noChangeAspect="1"/>
            </p:cNvGrpSpPr>
            <p:nvPr/>
          </p:nvGrpSpPr>
          <p:grpSpPr>
            <a:xfrm>
              <a:off x="8116693" y="6917640"/>
              <a:ext cx="95594" cy="82785"/>
              <a:chOff x="0" y="0"/>
              <a:chExt cx="6350000" cy="5499100"/>
            </a:xfrm>
          </p:grpSpPr>
          <p:sp>
            <p:nvSpPr>
              <p:cNvPr id="1280" name="Freeform 12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1" name="Group 1281"/>
            <p:cNvGrpSpPr>
              <a:grpSpLocks noChangeAspect="1"/>
            </p:cNvGrpSpPr>
            <p:nvPr/>
          </p:nvGrpSpPr>
          <p:grpSpPr>
            <a:xfrm>
              <a:off x="8116693" y="3724855"/>
              <a:ext cx="95594" cy="82785"/>
              <a:chOff x="0" y="0"/>
              <a:chExt cx="6350000" cy="5499100"/>
            </a:xfrm>
          </p:grpSpPr>
          <p:sp>
            <p:nvSpPr>
              <p:cNvPr id="1282" name="Freeform 12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3" name="Group 1283"/>
            <p:cNvGrpSpPr>
              <a:grpSpLocks noChangeAspect="1"/>
            </p:cNvGrpSpPr>
            <p:nvPr/>
          </p:nvGrpSpPr>
          <p:grpSpPr>
            <a:xfrm>
              <a:off x="8116693" y="10105340"/>
              <a:ext cx="95594" cy="82785"/>
              <a:chOff x="0" y="0"/>
              <a:chExt cx="6350000" cy="5499100"/>
            </a:xfrm>
          </p:grpSpPr>
          <p:sp>
            <p:nvSpPr>
              <p:cNvPr id="1284" name="Freeform 12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5" name="Group 1285"/>
            <p:cNvGrpSpPr>
              <a:grpSpLocks noChangeAspect="1"/>
            </p:cNvGrpSpPr>
            <p:nvPr/>
          </p:nvGrpSpPr>
          <p:grpSpPr>
            <a:xfrm>
              <a:off x="17817965" y="537155"/>
              <a:ext cx="95594" cy="82785"/>
              <a:chOff x="0" y="0"/>
              <a:chExt cx="6350000" cy="5499100"/>
            </a:xfrm>
          </p:grpSpPr>
          <p:sp>
            <p:nvSpPr>
              <p:cNvPr id="1286" name="Freeform 12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7" name="Group 1287"/>
            <p:cNvGrpSpPr>
              <a:grpSpLocks noChangeAspect="1"/>
            </p:cNvGrpSpPr>
            <p:nvPr/>
          </p:nvGrpSpPr>
          <p:grpSpPr>
            <a:xfrm>
              <a:off x="17817965" y="6917640"/>
              <a:ext cx="95594" cy="82785"/>
              <a:chOff x="0" y="0"/>
              <a:chExt cx="6350000" cy="5499100"/>
            </a:xfrm>
          </p:grpSpPr>
          <p:sp>
            <p:nvSpPr>
              <p:cNvPr id="1288" name="Freeform 12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9" name="Group 1289"/>
            <p:cNvGrpSpPr>
              <a:grpSpLocks noChangeAspect="1"/>
            </p:cNvGrpSpPr>
            <p:nvPr/>
          </p:nvGrpSpPr>
          <p:grpSpPr>
            <a:xfrm>
              <a:off x="17817965" y="3724855"/>
              <a:ext cx="95594" cy="82785"/>
              <a:chOff x="0" y="0"/>
              <a:chExt cx="6350000" cy="5499100"/>
            </a:xfrm>
          </p:grpSpPr>
          <p:sp>
            <p:nvSpPr>
              <p:cNvPr id="1290" name="Freeform 12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1" name="Group 1291"/>
            <p:cNvGrpSpPr>
              <a:grpSpLocks noChangeAspect="1"/>
            </p:cNvGrpSpPr>
            <p:nvPr/>
          </p:nvGrpSpPr>
          <p:grpSpPr>
            <a:xfrm>
              <a:off x="17817965" y="10105340"/>
              <a:ext cx="95594" cy="82785"/>
              <a:chOff x="0" y="0"/>
              <a:chExt cx="6350000" cy="5499100"/>
            </a:xfrm>
          </p:grpSpPr>
          <p:sp>
            <p:nvSpPr>
              <p:cNvPr id="1292" name="Freeform 12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3" name="Group 1293"/>
            <p:cNvGrpSpPr>
              <a:grpSpLocks noChangeAspect="1"/>
            </p:cNvGrpSpPr>
            <p:nvPr/>
          </p:nvGrpSpPr>
          <p:grpSpPr>
            <a:xfrm>
              <a:off x="21005345" y="537155"/>
              <a:ext cx="95594" cy="82785"/>
              <a:chOff x="0" y="0"/>
              <a:chExt cx="6350000" cy="5499100"/>
            </a:xfrm>
          </p:grpSpPr>
          <p:sp>
            <p:nvSpPr>
              <p:cNvPr id="1294" name="Freeform 12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5" name="Group 1295"/>
            <p:cNvGrpSpPr>
              <a:grpSpLocks noChangeAspect="1"/>
            </p:cNvGrpSpPr>
            <p:nvPr/>
          </p:nvGrpSpPr>
          <p:grpSpPr>
            <a:xfrm>
              <a:off x="21005345" y="6917640"/>
              <a:ext cx="95594" cy="82785"/>
              <a:chOff x="0" y="0"/>
              <a:chExt cx="6350000" cy="5499100"/>
            </a:xfrm>
          </p:grpSpPr>
          <p:sp>
            <p:nvSpPr>
              <p:cNvPr id="1296" name="Freeform 12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7" name="Group 1297"/>
            <p:cNvGrpSpPr>
              <a:grpSpLocks noChangeAspect="1"/>
            </p:cNvGrpSpPr>
            <p:nvPr/>
          </p:nvGrpSpPr>
          <p:grpSpPr>
            <a:xfrm>
              <a:off x="21005345" y="3724855"/>
              <a:ext cx="95594" cy="82785"/>
              <a:chOff x="0" y="0"/>
              <a:chExt cx="6350000" cy="5499100"/>
            </a:xfrm>
          </p:grpSpPr>
          <p:sp>
            <p:nvSpPr>
              <p:cNvPr id="1298" name="Freeform 12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9" name="Group 1299"/>
            <p:cNvGrpSpPr>
              <a:grpSpLocks noChangeAspect="1"/>
            </p:cNvGrpSpPr>
            <p:nvPr/>
          </p:nvGrpSpPr>
          <p:grpSpPr>
            <a:xfrm>
              <a:off x="21005345" y="10105340"/>
              <a:ext cx="95594" cy="82785"/>
              <a:chOff x="0" y="0"/>
              <a:chExt cx="6350000" cy="5499100"/>
            </a:xfrm>
          </p:grpSpPr>
          <p:sp>
            <p:nvSpPr>
              <p:cNvPr id="1300" name="Freeform 13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1" name="Group 1301"/>
            <p:cNvGrpSpPr>
              <a:grpSpLocks noChangeAspect="1"/>
            </p:cNvGrpSpPr>
            <p:nvPr/>
          </p:nvGrpSpPr>
          <p:grpSpPr>
            <a:xfrm>
              <a:off x="8116693" y="2155235"/>
              <a:ext cx="95594" cy="82785"/>
              <a:chOff x="0" y="0"/>
              <a:chExt cx="6350000" cy="5499100"/>
            </a:xfrm>
          </p:grpSpPr>
          <p:sp>
            <p:nvSpPr>
              <p:cNvPr id="1302" name="Freeform 13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3" name="Group 1303"/>
            <p:cNvGrpSpPr>
              <a:grpSpLocks noChangeAspect="1"/>
            </p:cNvGrpSpPr>
            <p:nvPr/>
          </p:nvGrpSpPr>
          <p:grpSpPr>
            <a:xfrm>
              <a:off x="8116693" y="8535719"/>
              <a:ext cx="95594" cy="82785"/>
              <a:chOff x="0" y="0"/>
              <a:chExt cx="6350000" cy="5499100"/>
            </a:xfrm>
          </p:grpSpPr>
          <p:sp>
            <p:nvSpPr>
              <p:cNvPr id="1304" name="Freeform 13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5" name="Group 1305"/>
            <p:cNvGrpSpPr>
              <a:grpSpLocks noChangeAspect="1"/>
            </p:cNvGrpSpPr>
            <p:nvPr/>
          </p:nvGrpSpPr>
          <p:grpSpPr>
            <a:xfrm>
              <a:off x="8116693" y="5342935"/>
              <a:ext cx="95594" cy="82785"/>
              <a:chOff x="0" y="0"/>
              <a:chExt cx="6350000" cy="5499100"/>
            </a:xfrm>
          </p:grpSpPr>
          <p:sp>
            <p:nvSpPr>
              <p:cNvPr id="1306" name="Freeform 1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7" name="Group 1307"/>
            <p:cNvGrpSpPr>
              <a:grpSpLocks noChangeAspect="1"/>
            </p:cNvGrpSpPr>
            <p:nvPr/>
          </p:nvGrpSpPr>
          <p:grpSpPr>
            <a:xfrm>
              <a:off x="17817965" y="2155235"/>
              <a:ext cx="95594" cy="82785"/>
              <a:chOff x="0" y="0"/>
              <a:chExt cx="6350000" cy="5499100"/>
            </a:xfrm>
          </p:grpSpPr>
          <p:sp>
            <p:nvSpPr>
              <p:cNvPr id="1308" name="Freeform 1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9" name="Group 1309"/>
            <p:cNvGrpSpPr>
              <a:grpSpLocks noChangeAspect="1"/>
            </p:cNvGrpSpPr>
            <p:nvPr/>
          </p:nvGrpSpPr>
          <p:grpSpPr>
            <a:xfrm>
              <a:off x="17817965" y="8535719"/>
              <a:ext cx="95594" cy="82785"/>
              <a:chOff x="0" y="0"/>
              <a:chExt cx="6350000" cy="5499100"/>
            </a:xfrm>
          </p:grpSpPr>
          <p:sp>
            <p:nvSpPr>
              <p:cNvPr id="1310" name="Freeform 1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1" name="Group 1311"/>
            <p:cNvGrpSpPr>
              <a:grpSpLocks noChangeAspect="1"/>
            </p:cNvGrpSpPr>
            <p:nvPr/>
          </p:nvGrpSpPr>
          <p:grpSpPr>
            <a:xfrm>
              <a:off x="17817965" y="5342935"/>
              <a:ext cx="95594" cy="82785"/>
              <a:chOff x="0" y="0"/>
              <a:chExt cx="6350000" cy="5499100"/>
            </a:xfrm>
          </p:grpSpPr>
          <p:sp>
            <p:nvSpPr>
              <p:cNvPr id="1312" name="Freeform 1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3" name="Group 1313"/>
            <p:cNvGrpSpPr>
              <a:grpSpLocks noChangeAspect="1"/>
            </p:cNvGrpSpPr>
            <p:nvPr/>
          </p:nvGrpSpPr>
          <p:grpSpPr>
            <a:xfrm>
              <a:off x="21005345" y="2155235"/>
              <a:ext cx="95594" cy="82785"/>
              <a:chOff x="0" y="0"/>
              <a:chExt cx="6350000" cy="5499100"/>
            </a:xfrm>
          </p:grpSpPr>
          <p:sp>
            <p:nvSpPr>
              <p:cNvPr id="1314" name="Freeform 1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5" name="Group 1315"/>
            <p:cNvGrpSpPr>
              <a:grpSpLocks noChangeAspect="1"/>
            </p:cNvGrpSpPr>
            <p:nvPr/>
          </p:nvGrpSpPr>
          <p:grpSpPr>
            <a:xfrm>
              <a:off x="21005345" y="8535719"/>
              <a:ext cx="95594" cy="82785"/>
              <a:chOff x="0" y="0"/>
              <a:chExt cx="6350000" cy="5499100"/>
            </a:xfrm>
          </p:grpSpPr>
          <p:sp>
            <p:nvSpPr>
              <p:cNvPr id="1316" name="Freeform 1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7" name="Group 1317"/>
            <p:cNvGrpSpPr>
              <a:grpSpLocks noChangeAspect="1"/>
            </p:cNvGrpSpPr>
            <p:nvPr/>
          </p:nvGrpSpPr>
          <p:grpSpPr>
            <a:xfrm>
              <a:off x="21005345" y="5342935"/>
              <a:ext cx="95594" cy="82785"/>
              <a:chOff x="0" y="0"/>
              <a:chExt cx="6350000" cy="5499100"/>
            </a:xfrm>
          </p:grpSpPr>
          <p:sp>
            <p:nvSpPr>
              <p:cNvPr id="1318" name="Freeform 1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9" name="Group 1319"/>
            <p:cNvGrpSpPr>
              <a:grpSpLocks noChangeAspect="1"/>
            </p:cNvGrpSpPr>
            <p:nvPr/>
          </p:nvGrpSpPr>
          <p:grpSpPr>
            <a:xfrm>
              <a:off x="4870409" y="537155"/>
              <a:ext cx="95594" cy="82785"/>
              <a:chOff x="0" y="0"/>
              <a:chExt cx="6350000" cy="5499100"/>
            </a:xfrm>
          </p:grpSpPr>
          <p:sp>
            <p:nvSpPr>
              <p:cNvPr id="1320" name="Freeform 1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1" name="Group 1321"/>
            <p:cNvGrpSpPr>
              <a:grpSpLocks noChangeAspect="1"/>
            </p:cNvGrpSpPr>
            <p:nvPr/>
          </p:nvGrpSpPr>
          <p:grpSpPr>
            <a:xfrm>
              <a:off x="4870409" y="6917640"/>
              <a:ext cx="95594" cy="82785"/>
              <a:chOff x="0" y="0"/>
              <a:chExt cx="6350000" cy="5499100"/>
            </a:xfrm>
          </p:grpSpPr>
          <p:sp>
            <p:nvSpPr>
              <p:cNvPr id="1322" name="Freeform 1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3" name="Group 1323"/>
            <p:cNvGrpSpPr>
              <a:grpSpLocks noChangeAspect="1"/>
            </p:cNvGrpSpPr>
            <p:nvPr/>
          </p:nvGrpSpPr>
          <p:grpSpPr>
            <a:xfrm>
              <a:off x="4870409" y="3724855"/>
              <a:ext cx="95594" cy="82785"/>
              <a:chOff x="0" y="0"/>
              <a:chExt cx="6350000" cy="5499100"/>
            </a:xfrm>
          </p:grpSpPr>
          <p:sp>
            <p:nvSpPr>
              <p:cNvPr id="1324" name="Freeform 1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5" name="Group 1325"/>
            <p:cNvGrpSpPr>
              <a:grpSpLocks noChangeAspect="1"/>
            </p:cNvGrpSpPr>
            <p:nvPr/>
          </p:nvGrpSpPr>
          <p:grpSpPr>
            <a:xfrm>
              <a:off x="4870409" y="10105340"/>
              <a:ext cx="95594" cy="82785"/>
              <a:chOff x="0" y="0"/>
              <a:chExt cx="6350000" cy="5499100"/>
            </a:xfrm>
          </p:grpSpPr>
          <p:sp>
            <p:nvSpPr>
              <p:cNvPr id="1326" name="Freeform 1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7" name="Group 1327"/>
            <p:cNvGrpSpPr>
              <a:grpSpLocks noChangeAspect="1"/>
            </p:cNvGrpSpPr>
            <p:nvPr/>
          </p:nvGrpSpPr>
          <p:grpSpPr>
            <a:xfrm>
              <a:off x="14571681" y="537155"/>
              <a:ext cx="95594" cy="82785"/>
              <a:chOff x="0" y="0"/>
              <a:chExt cx="6350000" cy="5499100"/>
            </a:xfrm>
          </p:grpSpPr>
          <p:sp>
            <p:nvSpPr>
              <p:cNvPr id="1328" name="Freeform 1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9" name="Group 1329"/>
            <p:cNvGrpSpPr>
              <a:grpSpLocks noChangeAspect="1"/>
            </p:cNvGrpSpPr>
            <p:nvPr/>
          </p:nvGrpSpPr>
          <p:grpSpPr>
            <a:xfrm>
              <a:off x="14571681" y="6917640"/>
              <a:ext cx="95594" cy="82785"/>
              <a:chOff x="0" y="0"/>
              <a:chExt cx="6350000" cy="5499100"/>
            </a:xfrm>
          </p:grpSpPr>
          <p:sp>
            <p:nvSpPr>
              <p:cNvPr id="1330" name="Freeform 1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1" name="Group 1331"/>
            <p:cNvGrpSpPr>
              <a:grpSpLocks noChangeAspect="1"/>
            </p:cNvGrpSpPr>
            <p:nvPr/>
          </p:nvGrpSpPr>
          <p:grpSpPr>
            <a:xfrm>
              <a:off x="14571681" y="3724855"/>
              <a:ext cx="95594" cy="82785"/>
              <a:chOff x="0" y="0"/>
              <a:chExt cx="6350000" cy="5499100"/>
            </a:xfrm>
          </p:grpSpPr>
          <p:sp>
            <p:nvSpPr>
              <p:cNvPr id="1332" name="Freeform 1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3" name="Group 1333"/>
            <p:cNvGrpSpPr>
              <a:grpSpLocks noChangeAspect="1"/>
            </p:cNvGrpSpPr>
            <p:nvPr/>
          </p:nvGrpSpPr>
          <p:grpSpPr>
            <a:xfrm>
              <a:off x="14571681" y="10105340"/>
              <a:ext cx="95594" cy="82785"/>
              <a:chOff x="0" y="0"/>
              <a:chExt cx="6350000" cy="5499100"/>
            </a:xfrm>
          </p:grpSpPr>
          <p:sp>
            <p:nvSpPr>
              <p:cNvPr id="1334" name="Freeform 1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5" name="Group 1335"/>
            <p:cNvGrpSpPr>
              <a:grpSpLocks noChangeAspect="1"/>
            </p:cNvGrpSpPr>
            <p:nvPr/>
          </p:nvGrpSpPr>
          <p:grpSpPr>
            <a:xfrm>
              <a:off x="4870409" y="2155235"/>
              <a:ext cx="95594" cy="82785"/>
              <a:chOff x="0" y="0"/>
              <a:chExt cx="6350000" cy="5499100"/>
            </a:xfrm>
          </p:grpSpPr>
          <p:sp>
            <p:nvSpPr>
              <p:cNvPr id="1336" name="Freeform 1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7" name="Group 1337"/>
            <p:cNvGrpSpPr>
              <a:grpSpLocks noChangeAspect="1"/>
            </p:cNvGrpSpPr>
            <p:nvPr/>
          </p:nvGrpSpPr>
          <p:grpSpPr>
            <a:xfrm>
              <a:off x="4870409" y="8535719"/>
              <a:ext cx="95594" cy="82785"/>
              <a:chOff x="0" y="0"/>
              <a:chExt cx="6350000" cy="5499100"/>
            </a:xfrm>
          </p:grpSpPr>
          <p:sp>
            <p:nvSpPr>
              <p:cNvPr id="1338" name="Freeform 1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9" name="Group 1339"/>
            <p:cNvGrpSpPr>
              <a:grpSpLocks noChangeAspect="1"/>
            </p:cNvGrpSpPr>
            <p:nvPr/>
          </p:nvGrpSpPr>
          <p:grpSpPr>
            <a:xfrm>
              <a:off x="4870409" y="5342935"/>
              <a:ext cx="95594" cy="82785"/>
              <a:chOff x="0" y="0"/>
              <a:chExt cx="6350000" cy="5499100"/>
            </a:xfrm>
          </p:grpSpPr>
          <p:sp>
            <p:nvSpPr>
              <p:cNvPr id="1340" name="Freeform 1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1" name="Group 1341"/>
            <p:cNvGrpSpPr>
              <a:grpSpLocks noChangeAspect="1"/>
            </p:cNvGrpSpPr>
            <p:nvPr/>
          </p:nvGrpSpPr>
          <p:grpSpPr>
            <a:xfrm>
              <a:off x="14571681" y="2155235"/>
              <a:ext cx="95594" cy="82785"/>
              <a:chOff x="0" y="0"/>
              <a:chExt cx="6350000" cy="5499100"/>
            </a:xfrm>
          </p:grpSpPr>
          <p:sp>
            <p:nvSpPr>
              <p:cNvPr id="1342" name="Freeform 1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3" name="Group 1343"/>
            <p:cNvGrpSpPr>
              <a:grpSpLocks noChangeAspect="1"/>
            </p:cNvGrpSpPr>
            <p:nvPr/>
          </p:nvGrpSpPr>
          <p:grpSpPr>
            <a:xfrm>
              <a:off x="14571681" y="8535719"/>
              <a:ext cx="95594" cy="82785"/>
              <a:chOff x="0" y="0"/>
              <a:chExt cx="6350000" cy="5499100"/>
            </a:xfrm>
          </p:grpSpPr>
          <p:sp>
            <p:nvSpPr>
              <p:cNvPr id="1344" name="Freeform 1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5" name="Group 1345"/>
            <p:cNvGrpSpPr>
              <a:grpSpLocks noChangeAspect="1"/>
            </p:cNvGrpSpPr>
            <p:nvPr/>
          </p:nvGrpSpPr>
          <p:grpSpPr>
            <a:xfrm>
              <a:off x="14571681" y="5342935"/>
              <a:ext cx="95594" cy="82785"/>
              <a:chOff x="0" y="0"/>
              <a:chExt cx="6350000" cy="5499100"/>
            </a:xfrm>
          </p:grpSpPr>
          <p:sp>
            <p:nvSpPr>
              <p:cNvPr id="1346" name="Freeform 1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7" name="Group 1347"/>
            <p:cNvGrpSpPr>
              <a:grpSpLocks noChangeAspect="1"/>
            </p:cNvGrpSpPr>
            <p:nvPr/>
          </p:nvGrpSpPr>
          <p:grpSpPr>
            <a:xfrm>
              <a:off x="2162405" y="1075351"/>
              <a:ext cx="95594" cy="82785"/>
              <a:chOff x="0" y="0"/>
              <a:chExt cx="6350000" cy="5499100"/>
            </a:xfrm>
          </p:grpSpPr>
          <p:sp>
            <p:nvSpPr>
              <p:cNvPr id="1348" name="Freeform 1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9" name="Group 1349"/>
            <p:cNvGrpSpPr>
              <a:grpSpLocks noChangeAspect="1"/>
            </p:cNvGrpSpPr>
            <p:nvPr/>
          </p:nvGrpSpPr>
          <p:grpSpPr>
            <a:xfrm>
              <a:off x="2162405" y="7455836"/>
              <a:ext cx="95594" cy="82785"/>
              <a:chOff x="0" y="0"/>
              <a:chExt cx="6350000" cy="5499100"/>
            </a:xfrm>
          </p:grpSpPr>
          <p:sp>
            <p:nvSpPr>
              <p:cNvPr id="1350" name="Freeform 1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1" name="Group 1351"/>
            <p:cNvGrpSpPr>
              <a:grpSpLocks noChangeAspect="1"/>
            </p:cNvGrpSpPr>
            <p:nvPr/>
          </p:nvGrpSpPr>
          <p:grpSpPr>
            <a:xfrm>
              <a:off x="2162405" y="4263051"/>
              <a:ext cx="95594" cy="82785"/>
              <a:chOff x="0" y="0"/>
              <a:chExt cx="6350000" cy="5499100"/>
            </a:xfrm>
          </p:grpSpPr>
          <p:sp>
            <p:nvSpPr>
              <p:cNvPr id="1352" name="Freeform 1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3" name="Group 1353"/>
            <p:cNvGrpSpPr>
              <a:grpSpLocks noChangeAspect="1"/>
            </p:cNvGrpSpPr>
            <p:nvPr/>
          </p:nvGrpSpPr>
          <p:grpSpPr>
            <a:xfrm>
              <a:off x="2162405" y="10643536"/>
              <a:ext cx="95594" cy="82785"/>
              <a:chOff x="0" y="0"/>
              <a:chExt cx="6350000" cy="5499100"/>
            </a:xfrm>
          </p:grpSpPr>
          <p:sp>
            <p:nvSpPr>
              <p:cNvPr id="1354" name="Freeform 1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5" name="Group 1355"/>
            <p:cNvGrpSpPr>
              <a:grpSpLocks noChangeAspect="1"/>
            </p:cNvGrpSpPr>
            <p:nvPr/>
          </p:nvGrpSpPr>
          <p:grpSpPr>
            <a:xfrm>
              <a:off x="11863677" y="1075351"/>
              <a:ext cx="95594" cy="82785"/>
              <a:chOff x="0" y="0"/>
              <a:chExt cx="6350000" cy="5499100"/>
            </a:xfrm>
          </p:grpSpPr>
          <p:sp>
            <p:nvSpPr>
              <p:cNvPr id="1356" name="Freeform 1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7" name="Group 1357"/>
            <p:cNvGrpSpPr>
              <a:grpSpLocks noChangeAspect="1"/>
            </p:cNvGrpSpPr>
            <p:nvPr/>
          </p:nvGrpSpPr>
          <p:grpSpPr>
            <a:xfrm>
              <a:off x="11863677" y="7455836"/>
              <a:ext cx="95594" cy="82785"/>
              <a:chOff x="0" y="0"/>
              <a:chExt cx="6350000" cy="5499100"/>
            </a:xfrm>
          </p:grpSpPr>
          <p:sp>
            <p:nvSpPr>
              <p:cNvPr id="1358" name="Freeform 1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9" name="Group 1359"/>
            <p:cNvGrpSpPr>
              <a:grpSpLocks noChangeAspect="1"/>
            </p:cNvGrpSpPr>
            <p:nvPr/>
          </p:nvGrpSpPr>
          <p:grpSpPr>
            <a:xfrm>
              <a:off x="11863677" y="4263051"/>
              <a:ext cx="95594" cy="82785"/>
              <a:chOff x="0" y="0"/>
              <a:chExt cx="6350000" cy="5499100"/>
            </a:xfrm>
          </p:grpSpPr>
          <p:sp>
            <p:nvSpPr>
              <p:cNvPr id="1360" name="Freeform 1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1" name="Group 1361"/>
            <p:cNvGrpSpPr>
              <a:grpSpLocks noChangeAspect="1"/>
            </p:cNvGrpSpPr>
            <p:nvPr/>
          </p:nvGrpSpPr>
          <p:grpSpPr>
            <a:xfrm>
              <a:off x="11863677" y="10643536"/>
              <a:ext cx="95594" cy="82785"/>
              <a:chOff x="0" y="0"/>
              <a:chExt cx="6350000" cy="5499100"/>
            </a:xfrm>
          </p:grpSpPr>
          <p:sp>
            <p:nvSpPr>
              <p:cNvPr id="1362" name="Freeform 1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3" name="Group 1363"/>
            <p:cNvGrpSpPr>
              <a:grpSpLocks noChangeAspect="1"/>
            </p:cNvGrpSpPr>
            <p:nvPr/>
          </p:nvGrpSpPr>
          <p:grpSpPr>
            <a:xfrm>
              <a:off x="2162405" y="2693431"/>
              <a:ext cx="95594" cy="82785"/>
              <a:chOff x="0" y="0"/>
              <a:chExt cx="6350000" cy="5499100"/>
            </a:xfrm>
          </p:grpSpPr>
          <p:sp>
            <p:nvSpPr>
              <p:cNvPr id="1364" name="Freeform 1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5" name="Group 1365"/>
            <p:cNvGrpSpPr>
              <a:grpSpLocks noChangeAspect="1"/>
            </p:cNvGrpSpPr>
            <p:nvPr/>
          </p:nvGrpSpPr>
          <p:grpSpPr>
            <a:xfrm>
              <a:off x="2162405" y="9073915"/>
              <a:ext cx="95594" cy="82785"/>
              <a:chOff x="0" y="0"/>
              <a:chExt cx="6350000" cy="5499100"/>
            </a:xfrm>
          </p:grpSpPr>
          <p:sp>
            <p:nvSpPr>
              <p:cNvPr id="1366" name="Freeform 1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7" name="Group 1367"/>
            <p:cNvGrpSpPr>
              <a:grpSpLocks noChangeAspect="1"/>
            </p:cNvGrpSpPr>
            <p:nvPr/>
          </p:nvGrpSpPr>
          <p:grpSpPr>
            <a:xfrm>
              <a:off x="2162405" y="5881131"/>
              <a:ext cx="95594" cy="82785"/>
              <a:chOff x="0" y="0"/>
              <a:chExt cx="6350000" cy="5499100"/>
            </a:xfrm>
          </p:grpSpPr>
          <p:sp>
            <p:nvSpPr>
              <p:cNvPr id="1368" name="Freeform 1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9" name="Group 1369"/>
            <p:cNvGrpSpPr>
              <a:grpSpLocks noChangeAspect="1"/>
            </p:cNvGrpSpPr>
            <p:nvPr/>
          </p:nvGrpSpPr>
          <p:grpSpPr>
            <a:xfrm>
              <a:off x="11863677" y="2693431"/>
              <a:ext cx="95594" cy="82785"/>
              <a:chOff x="0" y="0"/>
              <a:chExt cx="6350000" cy="5499100"/>
            </a:xfrm>
          </p:grpSpPr>
          <p:sp>
            <p:nvSpPr>
              <p:cNvPr id="1370" name="Freeform 1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1" name="Group 1371"/>
            <p:cNvGrpSpPr>
              <a:grpSpLocks noChangeAspect="1"/>
            </p:cNvGrpSpPr>
            <p:nvPr/>
          </p:nvGrpSpPr>
          <p:grpSpPr>
            <a:xfrm>
              <a:off x="11863677" y="9073915"/>
              <a:ext cx="95594" cy="82785"/>
              <a:chOff x="0" y="0"/>
              <a:chExt cx="6350000" cy="5499100"/>
            </a:xfrm>
          </p:grpSpPr>
          <p:sp>
            <p:nvSpPr>
              <p:cNvPr id="1372" name="Freeform 1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3" name="Group 1373"/>
            <p:cNvGrpSpPr>
              <a:grpSpLocks noChangeAspect="1"/>
            </p:cNvGrpSpPr>
            <p:nvPr/>
          </p:nvGrpSpPr>
          <p:grpSpPr>
            <a:xfrm>
              <a:off x="11863677" y="5881131"/>
              <a:ext cx="95594" cy="82785"/>
              <a:chOff x="0" y="0"/>
              <a:chExt cx="6350000" cy="5499100"/>
            </a:xfrm>
          </p:grpSpPr>
          <p:sp>
            <p:nvSpPr>
              <p:cNvPr id="1374" name="Freeform 1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5" name="Group 1375"/>
            <p:cNvGrpSpPr>
              <a:grpSpLocks noChangeAspect="1"/>
            </p:cNvGrpSpPr>
            <p:nvPr/>
          </p:nvGrpSpPr>
          <p:grpSpPr>
            <a:xfrm>
              <a:off x="8656553" y="1075351"/>
              <a:ext cx="95594" cy="82785"/>
              <a:chOff x="0" y="0"/>
              <a:chExt cx="6350000" cy="5499100"/>
            </a:xfrm>
          </p:grpSpPr>
          <p:sp>
            <p:nvSpPr>
              <p:cNvPr id="1376" name="Freeform 1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7" name="Group 1377"/>
            <p:cNvGrpSpPr>
              <a:grpSpLocks noChangeAspect="1"/>
            </p:cNvGrpSpPr>
            <p:nvPr/>
          </p:nvGrpSpPr>
          <p:grpSpPr>
            <a:xfrm>
              <a:off x="8656553" y="7455836"/>
              <a:ext cx="95594" cy="82785"/>
              <a:chOff x="0" y="0"/>
              <a:chExt cx="6350000" cy="5499100"/>
            </a:xfrm>
          </p:grpSpPr>
          <p:sp>
            <p:nvSpPr>
              <p:cNvPr id="1378" name="Freeform 1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9" name="Group 1379"/>
            <p:cNvGrpSpPr>
              <a:grpSpLocks noChangeAspect="1"/>
            </p:cNvGrpSpPr>
            <p:nvPr/>
          </p:nvGrpSpPr>
          <p:grpSpPr>
            <a:xfrm>
              <a:off x="8656553" y="4263051"/>
              <a:ext cx="95594" cy="82785"/>
              <a:chOff x="0" y="0"/>
              <a:chExt cx="6350000" cy="5499100"/>
            </a:xfrm>
          </p:grpSpPr>
          <p:sp>
            <p:nvSpPr>
              <p:cNvPr id="1380" name="Freeform 1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1" name="Group 1381"/>
            <p:cNvGrpSpPr>
              <a:grpSpLocks noChangeAspect="1"/>
            </p:cNvGrpSpPr>
            <p:nvPr/>
          </p:nvGrpSpPr>
          <p:grpSpPr>
            <a:xfrm>
              <a:off x="8656553" y="10643536"/>
              <a:ext cx="95594" cy="82785"/>
              <a:chOff x="0" y="0"/>
              <a:chExt cx="6350000" cy="5499100"/>
            </a:xfrm>
          </p:grpSpPr>
          <p:sp>
            <p:nvSpPr>
              <p:cNvPr id="1382" name="Freeform 13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3" name="Group 1383"/>
            <p:cNvGrpSpPr>
              <a:grpSpLocks noChangeAspect="1"/>
            </p:cNvGrpSpPr>
            <p:nvPr/>
          </p:nvGrpSpPr>
          <p:grpSpPr>
            <a:xfrm>
              <a:off x="18357826" y="1075351"/>
              <a:ext cx="95594" cy="82785"/>
              <a:chOff x="0" y="0"/>
              <a:chExt cx="6350000" cy="5499100"/>
            </a:xfrm>
          </p:grpSpPr>
          <p:sp>
            <p:nvSpPr>
              <p:cNvPr id="1384" name="Freeform 13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5" name="Group 1385"/>
            <p:cNvGrpSpPr>
              <a:grpSpLocks noChangeAspect="1"/>
            </p:cNvGrpSpPr>
            <p:nvPr/>
          </p:nvGrpSpPr>
          <p:grpSpPr>
            <a:xfrm>
              <a:off x="18357826" y="7455836"/>
              <a:ext cx="95594" cy="82785"/>
              <a:chOff x="0" y="0"/>
              <a:chExt cx="6350000" cy="5499100"/>
            </a:xfrm>
          </p:grpSpPr>
          <p:sp>
            <p:nvSpPr>
              <p:cNvPr id="1386" name="Freeform 13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7" name="Group 1387"/>
            <p:cNvGrpSpPr>
              <a:grpSpLocks noChangeAspect="1"/>
            </p:cNvGrpSpPr>
            <p:nvPr/>
          </p:nvGrpSpPr>
          <p:grpSpPr>
            <a:xfrm>
              <a:off x="18357826" y="4263051"/>
              <a:ext cx="95594" cy="82785"/>
              <a:chOff x="0" y="0"/>
              <a:chExt cx="6350000" cy="5499100"/>
            </a:xfrm>
          </p:grpSpPr>
          <p:sp>
            <p:nvSpPr>
              <p:cNvPr id="1388" name="Freeform 13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9" name="Group 1389"/>
            <p:cNvGrpSpPr>
              <a:grpSpLocks noChangeAspect="1"/>
            </p:cNvGrpSpPr>
            <p:nvPr/>
          </p:nvGrpSpPr>
          <p:grpSpPr>
            <a:xfrm>
              <a:off x="18357826" y="10643536"/>
              <a:ext cx="95594" cy="82785"/>
              <a:chOff x="0" y="0"/>
              <a:chExt cx="6350000" cy="5499100"/>
            </a:xfrm>
          </p:grpSpPr>
          <p:sp>
            <p:nvSpPr>
              <p:cNvPr id="1390" name="Freeform 13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1" name="Group 1391"/>
            <p:cNvGrpSpPr>
              <a:grpSpLocks noChangeAspect="1"/>
            </p:cNvGrpSpPr>
            <p:nvPr/>
          </p:nvGrpSpPr>
          <p:grpSpPr>
            <a:xfrm>
              <a:off x="21545206" y="1075351"/>
              <a:ext cx="95594" cy="82785"/>
              <a:chOff x="0" y="0"/>
              <a:chExt cx="6350000" cy="5499100"/>
            </a:xfrm>
          </p:grpSpPr>
          <p:sp>
            <p:nvSpPr>
              <p:cNvPr id="1392" name="Freeform 13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3" name="Group 1393"/>
            <p:cNvGrpSpPr>
              <a:grpSpLocks noChangeAspect="1"/>
            </p:cNvGrpSpPr>
            <p:nvPr/>
          </p:nvGrpSpPr>
          <p:grpSpPr>
            <a:xfrm>
              <a:off x="21545206" y="7455836"/>
              <a:ext cx="95594" cy="82785"/>
              <a:chOff x="0" y="0"/>
              <a:chExt cx="6350000" cy="5499100"/>
            </a:xfrm>
          </p:grpSpPr>
          <p:sp>
            <p:nvSpPr>
              <p:cNvPr id="1394" name="Freeform 13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5" name="Group 1395"/>
            <p:cNvGrpSpPr>
              <a:grpSpLocks noChangeAspect="1"/>
            </p:cNvGrpSpPr>
            <p:nvPr/>
          </p:nvGrpSpPr>
          <p:grpSpPr>
            <a:xfrm>
              <a:off x="21545206" y="4263051"/>
              <a:ext cx="95594" cy="82785"/>
              <a:chOff x="0" y="0"/>
              <a:chExt cx="6350000" cy="5499100"/>
            </a:xfrm>
          </p:grpSpPr>
          <p:sp>
            <p:nvSpPr>
              <p:cNvPr id="1396" name="Freeform 13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7" name="Group 1397"/>
            <p:cNvGrpSpPr>
              <a:grpSpLocks noChangeAspect="1"/>
            </p:cNvGrpSpPr>
            <p:nvPr/>
          </p:nvGrpSpPr>
          <p:grpSpPr>
            <a:xfrm>
              <a:off x="21545206" y="10643536"/>
              <a:ext cx="95594" cy="82785"/>
              <a:chOff x="0" y="0"/>
              <a:chExt cx="6350000" cy="5499100"/>
            </a:xfrm>
          </p:grpSpPr>
          <p:sp>
            <p:nvSpPr>
              <p:cNvPr id="1398" name="Freeform 13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9" name="Group 1399"/>
            <p:cNvGrpSpPr>
              <a:grpSpLocks noChangeAspect="1"/>
            </p:cNvGrpSpPr>
            <p:nvPr/>
          </p:nvGrpSpPr>
          <p:grpSpPr>
            <a:xfrm>
              <a:off x="8656553" y="2693431"/>
              <a:ext cx="95594" cy="82785"/>
              <a:chOff x="0" y="0"/>
              <a:chExt cx="6350000" cy="5499100"/>
            </a:xfrm>
          </p:grpSpPr>
          <p:sp>
            <p:nvSpPr>
              <p:cNvPr id="1400" name="Freeform 14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1" name="Group 1401"/>
            <p:cNvGrpSpPr>
              <a:grpSpLocks noChangeAspect="1"/>
            </p:cNvGrpSpPr>
            <p:nvPr/>
          </p:nvGrpSpPr>
          <p:grpSpPr>
            <a:xfrm>
              <a:off x="8656553" y="9073915"/>
              <a:ext cx="95594" cy="82785"/>
              <a:chOff x="0" y="0"/>
              <a:chExt cx="6350000" cy="5499100"/>
            </a:xfrm>
          </p:grpSpPr>
          <p:sp>
            <p:nvSpPr>
              <p:cNvPr id="1402" name="Freeform 14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3" name="Group 1403"/>
            <p:cNvGrpSpPr>
              <a:grpSpLocks noChangeAspect="1"/>
            </p:cNvGrpSpPr>
            <p:nvPr/>
          </p:nvGrpSpPr>
          <p:grpSpPr>
            <a:xfrm>
              <a:off x="8656553" y="5881131"/>
              <a:ext cx="95594" cy="82785"/>
              <a:chOff x="0" y="0"/>
              <a:chExt cx="6350000" cy="5499100"/>
            </a:xfrm>
          </p:grpSpPr>
          <p:sp>
            <p:nvSpPr>
              <p:cNvPr id="1404" name="Freeform 14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5" name="Group 1405"/>
            <p:cNvGrpSpPr>
              <a:grpSpLocks noChangeAspect="1"/>
            </p:cNvGrpSpPr>
            <p:nvPr/>
          </p:nvGrpSpPr>
          <p:grpSpPr>
            <a:xfrm>
              <a:off x="18357826" y="2693431"/>
              <a:ext cx="95594" cy="82785"/>
              <a:chOff x="0" y="0"/>
              <a:chExt cx="6350000" cy="5499100"/>
            </a:xfrm>
          </p:grpSpPr>
          <p:sp>
            <p:nvSpPr>
              <p:cNvPr id="1406" name="Freeform 14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7" name="Group 1407"/>
            <p:cNvGrpSpPr>
              <a:grpSpLocks noChangeAspect="1"/>
            </p:cNvGrpSpPr>
            <p:nvPr/>
          </p:nvGrpSpPr>
          <p:grpSpPr>
            <a:xfrm>
              <a:off x="18357826" y="9073915"/>
              <a:ext cx="95594" cy="82785"/>
              <a:chOff x="0" y="0"/>
              <a:chExt cx="6350000" cy="5499100"/>
            </a:xfrm>
          </p:grpSpPr>
          <p:sp>
            <p:nvSpPr>
              <p:cNvPr id="1408" name="Freeform 14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9" name="Group 1409"/>
            <p:cNvGrpSpPr>
              <a:grpSpLocks noChangeAspect="1"/>
            </p:cNvGrpSpPr>
            <p:nvPr/>
          </p:nvGrpSpPr>
          <p:grpSpPr>
            <a:xfrm>
              <a:off x="18357826" y="5881131"/>
              <a:ext cx="95594" cy="82785"/>
              <a:chOff x="0" y="0"/>
              <a:chExt cx="6350000" cy="5499100"/>
            </a:xfrm>
          </p:grpSpPr>
          <p:sp>
            <p:nvSpPr>
              <p:cNvPr id="1410" name="Freeform 14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1" name="Group 1411"/>
            <p:cNvGrpSpPr>
              <a:grpSpLocks noChangeAspect="1"/>
            </p:cNvGrpSpPr>
            <p:nvPr/>
          </p:nvGrpSpPr>
          <p:grpSpPr>
            <a:xfrm>
              <a:off x="21545206" y="2693431"/>
              <a:ext cx="95594" cy="82785"/>
              <a:chOff x="0" y="0"/>
              <a:chExt cx="6350000" cy="5499100"/>
            </a:xfrm>
          </p:grpSpPr>
          <p:sp>
            <p:nvSpPr>
              <p:cNvPr id="1412" name="Freeform 14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3" name="Group 1413"/>
            <p:cNvGrpSpPr>
              <a:grpSpLocks noChangeAspect="1"/>
            </p:cNvGrpSpPr>
            <p:nvPr/>
          </p:nvGrpSpPr>
          <p:grpSpPr>
            <a:xfrm>
              <a:off x="21545206" y="9073915"/>
              <a:ext cx="95594" cy="82785"/>
              <a:chOff x="0" y="0"/>
              <a:chExt cx="6350000" cy="5499100"/>
            </a:xfrm>
          </p:grpSpPr>
          <p:sp>
            <p:nvSpPr>
              <p:cNvPr id="1414" name="Freeform 14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5" name="Group 1415"/>
            <p:cNvGrpSpPr>
              <a:grpSpLocks noChangeAspect="1"/>
            </p:cNvGrpSpPr>
            <p:nvPr/>
          </p:nvGrpSpPr>
          <p:grpSpPr>
            <a:xfrm>
              <a:off x="21545206" y="5881131"/>
              <a:ext cx="95594" cy="82785"/>
              <a:chOff x="0" y="0"/>
              <a:chExt cx="6350000" cy="5499100"/>
            </a:xfrm>
          </p:grpSpPr>
          <p:sp>
            <p:nvSpPr>
              <p:cNvPr id="1416" name="Freeform 14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7" name="Group 1417"/>
            <p:cNvGrpSpPr>
              <a:grpSpLocks noChangeAspect="1"/>
            </p:cNvGrpSpPr>
            <p:nvPr/>
          </p:nvGrpSpPr>
          <p:grpSpPr>
            <a:xfrm>
              <a:off x="5410269" y="1075351"/>
              <a:ext cx="95594" cy="82785"/>
              <a:chOff x="0" y="0"/>
              <a:chExt cx="6350000" cy="5499100"/>
            </a:xfrm>
          </p:grpSpPr>
          <p:sp>
            <p:nvSpPr>
              <p:cNvPr id="1418" name="Freeform 14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9" name="Group 1419"/>
            <p:cNvGrpSpPr>
              <a:grpSpLocks noChangeAspect="1"/>
            </p:cNvGrpSpPr>
            <p:nvPr/>
          </p:nvGrpSpPr>
          <p:grpSpPr>
            <a:xfrm>
              <a:off x="5410269" y="7455836"/>
              <a:ext cx="95594" cy="82785"/>
              <a:chOff x="0" y="0"/>
              <a:chExt cx="6350000" cy="5499100"/>
            </a:xfrm>
          </p:grpSpPr>
          <p:sp>
            <p:nvSpPr>
              <p:cNvPr id="1420" name="Freeform 14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1" name="Group 1421"/>
            <p:cNvGrpSpPr>
              <a:grpSpLocks noChangeAspect="1"/>
            </p:cNvGrpSpPr>
            <p:nvPr/>
          </p:nvGrpSpPr>
          <p:grpSpPr>
            <a:xfrm>
              <a:off x="5410269" y="4263051"/>
              <a:ext cx="95594" cy="82785"/>
              <a:chOff x="0" y="0"/>
              <a:chExt cx="6350000" cy="5499100"/>
            </a:xfrm>
          </p:grpSpPr>
          <p:sp>
            <p:nvSpPr>
              <p:cNvPr id="1422" name="Freeform 14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3" name="Group 1423"/>
            <p:cNvGrpSpPr>
              <a:grpSpLocks noChangeAspect="1"/>
            </p:cNvGrpSpPr>
            <p:nvPr/>
          </p:nvGrpSpPr>
          <p:grpSpPr>
            <a:xfrm>
              <a:off x="5410269" y="10643536"/>
              <a:ext cx="95594" cy="82785"/>
              <a:chOff x="0" y="0"/>
              <a:chExt cx="6350000" cy="5499100"/>
            </a:xfrm>
          </p:grpSpPr>
          <p:sp>
            <p:nvSpPr>
              <p:cNvPr id="1424" name="Freeform 14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5" name="Group 1425"/>
            <p:cNvGrpSpPr>
              <a:grpSpLocks noChangeAspect="1"/>
            </p:cNvGrpSpPr>
            <p:nvPr/>
          </p:nvGrpSpPr>
          <p:grpSpPr>
            <a:xfrm>
              <a:off x="15111542" y="1075351"/>
              <a:ext cx="95594" cy="82785"/>
              <a:chOff x="0" y="0"/>
              <a:chExt cx="6350000" cy="5499100"/>
            </a:xfrm>
          </p:grpSpPr>
          <p:sp>
            <p:nvSpPr>
              <p:cNvPr id="1426" name="Freeform 14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7" name="Group 1427"/>
            <p:cNvGrpSpPr>
              <a:grpSpLocks noChangeAspect="1"/>
            </p:cNvGrpSpPr>
            <p:nvPr/>
          </p:nvGrpSpPr>
          <p:grpSpPr>
            <a:xfrm>
              <a:off x="15111542" y="7455836"/>
              <a:ext cx="95594" cy="82785"/>
              <a:chOff x="0" y="0"/>
              <a:chExt cx="6350000" cy="5499100"/>
            </a:xfrm>
          </p:grpSpPr>
          <p:sp>
            <p:nvSpPr>
              <p:cNvPr id="1428" name="Freeform 14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9" name="Group 1429"/>
            <p:cNvGrpSpPr>
              <a:grpSpLocks noChangeAspect="1"/>
            </p:cNvGrpSpPr>
            <p:nvPr/>
          </p:nvGrpSpPr>
          <p:grpSpPr>
            <a:xfrm>
              <a:off x="15111542" y="4263051"/>
              <a:ext cx="95594" cy="82785"/>
              <a:chOff x="0" y="0"/>
              <a:chExt cx="6350000" cy="5499100"/>
            </a:xfrm>
          </p:grpSpPr>
          <p:sp>
            <p:nvSpPr>
              <p:cNvPr id="1430" name="Freeform 14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1" name="Group 1431"/>
            <p:cNvGrpSpPr>
              <a:grpSpLocks noChangeAspect="1"/>
            </p:cNvGrpSpPr>
            <p:nvPr/>
          </p:nvGrpSpPr>
          <p:grpSpPr>
            <a:xfrm>
              <a:off x="15111542" y="10643536"/>
              <a:ext cx="95594" cy="82785"/>
              <a:chOff x="0" y="0"/>
              <a:chExt cx="6350000" cy="5499100"/>
            </a:xfrm>
          </p:grpSpPr>
          <p:sp>
            <p:nvSpPr>
              <p:cNvPr id="1432" name="Freeform 14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3" name="Group 1433"/>
            <p:cNvGrpSpPr>
              <a:grpSpLocks noChangeAspect="1"/>
            </p:cNvGrpSpPr>
            <p:nvPr/>
          </p:nvGrpSpPr>
          <p:grpSpPr>
            <a:xfrm>
              <a:off x="5410269" y="2693431"/>
              <a:ext cx="95594" cy="82785"/>
              <a:chOff x="0" y="0"/>
              <a:chExt cx="6350000" cy="5499100"/>
            </a:xfrm>
          </p:grpSpPr>
          <p:sp>
            <p:nvSpPr>
              <p:cNvPr id="1434" name="Freeform 14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5" name="Group 1435"/>
            <p:cNvGrpSpPr>
              <a:grpSpLocks noChangeAspect="1"/>
            </p:cNvGrpSpPr>
            <p:nvPr/>
          </p:nvGrpSpPr>
          <p:grpSpPr>
            <a:xfrm>
              <a:off x="5410269" y="9073915"/>
              <a:ext cx="95594" cy="82785"/>
              <a:chOff x="0" y="0"/>
              <a:chExt cx="6350000" cy="5499100"/>
            </a:xfrm>
          </p:grpSpPr>
          <p:sp>
            <p:nvSpPr>
              <p:cNvPr id="1436" name="Freeform 14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7" name="Group 1437"/>
            <p:cNvGrpSpPr>
              <a:grpSpLocks noChangeAspect="1"/>
            </p:cNvGrpSpPr>
            <p:nvPr/>
          </p:nvGrpSpPr>
          <p:grpSpPr>
            <a:xfrm>
              <a:off x="5410269" y="5881131"/>
              <a:ext cx="95594" cy="82785"/>
              <a:chOff x="0" y="0"/>
              <a:chExt cx="6350000" cy="5499100"/>
            </a:xfrm>
          </p:grpSpPr>
          <p:sp>
            <p:nvSpPr>
              <p:cNvPr id="1438" name="Freeform 14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9" name="Group 1439"/>
            <p:cNvGrpSpPr>
              <a:grpSpLocks noChangeAspect="1"/>
            </p:cNvGrpSpPr>
            <p:nvPr/>
          </p:nvGrpSpPr>
          <p:grpSpPr>
            <a:xfrm>
              <a:off x="15111542" y="2693431"/>
              <a:ext cx="95594" cy="82785"/>
              <a:chOff x="0" y="0"/>
              <a:chExt cx="6350000" cy="5499100"/>
            </a:xfrm>
          </p:grpSpPr>
          <p:sp>
            <p:nvSpPr>
              <p:cNvPr id="1440" name="Freeform 14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1" name="Group 1441"/>
            <p:cNvGrpSpPr>
              <a:grpSpLocks noChangeAspect="1"/>
            </p:cNvGrpSpPr>
            <p:nvPr/>
          </p:nvGrpSpPr>
          <p:grpSpPr>
            <a:xfrm>
              <a:off x="15111542" y="9073915"/>
              <a:ext cx="95594" cy="82785"/>
              <a:chOff x="0" y="0"/>
              <a:chExt cx="6350000" cy="5499100"/>
            </a:xfrm>
          </p:grpSpPr>
          <p:sp>
            <p:nvSpPr>
              <p:cNvPr id="1442" name="Freeform 14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3" name="Group 1443"/>
            <p:cNvGrpSpPr>
              <a:grpSpLocks noChangeAspect="1"/>
            </p:cNvGrpSpPr>
            <p:nvPr/>
          </p:nvGrpSpPr>
          <p:grpSpPr>
            <a:xfrm>
              <a:off x="15111542" y="5881131"/>
              <a:ext cx="95594" cy="82785"/>
              <a:chOff x="0" y="0"/>
              <a:chExt cx="6350000" cy="5499100"/>
            </a:xfrm>
          </p:grpSpPr>
          <p:sp>
            <p:nvSpPr>
              <p:cNvPr id="1444" name="Freeform 14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5" name="Group 1445"/>
            <p:cNvGrpSpPr>
              <a:grpSpLocks noChangeAspect="1"/>
            </p:cNvGrpSpPr>
            <p:nvPr/>
          </p:nvGrpSpPr>
          <p:grpSpPr>
            <a:xfrm>
              <a:off x="545144" y="1075351"/>
              <a:ext cx="95594" cy="82785"/>
              <a:chOff x="0" y="0"/>
              <a:chExt cx="6350000" cy="5499100"/>
            </a:xfrm>
          </p:grpSpPr>
          <p:sp>
            <p:nvSpPr>
              <p:cNvPr id="1446" name="Freeform 14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7" name="Group 1447"/>
            <p:cNvGrpSpPr>
              <a:grpSpLocks noChangeAspect="1"/>
            </p:cNvGrpSpPr>
            <p:nvPr/>
          </p:nvGrpSpPr>
          <p:grpSpPr>
            <a:xfrm>
              <a:off x="545144" y="7455836"/>
              <a:ext cx="95594" cy="82785"/>
              <a:chOff x="0" y="0"/>
              <a:chExt cx="6350000" cy="5499100"/>
            </a:xfrm>
          </p:grpSpPr>
          <p:sp>
            <p:nvSpPr>
              <p:cNvPr id="1448" name="Freeform 14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9" name="Group 1449"/>
            <p:cNvGrpSpPr>
              <a:grpSpLocks noChangeAspect="1"/>
            </p:cNvGrpSpPr>
            <p:nvPr/>
          </p:nvGrpSpPr>
          <p:grpSpPr>
            <a:xfrm>
              <a:off x="545144" y="4263051"/>
              <a:ext cx="95594" cy="82785"/>
              <a:chOff x="0" y="0"/>
              <a:chExt cx="6350000" cy="5499100"/>
            </a:xfrm>
          </p:grpSpPr>
          <p:sp>
            <p:nvSpPr>
              <p:cNvPr id="1450" name="Freeform 14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1" name="Group 1451"/>
            <p:cNvGrpSpPr>
              <a:grpSpLocks noChangeAspect="1"/>
            </p:cNvGrpSpPr>
            <p:nvPr/>
          </p:nvGrpSpPr>
          <p:grpSpPr>
            <a:xfrm>
              <a:off x="545144" y="10643536"/>
              <a:ext cx="95594" cy="82785"/>
              <a:chOff x="0" y="0"/>
              <a:chExt cx="6350000" cy="5499100"/>
            </a:xfrm>
          </p:grpSpPr>
          <p:sp>
            <p:nvSpPr>
              <p:cNvPr id="1452" name="Freeform 14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3" name="Group 1453"/>
            <p:cNvGrpSpPr>
              <a:grpSpLocks noChangeAspect="1"/>
            </p:cNvGrpSpPr>
            <p:nvPr/>
          </p:nvGrpSpPr>
          <p:grpSpPr>
            <a:xfrm>
              <a:off x="10246416" y="1075351"/>
              <a:ext cx="95594" cy="82785"/>
              <a:chOff x="0" y="0"/>
              <a:chExt cx="6350000" cy="5499100"/>
            </a:xfrm>
          </p:grpSpPr>
          <p:sp>
            <p:nvSpPr>
              <p:cNvPr id="1454" name="Freeform 14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5" name="Group 1455"/>
            <p:cNvGrpSpPr>
              <a:grpSpLocks noChangeAspect="1"/>
            </p:cNvGrpSpPr>
            <p:nvPr/>
          </p:nvGrpSpPr>
          <p:grpSpPr>
            <a:xfrm>
              <a:off x="10246416" y="7455836"/>
              <a:ext cx="95594" cy="82785"/>
              <a:chOff x="0" y="0"/>
              <a:chExt cx="6350000" cy="5499100"/>
            </a:xfrm>
          </p:grpSpPr>
          <p:sp>
            <p:nvSpPr>
              <p:cNvPr id="1456" name="Freeform 14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7" name="Group 1457"/>
            <p:cNvGrpSpPr>
              <a:grpSpLocks noChangeAspect="1"/>
            </p:cNvGrpSpPr>
            <p:nvPr/>
          </p:nvGrpSpPr>
          <p:grpSpPr>
            <a:xfrm>
              <a:off x="10246416" y="4263051"/>
              <a:ext cx="95594" cy="82785"/>
              <a:chOff x="0" y="0"/>
              <a:chExt cx="6350000" cy="5499100"/>
            </a:xfrm>
          </p:grpSpPr>
          <p:sp>
            <p:nvSpPr>
              <p:cNvPr id="1458" name="Freeform 14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9" name="Group 1459"/>
            <p:cNvGrpSpPr>
              <a:grpSpLocks noChangeAspect="1"/>
            </p:cNvGrpSpPr>
            <p:nvPr/>
          </p:nvGrpSpPr>
          <p:grpSpPr>
            <a:xfrm>
              <a:off x="10246416" y="10643536"/>
              <a:ext cx="95594" cy="82785"/>
              <a:chOff x="0" y="0"/>
              <a:chExt cx="6350000" cy="5499100"/>
            </a:xfrm>
          </p:grpSpPr>
          <p:sp>
            <p:nvSpPr>
              <p:cNvPr id="1460" name="Freeform 14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1" name="Group 1461"/>
            <p:cNvGrpSpPr>
              <a:grpSpLocks noChangeAspect="1"/>
            </p:cNvGrpSpPr>
            <p:nvPr/>
          </p:nvGrpSpPr>
          <p:grpSpPr>
            <a:xfrm>
              <a:off x="545144" y="2693431"/>
              <a:ext cx="95594" cy="82785"/>
              <a:chOff x="0" y="0"/>
              <a:chExt cx="6350000" cy="5499100"/>
            </a:xfrm>
          </p:grpSpPr>
          <p:sp>
            <p:nvSpPr>
              <p:cNvPr id="1462" name="Freeform 14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3" name="Group 1463"/>
            <p:cNvGrpSpPr>
              <a:grpSpLocks noChangeAspect="1"/>
            </p:cNvGrpSpPr>
            <p:nvPr/>
          </p:nvGrpSpPr>
          <p:grpSpPr>
            <a:xfrm>
              <a:off x="545144" y="9073915"/>
              <a:ext cx="95594" cy="82785"/>
              <a:chOff x="0" y="0"/>
              <a:chExt cx="6350000" cy="5499100"/>
            </a:xfrm>
          </p:grpSpPr>
          <p:sp>
            <p:nvSpPr>
              <p:cNvPr id="1464" name="Freeform 14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5" name="Group 1465"/>
            <p:cNvGrpSpPr>
              <a:grpSpLocks noChangeAspect="1"/>
            </p:cNvGrpSpPr>
            <p:nvPr/>
          </p:nvGrpSpPr>
          <p:grpSpPr>
            <a:xfrm>
              <a:off x="545144" y="5881131"/>
              <a:ext cx="95594" cy="82785"/>
              <a:chOff x="0" y="0"/>
              <a:chExt cx="6350000" cy="5499100"/>
            </a:xfrm>
          </p:grpSpPr>
          <p:sp>
            <p:nvSpPr>
              <p:cNvPr id="1466" name="Freeform 14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7" name="Group 1467"/>
            <p:cNvGrpSpPr>
              <a:grpSpLocks noChangeAspect="1"/>
            </p:cNvGrpSpPr>
            <p:nvPr/>
          </p:nvGrpSpPr>
          <p:grpSpPr>
            <a:xfrm>
              <a:off x="10246416" y="2693431"/>
              <a:ext cx="95594" cy="82785"/>
              <a:chOff x="0" y="0"/>
              <a:chExt cx="6350000" cy="5499100"/>
            </a:xfrm>
          </p:grpSpPr>
          <p:sp>
            <p:nvSpPr>
              <p:cNvPr id="1468" name="Freeform 14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9" name="Group 1469"/>
            <p:cNvGrpSpPr>
              <a:grpSpLocks noChangeAspect="1"/>
            </p:cNvGrpSpPr>
            <p:nvPr/>
          </p:nvGrpSpPr>
          <p:grpSpPr>
            <a:xfrm>
              <a:off x="10246416" y="9073915"/>
              <a:ext cx="95594" cy="82785"/>
              <a:chOff x="0" y="0"/>
              <a:chExt cx="6350000" cy="5499100"/>
            </a:xfrm>
          </p:grpSpPr>
          <p:sp>
            <p:nvSpPr>
              <p:cNvPr id="1470" name="Freeform 14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1" name="Group 1471"/>
            <p:cNvGrpSpPr>
              <a:grpSpLocks noChangeAspect="1"/>
            </p:cNvGrpSpPr>
            <p:nvPr/>
          </p:nvGrpSpPr>
          <p:grpSpPr>
            <a:xfrm>
              <a:off x="10246416" y="5881131"/>
              <a:ext cx="95594" cy="82785"/>
              <a:chOff x="0" y="0"/>
              <a:chExt cx="6350000" cy="5499100"/>
            </a:xfrm>
          </p:grpSpPr>
          <p:sp>
            <p:nvSpPr>
              <p:cNvPr id="1472" name="Freeform 14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3" name="Group 1473"/>
            <p:cNvGrpSpPr>
              <a:grpSpLocks noChangeAspect="1"/>
            </p:cNvGrpSpPr>
            <p:nvPr/>
          </p:nvGrpSpPr>
          <p:grpSpPr>
            <a:xfrm>
              <a:off x="7039293" y="1075351"/>
              <a:ext cx="95594" cy="82785"/>
              <a:chOff x="0" y="0"/>
              <a:chExt cx="6350000" cy="5499100"/>
            </a:xfrm>
          </p:grpSpPr>
          <p:sp>
            <p:nvSpPr>
              <p:cNvPr id="1474" name="Freeform 14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5" name="Group 1475"/>
            <p:cNvGrpSpPr>
              <a:grpSpLocks noChangeAspect="1"/>
            </p:cNvGrpSpPr>
            <p:nvPr/>
          </p:nvGrpSpPr>
          <p:grpSpPr>
            <a:xfrm>
              <a:off x="7039293" y="7455836"/>
              <a:ext cx="95594" cy="82785"/>
              <a:chOff x="0" y="0"/>
              <a:chExt cx="6350000" cy="5499100"/>
            </a:xfrm>
          </p:grpSpPr>
          <p:sp>
            <p:nvSpPr>
              <p:cNvPr id="1476" name="Freeform 14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7" name="Group 1477"/>
            <p:cNvGrpSpPr>
              <a:grpSpLocks noChangeAspect="1"/>
            </p:cNvGrpSpPr>
            <p:nvPr/>
          </p:nvGrpSpPr>
          <p:grpSpPr>
            <a:xfrm>
              <a:off x="7039293" y="4263051"/>
              <a:ext cx="95594" cy="82785"/>
              <a:chOff x="0" y="0"/>
              <a:chExt cx="6350000" cy="5499100"/>
            </a:xfrm>
          </p:grpSpPr>
          <p:sp>
            <p:nvSpPr>
              <p:cNvPr id="1478" name="Freeform 14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9" name="Group 1479"/>
            <p:cNvGrpSpPr>
              <a:grpSpLocks noChangeAspect="1"/>
            </p:cNvGrpSpPr>
            <p:nvPr/>
          </p:nvGrpSpPr>
          <p:grpSpPr>
            <a:xfrm>
              <a:off x="7039293" y="10643536"/>
              <a:ext cx="95594" cy="82785"/>
              <a:chOff x="0" y="0"/>
              <a:chExt cx="6350000" cy="5499100"/>
            </a:xfrm>
          </p:grpSpPr>
          <p:sp>
            <p:nvSpPr>
              <p:cNvPr id="1480" name="Freeform 14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1" name="Group 1481"/>
            <p:cNvGrpSpPr>
              <a:grpSpLocks noChangeAspect="1"/>
            </p:cNvGrpSpPr>
            <p:nvPr/>
          </p:nvGrpSpPr>
          <p:grpSpPr>
            <a:xfrm>
              <a:off x="16740565" y="1075351"/>
              <a:ext cx="95594" cy="82785"/>
              <a:chOff x="0" y="0"/>
              <a:chExt cx="6350000" cy="5499100"/>
            </a:xfrm>
          </p:grpSpPr>
          <p:sp>
            <p:nvSpPr>
              <p:cNvPr id="1482" name="Freeform 14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3" name="Group 1483"/>
            <p:cNvGrpSpPr>
              <a:grpSpLocks noChangeAspect="1"/>
            </p:cNvGrpSpPr>
            <p:nvPr/>
          </p:nvGrpSpPr>
          <p:grpSpPr>
            <a:xfrm>
              <a:off x="16740565" y="7455836"/>
              <a:ext cx="95594" cy="82785"/>
              <a:chOff x="0" y="0"/>
              <a:chExt cx="6350000" cy="5499100"/>
            </a:xfrm>
          </p:grpSpPr>
          <p:sp>
            <p:nvSpPr>
              <p:cNvPr id="1484" name="Freeform 14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5" name="Group 1485"/>
            <p:cNvGrpSpPr>
              <a:grpSpLocks noChangeAspect="1"/>
            </p:cNvGrpSpPr>
            <p:nvPr/>
          </p:nvGrpSpPr>
          <p:grpSpPr>
            <a:xfrm>
              <a:off x="16740565" y="4263051"/>
              <a:ext cx="95594" cy="82785"/>
              <a:chOff x="0" y="0"/>
              <a:chExt cx="6350000" cy="5499100"/>
            </a:xfrm>
          </p:grpSpPr>
          <p:sp>
            <p:nvSpPr>
              <p:cNvPr id="1486" name="Freeform 14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7" name="Group 1487"/>
            <p:cNvGrpSpPr>
              <a:grpSpLocks noChangeAspect="1"/>
            </p:cNvGrpSpPr>
            <p:nvPr/>
          </p:nvGrpSpPr>
          <p:grpSpPr>
            <a:xfrm>
              <a:off x="16740565" y="10643536"/>
              <a:ext cx="95594" cy="82785"/>
              <a:chOff x="0" y="0"/>
              <a:chExt cx="6350000" cy="5499100"/>
            </a:xfrm>
          </p:grpSpPr>
          <p:sp>
            <p:nvSpPr>
              <p:cNvPr id="1488" name="Freeform 14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9" name="Group 1489"/>
            <p:cNvGrpSpPr>
              <a:grpSpLocks noChangeAspect="1"/>
            </p:cNvGrpSpPr>
            <p:nvPr/>
          </p:nvGrpSpPr>
          <p:grpSpPr>
            <a:xfrm>
              <a:off x="19927945" y="1075351"/>
              <a:ext cx="95594" cy="82785"/>
              <a:chOff x="0" y="0"/>
              <a:chExt cx="6350000" cy="5499100"/>
            </a:xfrm>
          </p:grpSpPr>
          <p:sp>
            <p:nvSpPr>
              <p:cNvPr id="1490" name="Freeform 14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1" name="Group 1491"/>
            <p:cNvGrpSpPr>
              <a:grpSpLocks noChangeAspect="1"/>
            </p:cNvGrpSpPr>
            <p:nvPr/>
          </p:nvGrpSpPr>
          <p:grpSpPr>
            <a:xfrm>
              <a:off x="19927945" y="7455836"/>
              <a:ext cx="95594" cy="82785"/>
              <a:chOff x="0" y="0"/>
              <a:chExt cx="6350000" cy="5499100"/>
            </a:xfrm>
          </p:grpSpPr>
          <p:sp>
            <p:nvSpPr>
              <p:cNvPr id="1492" name="Freeform 14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3" name="Group 1493"/>
            <p:cNvGrpSpPr>
              <a:grpSpLocks noChangeAspect="1"/>
            </p:cNvGrpSpPr>
            <p:nvPr/>
          </p:nvGrpSpPr>
          <p:grpSpPr>
            <a:xfrm>
              <a:off x="19927945" y="4263051"/>
              <a:ext cx="95594" cy="82785"/>
              <a:chOff x="0" y="0"/>
              <a:chExt cx="6350000" cy="5499100"/>
            </a:xfrm>
          </p:grpSpPr>
          <p:sp>
            <p:nvSpPr>
              <p:cNvPr id="1494" name="Freeform 14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5" name="Group 1495"/>
            <p:cNvGrpSpPr>
              <a:grpSpLocks noChangeAspect="1"/>
            </p:cNvGrpSpPr>
            <p:nvPr/>
          </p:nvGrpSpPr>
          <p:grpSpPr>
            <a:xfrm>
              <a:off x="19927945" y="10643536"/>
              <a:ext cx="95594" cy="82785"/>
              <a:chOff x="0" y="0"/>
              <a:chExt cx="6350000" cy="5499100"/>
            </a:xfrm>
          </p:grpSpPr>
          <p:sp>
            <p:nvSpPr>
              <p:cNvPr id="1496" name="Freeform 14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7" name="Group 1497"/>
            <p:cNvGrpSpPr>
              <a:grpSpLocks noChangeAspect="1"/>
            </p:cNvGrpSpPr>
            <p:nvPr/>
          </p:nvGrpSpPr>
          <p:grpSpPr>
            <a:xfrm>
              <a:off x="7039293" y="2693431"/>
              <a:ext cx="95594" cy="82785"/>
              <a:chOff x="0" y="0"/>
              <a:chExt cx="6350000" cy="5499100"/>
            </a:xfrm>
          </p:grpSpPr>
          <p:sp>
            <p:nvSpPr>
              <p:cNvPr id="1498" name="Freeform 14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9" name="Group 1499"/>
            <p:cNvGrpSpPr>
              <a:grpSpLocks noChangeAspect="1"/>
            </p:cNvGrpSpPr>
            <p:nvPr/>
          </p:nvGrpSpPr>
          <p:grpSpPr>
            <a:xfrm>
              <a:off x="7039293" y="9073915"/>
              <a:ext cx="95594" cy="82785"/>
              <a:chOff x="0" y="0"/>
              <a:chExt cx="6350000" cy="5499100"/>
            </a:xfrm>
          </p:grpSpPr>
          <p:sp>
            <p:nvSpPr>
              <p:cNvPr id="1500" name="Freeform 15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1" name="Group 1501"/>
            <p:cNvGrpSpPr>
              <a:grpSpLocks noChangeAspect="1"/>
            </p:cNvGrpSpPr>
            <p:nvPr/>
          </p:nvGrpSpPr>
          <p:grpSpPr>
            <a:xfrm>
              <a:off x="7039293" y="5881131"/>
              <a:ext cx="95594" cy="82785"/>
              <a:chOff x="0" y="0"/>
              <a:chExt cx="6350000" cy="5499100"/>
            </a:xfrm>
          </p:grpSpPr>
          <p:sp>
            <p:nvSpPr>
              <p:cNvPr id="1502" name="Freeform 15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3" name="Group 1503"/>
            <p:cNvGrpSpPr>
              <a:grpSpLocks noChangeAspect="1"/>
            </p:cNvGrpSpPr>
            <p:nvPr/>
          </p:nvGrpSpPr>
          <p:grpSpPr>
            <a:xfrm>
              <a:off x="16740565" y="2693431"/>
              <a:ext cx="95594" cy="82785"/>
              <a:chOff x="0" y="0"/>
              <a:chExt cx="6350000" cy="5499100"/>
            </a:xfrm>
          </p:grpSpPr>
          <p:sp>
            <p:nvSpPr>
              <p:cNvPr id="1504" name="Freeform 15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5" name="Group 1505"/>
            <p:cNvGrpSpPr>
              <a:grpSpLocks noChangeAspect="1"/>
            </p:cNvGrpSpPr>
            <p:nvPr/>
          </p:nvGrpSpPr>
          <p:grpSpPr>
            <a:xfrm>
              <a:off x="16740565" y="9073915"/>
              <a:ext cx="95594" cy="82785"/>
              <a:chOff x="0" y="0"/>
              <a:chExt cx="6350000" cy="5499100"/>
            </a:xfrm>
          </p:grpSpPr>
          <p:sp>
            <p:nvSpPr>
              <p:cNvPr id="1506" name="Freeform 15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7" name="Group 1507"/>
            <p:cNvGrpSpPr>
              <a:grpSpLocks noChangeAspect="1"/>
            </p:cNvGrpSpPr>
            <p:nvPr/>
          </p:nvGrpSpPr>
          <p:grpSpPr>
            <a:xfrm>
              <a:off x="16740565" y="5881131"/>
              <a:ext cx="95594" cy="82785"/>
              <a:chOff x="0" y="0"/>
              <a:chExt cx="6350000" cy="5499100"/>
            </a:xfrm>
          </p:grpSpPr>
          <p:sp>
            <p:nvSpPr>
              <p:cNvPr id="1508" name="Freeform 15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9" name="Group 1509"/>
            <p:cNvGrpSpPr>
              <a:grpSpLocks noChangeAspect="1"/>
            </p:cNvGrpSpPr>
            <p:nvPr/>
          </p:nvGrpSpPr>
          <p:grpSpPr>
            <a:xfrm>
              <a:off x="19927945" y="2693431"/>
              <a:ext cx="95594" cy="82785"/>
              <a:chOff x="0" y="0"/>
              <a:chExt cx="6350000" cy="5499100"/>
            </a:xfrm>
          </p:grpSpPr>
          <p:sp>
            <p:nvSpPr>
              <p:cNvPr id="1510" name="Freeform 15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1" name="Group 1511"/>
            <p:cNvGrpSpPr>
              <a:grpSpLocks noChangeAspect="1"/>
            </p:cNvGrpSpPr>
            <p:nvPr/>
          </p:nvGrpSpPr>
          <p:grpSpPr>
            <a:xfrm>
              <a:off x="19927945" y="9073915"/>
              <a:ext cx="95594" cy="82785"/>
              <a:chOff x="0" y="0"/>
              <a:chExt cx="6350000" cy="5499100"/>
            </a:xfrm>
          </p:grpSpPr>
          <p:sp>
            <p:nvSpPr>
              <p:cNvPr id="1512" name="Freeform 15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3" name="Group 1513"/>
            <p:cNvGrpSpPr>
              <a:grpSpLocks noChangeAspect="1"/>
            </p:cNvGrpSpPr>
            <p:nvPr/>
          </p:nvGrpSpPr>
          <p:grpSpPr>
            <a:xfrm>
              <a:off x="19927945" y="5881131"/>
              <a:ext cx="95594" cy="82785"/>
              <a:chOff x="0" y="0"/>
              <a:chExt cx="6350000" cy="5499100"/>
            </a:xfrm>
          </p:grpSpPr>
          <p:sp>
            <p:nvSpPr>
              <p:cNvPr id="1514" name="Freeform 15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5" name="Group 1515"/>
            <p:cNvGrpSpPr>
              <a:grpSpLocks noChangeAspect="1"/>
            </p:cNvGrpSpPr>
            <p:nvPr/>
          </p:nvGrpSpPr>
          <p:grpSpPr>
            <a:xfrm>
              <a:off x="3793009" y="1075351"/>
              <a:ext cx="95594" cy="82785"/>
              <a:chOff x="0" y="0"/>
              <a:chExt cx="6350000" cy="5499100"/>
            </a:xfrm>
          </p:grpSpPr>
          <p:sp>
            <p:nvSpPr>
              <p:cNvPr id="1516" name="Freeform 15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7" name="Group 1517"/>
            <p:cNvGrpSpPr>
              <a:grpSpLocks noChangeAspect="1"/>
            </p:cNvGrpSpPr>
            <p:nvPr/>
          </p:nvGrpSpPr>
          <p:grpSpPr>
            <a:xfrm>
              <a:off x="3793009" y="7455836"/>
              <a:ext cx="95594" cy="82785"/>
              <a:chOff x="0" y="0"/>
              <a:chExt cx="6350000" cy="5499100"/>
            </a:xfrm>
          </p:grpSpPr>
          <p:sp>
            <p:nvSpPr>
              <p:cNvPr id="1518" name="Freeform 15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9" name="Group 1519"/>
            <p:cNvGrpSpPr>
              <a:grpSpLocks noChangeAspect="1"/>
            </p:cNvGrpSpPr>
            <p:nvPr/>
          </p:nvGrpSpPr>
          <p:grpSpPr>
            <a:xfrm>
              <a:off x="3793009" y="4263051"/>
              <a:ext cx="95594" cy="82785"/>
              <a:chOff x="0" y="0"/>
              <a:chExt cx="6350000" cy="5499100"/>
            </a:xfrm>
          </p:grpSpPr>
          <p:sp>
            <p:nvSpPr>
              <p:cNvPr id="1520" name="Freeform 15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1" name="Group 1521"/>
            <p:cNvGrpSpPr>
              <a:grpSpLocks noChangeAspect="1"/>
            </p:cNvGrpSpPr>
            <p:nvPr/>
          </p:nvGrpSpPr>
          <p:grpSpPr>
            <a:xfrm>
              <a:off x="3793009" y="10643536"/>
              <a:ext cx="95594" cy="82785"/>
              <a:chOff x="0" y="0"/>
              <a:chExt cx="6350000" cy="5499100"/>
            </a:xfrm>
          </p:grpSpPr>
          <p:sp>
            <p:nvSpPr>
              <p:cNvPr id="1522" name="Freeform 15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3" name="Group 1523"/>
            <p:cNvGrpSpPr>
              <a:grpSpLocks noChangeAspect="1"/>
            </p:cNvGrpSpPr>
            <p:nvPr/>
          </p:nvGrpSpPr>
          <p:grpSpPr>
            <a:xfrm>
              <a:off x="13494281" y="1075351"/>
              <a:ext cx="95594" cy="82785"/>
              <a:chOff x="0" y="0"/>
              <a:chExt cx="6350000" cy="5499100"/>
            </a:xfrm>
          </p:grpSpPr>
          <p:sp>
            <p:nvSpPr>
              <p:cNvPr id="1524" name="Freeform 15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5" name="Group 1525"/>
            <p:cNvGrpSpPr>
              <a:grpSpLocks noChangeAspect="1"/>
            </p:cNvGrpSpPr>
            <p:nvPr/>
          </p:nvGrpSpPr>
          <p:grpSpPr>
            <a:xfrm>
              <a:off x="13494281" y="7455836"/>
              <a:ext cx="95594" cy="82785"/>
              <a:chOff x="0" y="0"/>
              <a:chExt cx="6350000" cy="5499100"/>
            </a:xfrm>
          </p:grpSpPr>
          <p:sp>
            <p:nvSpPr>
              <p:cNvPr id="1526" name="Freeform 15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7" name="Group 1527"/>
            <p:cNvGrpSpPr>
              <a:grpSpLocks noChangeAspect="1"/>
            </p:cNvGrpSpPr>
            <p:nvPr/>
          </p:nvGrpSpPr>
          <p:grpSpPr>
            <a:xfrm>
              <a:off x="13494281" y="4263051"/>
              <a:ext cx="95594" cy="82785"/>
              <a:chOff x="0" y="0"/>
              <a:chExt cx="6350000" cy="5499100"/>
            </a:xfrm>
          </p:grpSpPr>
          <p:sp>
            <p:nvSpPr>
              <p:cNvPr id="1528" name="Freeform 15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9" name="Group 1529"/>
            <p:cNvGrpSpPr>
              <a:grpSpLocks noChangeAspect="1"/>
            </p:cNvGrpSpPr>
            <p:nvPr/>
          </p:nvGrpSpPr>
          <p:grpSpPr>
            <a:xfrm>
              <a:off x="13494281" y="10643536"/>
              <a:ext cx="95594" cy="82785"/>
              <a:chOff x="0" y="0"/>
              <a:chExt cx="6350000" cy="5499100"/>
            </a:xfrm>
          </p:grpSpPr>
          <p:sp>
            <p:nvSpPr>
              <p:cNvPr id="1530" name="Freeform 15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1" name="Group 1531"/>
            <p:cNvGrpSpPr>
              <a:grpSpLocks noChangeAspect="1"/>
            </p:cNvGrpSpPr>
            <p:nvPr/>
          </p:nvGrpSpPr>
          <p:grpSpPr>
            <a:xfrm>
              <a:off x="3793009" y="2693431"/>
              <a:ext cx="95594" cy="82785"/>
              <a:chOff x="0" y="0"/>
              <a:chExt cx="6350000" cy="5499100"/>
            </a:xfrm>
          </p:grpSpPr>
          <p:sp>
            <p:nvSpPr>
              <p:cNvPr id="1532" name="Freeform 15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3" name="Group 1533"/>
            <p:cNvGrpSpPr>
              <a:grpSpLocks noChangeAspect="1"/>
            </p:cNvGrpSpPr>
            <p:nvPr/>
          </p:nvGrpSpPr>
          <p:grpSpPr>
            <a:xfrm>
              <a:off x="3793009" y="9073915"/>
              <a:ext cx="95594" cy="82785"/>
              <a:chOff x="0" y="0"/>
              <a:chExt cx="6350000" cy="5499100"/>
            </a:xfrm>
          </p:grpSpPr>
          <p:sp>
            <p:nvSpPr>
              <p:cNvPr id="1534" name="Freeform 15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5" name="Group 1535"/>
            <p:cNvGrpSpPr>
              <a:grpSpLocks noChangeAspect="1"/>
            </p:cNvGrpSpPr>
            <p:nvPr/>
          </p:nvGrpSpPr>
          <p:grpSpPr>
            <a:xfrm>
              <a:off x="3793009" y="5881131"/>
              <a:ext cx="95594" cy="82785"/>
              <a:chOff x="0" y="0"/>
              <a:chExt cx="6350000" cy="5499100"/>
            </a:xfrm>
          </p:grpSpPr>
          <p:sp>
            <p:nvSpPr>
              <p:cNvPr id="1536" name="Freeform 15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7" name="Group 1537"/>
            <p:cNvGrpSpPr>
              <a:grpSpLocks noChangeAspect="1"/>
            </p:cNvGrpSpPr>
            <p:nvPr/>
          </p:nvGrpSpPr>
          <p:grpSpPr>
            <a:xfrm>
              <a:off x="13494281" y="2693431"/>
              <a:ext cx="95594" cy="82785"/>
              <a:chOff x="0" y="0"/>
              <a:chExt cx="6350000" cy="5499100"/>
            </a:xfrm>
          </p:grpSpPr>
          <p:sp>
            <p:nvSpPr>
              <p:cNvPr id="1538" name="Freeform 15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9" name="Group 1539"/>
            <p:cNvGrpSpPr>
              <a:grpSpLocks noChangeAspect="1"/>
            </p:cNvGrpSpPr>
            <p:nvPr/>
          </p:nvGrpSpPr>
          <p:grpSpPr>
            <a:xfrm>
              <a:off x="13494281" y="9073915"/>
              <a:ext cx="95594" cy="82785"/>
              <a:chOff x="0" y="0"/>
              <a:chExt cx="6350000" cy="5499100"/>
            </a:xfrm>
          </p:grpSpPr>
          <p:sp>
            <p:nvSpPr>
              <p:cNvPr id="1540" name="Freeform 15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1" name="Group 1541"/>
            <p:cNvGrpSpPr>
              <a:grpSpLocks noChangeAspect="1"/>
            </p:cNvGrpSpPr>
            <p:nvPr/>
          </p:nvGrpSpPr>
          <p:grpSpPr>
            <a:xfrm>
              <a:off x="13494281" y="5881131"/>
              <a:ext cx="95594" cy="82785"/>
              <a:chOff x="0" y="0"/>
              <a:chExt cx="6350000" cy="5499100"/>
            </a:xfrm>
          </p:grpSpPr>
          <p:sp>
            <p:nvSpPr>
              <p:cNvPr id="1542" name="Freeform 15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3" name="Group 1543"/>
            <p:cNvGrpSpPr>
              <a:grpSpLocks noChangeAspect="1"/>
            </p:cNvGrpSpPr>
            <p:nvPr/>
          </p:nvGrpSpPr>
          <p:grpSpPr>
            <a:xfrm>
              <a:off x="2711370" y="0"/>
              <a:ext cx="95594" cy="82785"/>
              <a:chOff x="0" y="0"/>
              <a:chExt cx="6350000" cy="5499100"/>
            </a:xfrm>
          </p:grpSpPr>
          <p:sp>
            <p:nvSpPr>
              <p:cNvPr id="1544" name="Freeform 15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5" name="Group 1545"/>
            <p:cNvGrpSpPr>
              <a:grpSpLocks noChangeAspect="1"/>
            </p:cNvGrpSpPr>
            <p:nvPr/>
          </p:nvGrpSpPr>
          <p:grpSpPr>
            <a:xfrm>
              <a:off x="2711370" y="6380485"/>
              <a:ext cx="95594" cy="82785"/>
              <a:chOff x="0" y="0"/>
              <a:chExt cx="6350000" cy="5499100"/>
            </a:xfrm>
          </p:grpSpPr>
          <p:sp>
            <p:nvSpPr>
              <p:cNvPr id="1546" name="Freeform 15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7" name="Group 1547"/>
            <p:cNvGrpSpPr>
              <a:grpSpLocks noChangeAspect="1"/>
            </p:cNvGrpSpPr>
            <p:nvPr/>
          </p:nvGrpSpPr>
          <p:grpSpPr>
            <a:xfrm>
              <a:off x="2711370" y="3187700"/>
              <a:ext cx="95594" cy="82785"/>
              <a:chOff x="0" y="0"/>
              <a:chExt cx="6350000" cy="5499100"/>
            </a:xfrm>
          </p:grpSpPr>
          <p:sp>
            <p:nvSpPr>
              <p:cNvPr id="1548" name="Freeform 15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9" name="Group 1549"/>
            <p:cNvGrpSpPr>
              <a:grpSpLocks noChangeAspect="1"/>
            </p:cNvGrpSpPr>
            <p:nvPr/>
          </p:nvGrpSpPr>
          <p:grpSpPr>
            <a:xfrm>
              <a:off x="2711370" y="9568185"/>
              <a:ext cx="95594" cy="82785"/>
              <a:chOff x="0" y="0"/>
              <a:chExt cx="6350000" cy="5499100"/>
            </a:xfrm>
          </p:grpSpPr>
          <p:sp>
            <p:nvSpPr>
              <p:cNvPr id="1550" name="Freeform 15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1" name="Group 1551"/>
            <p:cNvGrpSpPr>
              <a:grpSpLocks noChangeAspect="1"/>
            </p:cNvGrpSpPr>
            <p:nvPr/>
          </p:nvGrpSpPr>
          <p:grpSpPr>
            <a:xfrm>
              <a:off x="12412642" y="0"/>
              <a:ext cx="95594" cy="82785"/>
              <a:chOff x="0" y="0"/>
              <a:chExt cx="6350000" cy="5499100"/>
            </a:xfrm>
          </p:grpSpPr>
          <p:sp>
            <p:nvSpPr>
              <p:cNvPr id="1552" name="Freeform 15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3" name="Group 1553"/>
            <p:cNvGrpSpPr>
              <a:grpSpLocks noChangeAspect="1"/>
            </p:cNvGrpSpPr>
            <p:nvPr/>
          </p:nvGrpSpPr>
          <p:grpSpPr>
            <a:xfrm>
              <a:off x="12412642" y="6380485"/>
              <a:ext cx="95594" cy="82785"/>
              <a:chOff x="0" y="0"/>
              <a:chExt cx="6350000" cy="5499100"/>
            </a:xfrm>
          </p:grpSpPr>
          <p:sp>
            <p:nvSpPr>
              <p:cNvPr id="1554" name="Freeform 15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5" name="Group 1555"/>
            <p:cNvGrpSpPr>
              <a:grpSpLocks noChangeAspect="1"/>
            </p:cNvGrpSpPr>
            <p:nvPr/>
          </p:nvGrpSpPr>
          <p:grpSpPr>
            <a:xfrm>
              <a:off x="12412642" y="3187700"/>
              <a:ext cx="95594" cy="82785"/>
              <a:chOff x="0" y="0"/>
              <a:chExt cx="6350000" cy="5499100"/>
            </a:xfrm>
          </p:grpSpPr>
          <p:sp>
            <p:nvSpPr>
              <p:cNvPr id="1556" name="Freeform 15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7" name="Group 1557"/>
            <p:cNvGrpSpPr>
              <a:grpSpLocks noChangeAspect="1"/>
            </p:cNvGrpSpPr>
            <p:nvPr/>
          </p:nvGrpSpPr>
          <p:grpSpPr>
            <a:xfrm>
              <a:off x="12412642" y="9568185"/>
              <a:ext cx="95594" cy="82785"/>
              <a:chOff x="0" y="0"/>
              <a:chExt cx="6350000" cy="5499100"/>
            </a:xfrm>
          </p:grpSpPr>
          <p:sp>
            <p:nvSpPr>
              <p:cNvPr id="1558" name="Freeform 15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9" name="Group 1559"/>
            <p:cNvGrpSpPr>
              <a:grpSpLocks noChangeAspect="1"/>
            </p:cNvGrpSpPr>
            <p:nvPr/>
          </p:nvGrpSpPr>
          <p:grpSpPr>
            <a:xfrm>
              <a:off x="2711370" y="1618080"/>
              <a:ext cx="95594" cy="82785"/>
              <a:chOff x="0" y="0"/>
              <a:chExt cx="6350000" cy="5499100"/>
            </a:xfrm>
          </p:grpSpPr>
          <p:sp>
            <p:nvSpPr>
              <p:cNvPr id="1560" name="Freeform 15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1" name="Group 1561"/>
            <p:cNvGrpSpPr>
              <a:grpSpLocks noChangeAspect="1"/>
            </p:cNvGrpSpPr>
            <p:nvPr/>
          </p:nvGrpSpPr>
          <p:grpSpPr>
            <a:xfrm>
              <a:off x="2711370" y="7998564"/>
              <a:ext cx="95594" cy="82785"/>
              <a:chOff x="0" y="0"/>
              <a:chExt cx="6350000" cy="5499100"/>
            </a:xfrm>
          </p:grpSpPr>
          <p:sp>
            <p:nvSpPr>
              <p:cNvPr id="1562" name="Freeform 15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3" name="Group 1563"/>
            <p:cNvGrpSpPr>
              <a:grpSpLocks noChangeAspect="1"/>
            </p:cNvGrpSpPr>
            <p:nvPr/>
          </p:nvGrpSpPr>
          <p:grpSpPr>
            <a:xfrm>
              <a:off x="2711370" y="4805780"/>
              <a:ext cx="95594" cy="82785"/>
              <a:chOff x="0" y="0"/>
              <a:chExt cx="6350000" cy="5499100"/>
            </a:xfrm>
          </p:grpSpPr>
          <p:sp>
            <p:nvSpPr>
              <p:cNvPr id="1564" name="Freeform 15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5" name="Group 1565"/>
            <p:cNvGrpSpPr>
              <a:grpSpLocks noChangeAspect="1"/>
            </p:cNvGrpSpPr>
            <p:nvPr/>
          </p:nvGrpSpPr>
          <p:grpSpPr>
            <a:xfrm>
              <a:off x="12412642" y="1618080"/>
              <a:ext cx="95594" cy="82785"/>
              <a:chOff x="0" y="0"/>
              <a:chExt cx="6350000" cy="5499100"/>
            </a:xfrm>
          </p:grpSpPr>
          <p:sp>
            <p:nvSpPr>
              <p:cNvPr id="1566" name="Freeform 15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7" name="Group 1567"/>
            <p:cNvGrpSpPr>
              <a:grpSpLocks noChangeAspect="1"/>
            </p:cNvGrpSpPr>
            <p:nvPr/>
          </p:nvGrpSpPr>
          <p:grpSpPr>
            <a:xfrm>
              <a:off x="12412642" y="7998564"/>
              <a:ext cx="95594" cy="82785"/>
              <a:chOff x="0" y="0"/>
              <a:chExt cx="6350000" cy="5499100"/>
            </a:xfrm>
          </p:grpSpPr>
          <p:sp>
            <p:nvSpPr>
              <p:cNvPr id="1568" name="Freeform 15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9" name="Group 1569"/>
            <p:cNvGrpSpPr>
              <a:grpSpLocks noChangeAspect="1"/>
            </p:cNvGrpSpPr>
            <p:nvPr/>
          </p:nvGrpSpPr>
          <p:grpSpPr>
            <a:xfrm>
              <a:off x="12412642" y="4805780"/>
              <a:ext cx="95594" cy="82785"/>
              <a:chOff x="0" y="0"/>
              <a:chExt cx="6350000" cy="5499100"/>
            </a:xfrm>
          </p:grpSpPr>
          <p:sp>
            <p:nvSpPr>
              <p:cNvPr id="1570" name="Freeform 15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1" name="Group 1571"/>
            <p:cNvGrpSpPr>
              <a:grpSpLocks noChangeAspect="1"/>
            </p:cNvGrpSpPr>
            <p:nvPr/>
          </p:nvGrpSpPr>
          <p:grpSpPr>
            <a:xfrm>
              <a:off x="9205518" y="0"/>
              <a:ext cx="95594" cy="82785"/>
              <a:chOff x="0" y="0"/>
              <a:chExt cx="6350000" cy="5499100"/>
            </a:xfrm>
          </p:grpSpPr>
          <p:sp>
            <p:nvSpPr>
              <p:cNvPr id="1572" name="Freeform 15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3" name="Group 1573"/>
            <p:cNvGrpSpPr>
              <a:grpSpLocks noChangeAspect="1"/>
            </p:cNvGrpSpPr>
            <p:nvPr/>
          </p:nvGrpSpPr>
          <p:grpSpPr>
            <a:xfrm>
              <a:off x="9205518" y="6380485"/>
              <a:ext cx="95594" cy="82785"/>
              <a:chOff x="0" y="0"/>
              <a:chExt cx="6350000" cy="5499100"/>
            </a:xfrm>
          </p:grpSpPr>
          <p:sp>
            <p:nvSpPr>
              <p:cNvPr id="1574" name="Freeform 15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5" name="Group 1575"/>
            <p:cNvGrpSpPr>
              <a:grpSpLocks noChangeAspect="1"/>
            </p:cNvGrpSpPr>
            <p:nvPr/>
          </p:nvGrpSpPr>
          <p:grpSpPr>
            <a:xfrm>
              <a:off x="9205518" y="3187700"/>
              <a:ext cx="95594" cy="82785"/>
              <a:chOff x="0" y="0"/>
              <a:chExt cx="6350000" cy="5499100"/>
            </a:xfrm>
          </p:grpSpPr>
          <p:sp>
            <p:nvSpPr>
              <p:cNvPr id="1576" name="Freeform 15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7" name="Group 1577"/>
            <p:cNvGrpSpPr>
              <a:grpSpLocks noChangeAspect="1"/>
            </p:cNvGrpSpPr>
            <p:nvPr/>
          </p:nvGrpSpPr>
          <p:grpSpPr>
            <a:xfrm>
              <a:off x="9205518" y="9568185"/>
              <a:ext cx="95594" cy="82785"/>
              <a:chOff x="0" y="0"/>
              <a:chExt cx="6350000" cy="5499100"/>
            </a:xfrm>
          </p:grpSpPr>
          <p:sp>
            <p:nvSpPr>
              <p:cNvPr id="1578" name="Freeform 15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9" name="Group 1579"/>
            <p:cNvGrpSpPr>
              <a:grpSpLocks noChangeAspect="1"/>
            </p:cNvGrpSpPr>
            <p:nvPr/>
          </p:nvGrpSpPr>
          <p:grpSpPr>
            <a:xfrm>
              <a:off x="18906791" y="0"/>
              <a:ext cx="95594" cy="82785"/>
              <a:chOff x="0" y="0"/>
              <a:chExt cx="6350000" cy="5499100"/>
            </a:xfrm>
          </p:grpSpPr>
          <p:sp>
            <p:nvSpPr>
              <p:cNvPr id="1580" name="Freeform 15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1" name="Group 1581"/>
            <p:cNvGrpSpPr>
              <a:grpSpLocks noChangeAspect="1"/>
            </p:cNvGrpSpPr>
            <p:nvPr/>
          </p:nvGrpSpPr>
          <p:grpSpPr>
            <a:xfrm>
              <a:off x="18906791" y="6380485"/>
              <a:ext cx="95594" cy="82785"/>
              <a:chOff x="0" y="0"/>
              <a:chExt cx="6350000" cy="5499100"/>
            </a:xfrm>
          </p:grpSpPr>
          <p:sp>
            <p:nvSpPr>
              <p:cNvPr id="1582" name="Freeform 15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3" name="Group 1583"/>
            <p:cNvGrpSpPr>
              <a:grpSpLocks noChangeAspect="1"/>
            </p:cNvGrpSpPr>
            <p:nvPr/>
          </p:nvGrpSpPr>
          <p:grpSpPr>
            <a:xfrm>
              <a:off x="18906791" y="3187700"/>
              <a:ext cx="95594" cy="82785"/>
              <a:chOff x="0" y="0"/>
              <a:chExt cx="6350000" cy="5499100"/>
            </a:xfrm>
          </p:grpSpPr>
          <p:sp>
            <p:nvSpPr>
              <p:cNvPr id="1584" name="Freeform 15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5" name="Group 1585"/>
            <p:cNvGrpSpPr>
              <a:grpSpLocks noChangeAspect="1"/>
            </p:cNvGrpSpPr>
            <p:nvPr/>
          </p:nvGrpSpPr>
          <p:grpSpPr>
            <a:xfrm>
              <a:off x="18906791" y="9568185"/>
              <a:ext cx="95594" cy="82785"/>
              <a:chOff x="0" y="0"/>
              <a:chExt cx="6350000" cy="5499100"/>
            </a:xfrm>
          </p:grpSpPr>
          <p:sp>
            <p:nvSpPr>
              <p:cNvPr id="1586" name="Freeform 15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7" name="Group 1587"/>
            <p:cNvGrpSpPr>
              <a:grpSpLocks noChangeAspect="1"/>
            </p:cNvGrpSpPr>
            <p:nvPr/>
          </p:nvGrpSpPr>
          <p:grpSpPr>
            <a:xfrm>
              <a:off x="9205518" y="1618080"/>
              <a:ext cx="95594" cy="82785"/>
              <a:chOff x="0" y="0"/>
              <a:chExt cx="6350000" cy="5499100"/>
            </a:xfrm>
          </p:grpSpPr>
          <p:sp>
            <p:nvSpPr>
              <p:cNvPr id="1588" name="Freeform 15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9" name="Group 1589"/>
            <p:cNvGrpSpPr>
              <a:grpSpLocks noChangeAspect="1"/>
            </p:cNvGrpSpPr>
            <p:nvPr/>
          </p:nvGrpSpPr>
          <p:grpSpPr>
            <a:xfrm>
              <a:off x="9205518" y="7998564"/>
              <a:ext cx="95594" cy="82785"/>
              <a:chOff x="0" y="0"/>
              <a:chExt cx="6350000" cy="5499100"/>
            </a:xfrm>
          </p:grpSpPr>
          <p:sp>
            <p:nvSpPr>
              <p:cNvPr id="1590" name="Freeform 15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1" name="Group 1591"/>
            <p:cNvGrpSpPr>
              <a:grpSpLocks noChangeAspect="1"/>
            </p:cNvGrpSpPr>
            <p:nvPr/>
          </p:nvGrpSpPr>
          <p:grpSpPr>
            <a:xfrm>
              <a:off x="9205518" y="4805780"/>
              <a:ext cx="95594" cy="82785"/>
              <a:chOff x="0" y="0"/>
              <a:chExt cx="6350000" cy="5499100"/>
            </a:xfrm>
          </p:grpSpPr>
          <p:sp>
            <p:nvSpPr>
              <p:cNvPr id="1592" name="Freeform 15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3" name="Group 1593"/>
            <p:cNvGrpSpPr>
              <a:grpSpLocks noChangeAspect="1"/>
            </p:cNvGrpSpPr>
            <p:nvPr/>
          </p:nvGrpSpPr>
          <p:grpSpPr>
            <a:xfrm>
              <a:off x="18906791" y="1618080"/>
              <a:ext cx="95594" cy="82785"/>
              <a:chOff x="0" y="0"/>
              <a:chExt cx="6350000" cy="5499100"/>
            </a:xfrm>
          </p:grpSpPr>
          <p:sp>
            <p:nvSpPr>
              <p:cNvPr id="1594" name="Freeform 15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5" name="Group 1595"/>
            <p:cNvGrpSpPr>
              <a:grpSpLocks noChangeAspect="1"/>
            </p:cNvGrpSpPr>
            <p:nvPr/>
          </p:nvGrpSpPr>
          <p:grpSpPr>
            <a:xfrm>
              <a:off x="18906791" y="7998564"/>
              <a:ext cx="95594" cy="82785"/>
              <a:chOff x="0" y="0"/>
              <a:chExt cx="6350000" cy="5499100"/>
            </a:xfrm>
          </p:grpSpPr>
          <p:sp>
            <p:nvSpPr>
              <p:cNvPr id="1596" name="Freeform 15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7" name="Group 1597"/>
            <p:cNvGrpSpPr>
              <a:grpSpLocks noChangeAspect="1"/>
            </p:cNvGrpSpPr>
            <p:nvPr/>
          </p:nvGrpSpPr>
          <p:grpSpPr>
            <a:xfrm>
              <a:off x="18906791" y="4805780"/>
              <a:ext cx="95594" cy="82785"/>
              <a:chOff x="0" y="0"/>
              <a:chExt cx="6350000" cy="5499100"/>
            </a:xfrm>
          </p:grpSpPr>
          <p:sp>
            <p:nvSpPr>
              <p:cNvPr id="1598" name="Freeform 15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9" name="Group 1599"/>
            <p:cNvGrpSpPr>
              <a:grpSpLocks noChangeAspect="1"/>
            </p:cNvGrpSpPr>
            <p:nvPr/>
          </p:nvGrpSpPr>
          <p:grpSpPr>
            <a:xfrm>
              <a:off x="5959235" y="0"/>
              <a:ext cx="95594" cy="82785"/>
              <a:chOff x="0" y="0"/>
              <a:chExt cx="6350000" cy="5499100"/>
            </a:xfrm>
          </p:grpSpPr>
          <p:sp>
            <p:nvSpPr>
              <p:cNvPr id="1600" name="Freeform 16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1" name="Group 1601"/>
            <p:cNvGrpSpPr>
              <a:grpSpLocks noChangeAspect="1"/>
            </p:cNvGrpSpPr>
            <p:nvPr/>
          </p:nvGrpSpPr>
          <p:grpSpPr>
            <a:xfrm>
              <a:off x="5959235" y="6380485"/>
              <a:ext cx="95594" cy="82785"/>
              <a:chOff x="0" y="0"/>
              <a:chExt cx="6350000" cy="5499100"/>
            </a:xfrm>
          </p:grpSpPr>
          <p:sp>
            <p:nvSpPr>
              <p:cNvPr id="1602" name="Freeform 16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3" name="Group 1603"/>
            <p:cNvGrpSpPr>
              <a:grpSpLocks noChangeAspect="1"/>
            </p:cNvGrpSpPr>
            <p:nvPr/>
          </p:nvGrpSpPr>
          <p:grpSpPr>
            <a:xfrm>
              <a:off x="5959235" y="3187700"/>
              <a:ext cx="95594" cy="82785"/>
              <a:chOff x="0" y="0"/>
              <a:chExt cx="6350000" cy="5499100"/>
            </a:xfrm>
          </p:grpSpPr>
          <p:sp>
            <p:nvSpPr>
              <p:cNvPr id="1604" name="Freeform 16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5" name="Group 1605"/>
            <p:cNvGrpSpPr>
              <a:grpSpLocks noChangeAspect="1"/>
            </p:cNvGrpSpPr>
            <p:nvPr/>
          </p:nvGrpSpPr>
          <p:grpSpPr>
            <a:xfrm>
              <a:off x="5959235" y="9568185"/>
              <a:ext cx="95594" cy="82785"/>
              <a:chOff x="0" y="0"/>
              <a:chExt cx="6350000" cy="5499100"/>
            </a:xfrm>
          </p:grpSpPr>
          <p:sp>
            <p:nvSpPr>
              <p:cNvPr id="1606" name="Freeform 16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7" name="Group 1607"/>
            <p:cNvGrpSpPr>
              <a:grpSpLocks noChangeAspect="1"/>
            </p:cNvGrpSpPr>
            <p:nvPr/>
          </p:nvGrpSpPr>
          <p:grpSpPr>
            <a:xfrm>
              <a:off x="15660507" y="0"/>
              <a:ext cx="95594" cy="82785"/>
              <a:chOff x="0" y="0"/>
              <a:chExt cx="6350000" cy="5499100"/>
            </a:xfrm>
          </p:grpSpPr>
          <p:sp>
            <p:nvSpPr>
              <p:cNvPr id="1608" name="Freeform 16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9" name="Group 1609"/>
            <p:cNvGrpSpPr>
              <a:grpSpLocks noChangeAspect="1"/>
            </p:cNvGrpSpPr>
            <p:nvPr/>
          </p:nvGrpSpPr>
          <p:grpSpPr>
            <a:xfrm>
              <a:off x="15660507" y="6380485"/>
              <a:ext cx="95594" cy="82785"/>
              <a:chOff x="0" y="0"/>
              <a:chExt cx="6350000" cy="5499100"/>
            </a:xfrm>
          </p:grpSpPr>
          <p:sp>
            <p:nvSpPr>
              <p:cNvPr id="1610" name="Freeform 16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1" name="Group 1611"/>
            <p:cNvGrpSpPr>
              <a:grpSpLocks noChangeAspect="1"/>
            </p:cNvGrpSpPr>
            <p:nvPr/>
          </p:nvGrpSpPr>
          <p:grpSpPr>
            <a:xfrm>
              <a:off x="15660507" y="3187700"/>
              <a:ext cx="95594" cy="82785"/>
              <a:chOff x="0" y="0"/>
              <a:chExt cx="6350000" cy="5499100"/>
            </a:xfrm>
          </p:grpSpPr>
          <p:sp>
            <p:nvSpPr>
              <p:cNvPr id="1612" name="Freeform 16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3" name="Group 1613"/>
            <p:cNvGrpSpPr>
              <a:grpSpLocks noChangeAspect="1"/>
            </p:cNvGrpSpPr>
            <p:nvPr/>
          </p:nvGrpSpPr>
          <p:grpSpPr>
            <a:xfrm>
              <a:off x="15660507" y="9568185"/>
              <a:ext cx="95594" cy="82785"/>
              <a:chOff x="0" y="0"/>
              <a:chExt cx="6350000" cy="5499100"/>
            </a:xfrm>
          </p:grpSpPr>
          <p:sp>
            <p:nvSpPr>
              <p:cNvPr id="1614" name="Freeform 16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5" name="Group 1615"/>
            <p:cNvGrpSpPr>
              <a:grpSpLocks noChangeAspect="1"/>
            </p:cNvGrpSpPr>
            <p:nvPr/>
          </p:nvGrpSpPr>
          <p:grpSpPr>
            <a:xfrm>
              <a:off x="5959235" y="1618080"/>
              <a:ext cx="95594" cy="82785"/>
              <a:chOff x="0" y="0"/>
              <a:chExt cx="6350000" cy="5499100"/>
            </a:xfrm>
          </p:grpSpPr>
          <p:sp>
            <p:nvSpPr>
              <p:cNvPr id="1616" name="Freeform 16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7" name="Group 1617"/>
            <p:cNvGrpSpPr>
              <a:grpSpLocks noChangeAspect="1"/>
            </p:cNvGrpSpPr>
            <p:nvPr/>
          </p:nvGrpSpPr>
          <p:grpSpPr>
            <a:xfrm>
              <a:off x="5959235" y="7998564"/>
              <a:ext cx="95594" cy="82785"/>
              <a:chOff x="0" y="0"/>
              <a:chExt cx="6350000" cy="5499100"/>
            </a:xfrm>
          </p:grpSpPr>
          <p:sp>
            <p:nvSpPr>
              <p:cNvPr id="1618" name="Freeform 16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9" name="Group 1619"/>
            <p:cNvGrpSpPr>
              <a:grpSpLocks noChangeAspect="1"/>
            </p:cNvGrpSpPr>
            <p:nvPr/>
          </p:nvGrpSpPr>
          <p:grpSpPr>
            <a:xfrm>
              <a:off x="5959235" y="4805780"/>
              <a:ext cx="95594" cy="82785"/>
              <a:chOff x="0" y="0"/>
              <a:chExt cx="6350000" cy="5499100"/>
            </a:xfrm>
          </p:grpSpPr>
          <p:sp>
            <p:nvSpPr>
              <p:cNvPr id="1620" name="Freeform 16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1" name="Group 1621"/>
            <p:cNvGrpSpPr>
              <a:grpSpLocks noChangeAspect="1"/>
            </p:cNvGrpSpPr>
            <p:nvPr/>
          </p:nvGrpSpPr>
          <p:grpSpPr>
            <a:xfrm>
              <a:off x="15660507" y="1618080"/>
              <a:ext cx="95594" cy="82785"/>
              <a:chOff x="0" y="0"/>
              <a:chExt cx="6350000" cy="5499100"/>
            </a:xfrm>
          </p:grpSpPr>
          <p:sp>
            <p:nvSpPr>
              <p:cNvPr id="1622" name="Freeform 16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3" name="Group 1623"/>
            <p:cNvGrpSpPr>
              <a:grpSpLocks noChangeAspect="1"/>
            </p:cNvGrpSpPr>
            <p:nvPr/>
          </p:nvGrpSpPr>
          <p:grpSpPr>
            <a:xfrm>
              <a:off x="15660507" y="7998564"/>
              <a:ext cx="95594" cy="82785"/>
              <a:chOff x="0" y="0"/>
              <a:chExt cx="6350000" cy="5499100"/>
            </a:xfrm>
          </p:grpSpPr>
          <p:sp>
            <p:nvSpPr>
              <p:cNvPr id="1624" name="Freeform 16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5" name="Group 1625"/>
            <p:cNvGrpSpPr>
              <a:grpSpLocks noChangeAspect="1"/>
            </p:cNvGrpSpPr>
            <p:nvPr/>
          </p:nvGrpSpPr>
          <p:grpSpPr>
            <a:xfrm>
              <a:off x="15660507" y="4805780"/>
              <a:ext cx="95594" cy="82785"/>
              <a:chOff x="0" y="0"/>
              <a:chExt cx="6350000" cy="5499100"/>
            </a:xfrm>
          </p:grpSpPr>
          <p:sp>
            <p:nvSpPr>
              <p:cNvPr id="1626" name="Freeform 16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7" name="Group 1627"/>
            <p:cNvGrpSpPr>
              <a:grpSpLocks noChangeAspect="1"/>
            </p:cNvGrpSpPr>
            <p:nvPr/>
          </p:nvGrpSpPr>
          <p:grpSpPr>
            <a:xfrm>
              <a:off x="0" y="537155"/>
              <a:ext cx="95594" cy="82785"/>
              <a:chOff x="0" y="0"/>
              <a:chExt cx="6350000" cy="5499100"/>
            </a:xfrm>
          </p:grpSpPr>
          <p:sp>
            <p:nvSpPr>
              <p:cNvPr id="1628" name="Freeform 16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9" name="Group 1629"/>
            <p:cNvGrpSpPr>
              <a:grpSpLocks noChangeAspect="1"/>
            </p:cNvGrpSpPr>
            <p:nvPr/>
          </p:nvGrpSpPr>
          <p:grpSpPr>
            <a:xfrm>
              <a:off x="0" y="6917640"/>
              <a:ext cx="95594" cy="82785"/>
              <a:chOff x="0" y="0"/>
              <a:chExt cx="6350000" cy="5499100"/>
            </a:xfrm>
          </p:grpSpPr>
          <p:sp>
            <p:nvSpPr>
              <p:cNvPr id="1630" name="Freeform 16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1" name="Group 1631"/>
            <p:cNvGrpSpPr>
              <a:grpSpLocks noChangeAspect="1"/>
            </p:cNvGrpSpPr>
            <p:nvPr/>
          </p:nvGrpSpPr>
          <p:grpSpPr>
            <a:xfrm>
              <a:off x="0" y="3724855"/>
              <a:ext cx="95594" cy="82785"/>
              <a:chOff x="0" y="0"/>
              <a:chExt cx="6350000" cy="5499100"/>
            </a:xfrm>
          </p:grpSpPr>
          <p:sp>
            <p:nvSpPr>
              <p:cNvPr id="1632" name="Freeform 16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3" name="Group 1633"/>
            <p:cNvGrpSpPr>
              <a:grpSpLocks noChangeAspect="1"/>
            </p:cNvGrpSpPr>
            <p:nvPr/>
          </p:nvGrpSpPr>
          <p:grpSpPr>
            <a:xfrm>
              <a:off x="0" y="10105340"/>
              <a:ext cx="95594" cy="82785"/>
              <a:chOff x="0" y="0"/>
              <a:chExt cx="6350000" cy="5499100"/>
            </a:xfrm>
          </p:grpSpPr>
          <p:sp>
            <p:nvSpPr>
              <p:cNvPr id="1634" name="Freeform 16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5" name="Group 1635"/>
            <p:cNvGrpSpPr>
              <a:grpSpLocks noChangeAspect="1"/>
            </p:cNvGrpSpPr>
            <p:nvPr/>
          </p:nvGrpSpPr>
          <p:grpSpPr>
            <a:xfrm>
              <a:off x="9701272" y="537155"/>
              <a:ext cx="95594" cy="82785"/>
              <a:chOff x="0" y="0"/>
              <a:chExt cx="6350000" cy="5499100"/>
            </a:xfrm>
          </p:grpSpPr>
          <p:sp>
            <p:nvSpPr>
              <p:cNvPr id="1636" name="Freeform 16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7" name="Group 1637"/>
            <p:cNvGrpSpPr>
              <a:grpSpLocks noChangeAspect="1"/>
            </p:cNvGrpSpPr>
            <p:nvPr/>
          </p:nvGrpSpPr>
          <p:grpSpPr>
            <a:xfrm>
              <a:off x="9701272" y="6917640"/>
              <a:ext cx="95594" cy="82785"/>
              <a:chOff x="0" y="0"/>
              <a:chExt cx="6350000" cy="5499100"/>
            </a:xfrm>
          </p:grpSpPr>
          <p:sp>
            <p:nvSpPr>
              <p:cNvPr id="1638" name="Freeform 16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9" name="Group 1639"/>
            <p:cNvGrpSpPr>
              <a:grpSpLocks noChangeAspect="1"/>
            </p:cNvGrpSpPr>
            <p:nvPr/>
          </p:nvGrpSpPr>
          <p:grpSpPr>
            <a:xfrm>
              <a:off x="9701272" y="3724855"/>
              <a:ext cx="95594" cy="82785"/>
              <a:chOff x="0" y="0"/>
              <a:chExt cx="6350000" cy="5499100"/>
            </a:xfrm>
          </p:grpSpPr>
          <p:sp>
            <p:nvSpPr>
              <p:cNvPr id="1640" name="Freeform 16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1" name="Group 1641"/>
            <p:cNvGrpSpPr>
              <a:grpSpLocks noChangeAspect="1"/>
            </p:cNvGrpSpPr>
            <p:nvPr/>
          </p:nvGrpSpPr>
          <p:grpSpPr>
            <a:xfrm>
              <a:off x="9701272" y="10105340"/>
              <a:ext cx="95594" cy="82785"/>
              <a:chOff x="0" y="0"/>
              <a:chExt cx="6350000" cy="5499100"/>
            </a:xfrm>
          </p:grpSpPr>
          <p:sp>
            <p:nvSpPr>
              <p:cNvPr id="1642" name="Freeform 16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3" name="Group 1643"/>
            <p:cNvGrpSpPr>
              <a:grpSpLocks noChangeAspect="1"/>
            </p:cNvGrpSpPr>
            <p:nvPr/>
          </p:nvGrpSpPr>
          <p:grpSpPr>
            <a:xfrm>
              <a:off x="0" y="2155235"/>
              <a:ext cx="95594" cy="82785"/>
              <a:chOff x="0" y="0"/>
              <a:chExt cx="6350000" cy="5499100"/>
            </a:xfrm>
          </p:grpSpPr>
          <p:sp>
            <p:nvSpPr>
              <p:cNvPr id="1644" name="Freeform 16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5" name="Group 1645"/>
            <p:cNvGrpSpPr>
              <a:grpSpLocks noChangeAspect="1"/>
            </p:cNvGrpSpPr>
            <p:nvPr/>
          </p:nvGrpSpPr>
          <p:grpSpPr>
            <a:xfrm>
              <a:off x="0" y="8535719"/>
              <a:ext cx="95594" cy="82785"/>
              <a:chOff x="0" y="0"/>
              <a:chExt cx="6350000" cy="5499100"/>
            </a:xfrm>
          </p:grpSpPr>
          <p:sp>
            <p:nvSpPr>
              <p:cNvPr id="1646" name="Freeform 16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7" name="Group 1647"/>
            <p:cNvGrpSpPr>
              <a:grpSpLocks noChangeAspect="1"/>
            </p:cNvGrpSpPr>
            <p:nvPr/>
          </p:nvGrpSpPr>
          <p:grpSpPr>
            <a:xfrm>
              <a:off x="0" y="5342935"/>
              <a:ext cx="95594" cy="82785"/>
              <a:chOff x="0" y="0"/>
              <a:chExt cx="6350000" cy="5499100"/>
            </a:xfrm>
          </p:grpSpPr>
          <p:sp>
            <p:nvSpPr>
              <p:cNvPr id="1648" name="Freeform 16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9" name="Group 1649"/>
            <p:cNvGrpSpPr>
              <a:grpSpLocks noChangeAspect="1"/>
            </p:cNvGrpSpPr>
            <p:nvPr/>
          </p:nvGrpSpPr>
          <p:grpSpPr>
            <a:xfrm>
              <a:off x="9701272" y="2155235"/>
              <a:ext cx="95594" cy="82785"/>
              <a:chOff x="0" y="0"/>
              <a:chExt cx="6350000" cy="5499100"/>
            </a:xfrm>
          </p:grpSpPr>
          <p:sp>
            <p:nvSpPr>
              <p:cNvPr id="1650" name="Freeform 16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1" name="Group 1651"/>
            <p:cNvGrpSpPr>
              <a:grpSpLocks noChangeAspect="1"/>
            </p:cNvGrpSpPr>
            <p:nvPr/>
          </p:nvGrpSpPr>
          <p:grpSpPr>
            <a:xfrm>
              <a:off x="9701272" y="8535719"/>
              <a:ext cx="95594" cy="82785"/>
              <a:chOff x="0" y="0"/>
              <a:chExt cx="6350000" cy="5499100"/>
            </a:xfrm>
          </p:grpSpPr>
          <p:sp>
            <p:nvSpPr>
              <p:cNvPr id="1652" name="Freeform 16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3" name="Group 1653"/>
            <p:cNvGrpSpPr>
              <a:grpSpLocks noChangeAspect="1"/>
            </p:cNvGrpSpPr>
            <p:nvPr/>
          </p:nvGrpSpPr>
          <p:grpSpPr>
            <a:xfrm>
              <a:off x="9701272" y="5342935"/>
              <a:ext cx="95594" cy="82785"/>
              <a:chOff x="0" y="0"/>
              <a:chExt cx="6350000" cy="5499100"/>
            </a:xfrm>
          </p:grpSpPr>
          <p:sp>
            <p:nvSpPr>
              <p:cNvPr id="1654" name="Freeform 16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5" name="Group 1655"/>
            <p:cNvGrpSpPr>
              <a:grpSpLocks noChangeAspect="1"/>
            </p:cNvGrpSpPr>
            <p:nvPr/>
          </p:nvGrpSpPr>
          <p:grpSpPr>
            <a:xfrm>
              <a:off x="6494149" y="537155"/>
              <a:ext cx="95594" cy="82785"/>
              <a:chOff x="0" y="0"/>
              <a:chExt cx="6350000" cy="5499100"/>
            </a:xfrm>
          </p:grpSpPr>
          <p:sp>
            <p:nvSpPr>
              <p:cNvPr id="1656" name="Freeform 16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7" name="Group 1657"/>
            <p:cNvGrpSpPr>
              <a:grpSpLocks noChangeAspect="1"/>
            </p:cNvGrpSpPr>
            <p:nvPr/>
          </p:nvGrpSpPr>
          <p:grpSpPr>
            <a:xfrm>
              <a:off x="6494149" y="6917640"/>
              <a:ext cx="95594" cy="82785"/>
              <a:chOff x="0" y="0"/>
              <a:chExt cx="6350000" cy="5499100"/>
            </a:xfrm>
          </p:grpSpPr>
          <p:sp>
            <p:nvSpPr>
              <p:cNvPr id="1658" name="Freeform 16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9" name="Group 1659"/>
            <p:cNvGrpSpPr>
              <a:grpSpLocks noChangeAspect="1"/>
            </p:cNvGrpSpPr>
            <p:nvPr/>
          </p:nvGrpSpPr>
          <p:grpSpPr>
            <a:xfrm>
              <a:off x="6494149" y="3724855"/>
              <a:ext cx="95594" cy="82785"/>
              <a:chOff x="0" y="0"/>
              <a:chExt cx="6350000" cy="5499100"/>
            </a:xfrm>
          </p:grpSpPr>
          <p:sp>
            <p:nvSpPr>
              <p:cNvPr id="1660" name="Freeform 16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1" name="Group 1661"/>
            <p:cNvGrpSpPr>
              <a:grpSpLocks noChangeAspect="1"/>
            </p:cNvGrpSpPr>
            <p:nvPr/>
          </p:nvGrpSpPr>
          <p:grpSpPr>
            <a:xfrm>
              <a:off x="6494149" y="10105340"/>
              <a:ext cx="95594" cy="82785"/>
              <a:chOff x="0" y="0"/>
              <a:chExt cx="6350000" cy="5499100"/>
            </a:xfrm>
          </p:grpSpPr>
          <p:sp>
            <p:nvSpPr>
              <p:cNvPr id="1662" name="Freeform 16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3" name="Group 1663"/>
            <p:cNvGrpSpPr>
              <a:grpSpLocks noChangeAspect="1"/>
            </p:cNvGrpSpPr>
            <p:nvPr/>
          </p:nvGrpSpPr>
          <p:grpSpPr>
            <a:xfrm>
              <a:off x="16195421" y="537155"/>
              <a:ext cx="95594" cy="82785"/>
              <a:chOff x="0" y="0"/>
              <a:chExt cx="6350000" cy="5499100"/>
            </a:xfrm>
          </p:grpSpPr>
          <p:sp>
            <p:nvSpPr>
              <p:cNvPr id="1664" name="Freeform 16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5" name="Group 1665"/>
            <p:cNvGrpSpPr>
              <a:grpSpLocks noChangeAspect="1"/>
            </p:cNvGrpSpPr>
            <p:nvPr/>
          </p:nvGrpSpPr>
          <p:grpSpPr>
            <a:xfrm>
              <a:off x="16195421" y="6917640"/>
              <a:ext cx="95594" cy="82785"/>
              <a:chOff x="0" y="0"/>
              <a:chExt cx="6350000" cy="5499100"/>
            </a:xfrm>
          </p:grpSpPr>
          <p:sp>
            <p:nvSpPr>
              <p:cNvPr id="1666" name="Freeform 16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7" name="Group 1667"/>
            <p:cNvGrpSpPr>
              <a:grpSpLocks noChangeAspect="1"/>
            </p:cNvGrpSpPr>
            <p:nvPr/>
          </p:nvGrpSpPr>
          <p:grpSpPr>
            <a:xfrm>
              <a:off x="16195421" y="3724855"/>
              <a:ext cx="95594" cy="82785"/>
              <a:chOff x="0" y="0"/>
              <a:chExt cx="6350000" cy="5499100"/>
            </a:xfrm>
          </p:grpSpPr>
          <p:sp>
            <p:nvSpPr>
              <p:cNvPr id="1668" name="Freeform 16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9" name="Group 1669"/>
            <p:cNvGrpSpPr>
              <a:grpSpLocks noChangeAspect="1"/>
            </p:cNvGrpSpPr>
            <p:nvPr/>
          </p:nvGrpSpPr>
          <p:grpSpPr>
            <a:xfrm>
              <a:off x="16195421" y="10105340"/>
              <a:ext cx="95594" cy="82785"/>
              <a:chOff x="0" y="0"/>
              <a:chExt cx="6350000" cy="5499100"/>
            </a:xfrm>
          </p:grpSpPr>
          <p:sp>
            <p:nvSpPr>
              <p:cNvPr id="1670" name="Freeform 16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1" name="Group 1671"/>
            <p:cNvGrpSpPr>
              <a:grpSpLocks noChangeAspect="1"/>
            </p:cNvGrpSpPr>
            <p:nvPr/>
          </p:nvGrpSpPr>
          <p:grpSpPr>
            <a:xfrm>
              <a:off x="19382801" y="537155"/>
              <a:ext cx="95594" cy="82785"/>
              <a:chOff x="0" y="0"/>
              <a:chExt cx="6350000" cy="5499100"/>
            </a:xfrm>
          </p:grpSpPr>
          <p:sp>
            <p:nvSpPr>
              <p:cNvPr id="1672" name="Freeform 16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3" name="Group 1673"/>
            <p:cNvGrpSpPr>
              <a:grpSpLocks noChangeAspect="1"/>
            </p:cNvGrpSpPr>
            <p:nvPr/>
          </p:nvGrpSpPr>
          <p:grpSpPr>
            <a:xfrm>
              <a:off x="19382801" y="6917640"/>
              <a:ext cx="95594" cy="82785"/>
              <a:chOff x="0" y="0"/>
              <a:chExt cx="6350000" cy="5499100"/>
            </a:xfrm>
          </p:grpSpPr>
          <p:sp>
            <p:nvSpPr>
              <p:cNvPr id="1674" name="Freeform 16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5" name="Group 1675"/>
            <p:cNvGrpSpPr>
              <a:grpSpLocks noChangeAspect="1"/>
            </p:cNvGrpSpPr>
            <p:nvPr/>
          </p:nvGrpSpPr>
          <p:grpSpPr>
            <a:xfrm>
              <a:off x="19382801" y="3724855"/>
              <a:ext cx="95594" cy="82785"/>
              <a:chOff x="0" y="0"/>
              <a:chExt cx="6350000" cy="5499100"/>
            </a:xfrm>
          </p:grpSpPr>
          <p:sp>
            <p:nvSpPr>
              <p:cNvPr id="1676" name="Freeform 16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7" name="Group 1677"/>
            <p:cNvGrpSpPr>
              <a:grpSpLocks noChangeAspect="1"/>
            </p:cNvGrpSpPr>
            <p:nvPr/>
          </p:nvGrpSpPr>
          <p:grpSpPr>
            <a:xfrm>
              <a:off x="19382801" y="10105340"/>
              <a:ext cx="95594" cy="82785"/>
              <a:chOff x="0" y="0"/>
              <a:chExt cx="6350000" cy="5499100"/>
            </a:xfrm>
          </p:grpSpPr>
          <p:sp>
            <p:nvSpPr>
              <p:cNvPr id="1678" name="Freeform 16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9" name="Group 1679"/>
            <p:cNvGrpSpPr>
              <a:grpSpLocks noChangeAspect="1"/>
            </p:cNvGrpSpPr>
            <p:nvPr/>
          </p:nvGrpSpPr>
          <p:grpSpPr>
            <a:xfrm>
              <a:off x="6494149" y="2155235"/>
              <a:ext cx="95594" cy="82785"/>
              <a:chOff x="0" y="0"/>
              <a:chExt cx="6350000" cy="5499100"/>
            </a:xfrm>
          </p:grpSpPr>
          <p:sp>
            <p:nvSpPr>
              <p:cNvPr id="1680" name="Freeform 16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1" name="Group 1681"/>
            <p:cNvGrpSpPr>
              <a:grpSpLocks noChangeAspect="1"/>
            </p:cNvGrpSpPr>
            <p:nvPr/>
          </p:nvGrpSpPr>
          <p:grpSpPr>
            <a:xfrm>
              <a:off x="6494149" y="8535719"/>
              <a:ext cx="95594" cy="82785"/>
              <a:chOff x="0" y="0"/>
              <a:chExt cx="6350000" cy="5499100"/>
            </a:xfrm>
          </p:grpSpPr>
          <p:sp>
            <p:nvSpPr>
              <p:cNvPr id="1682" name="Freeform 16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3" name="Group 1683"/>
            <p:cNvGrpSpPr>
              <a:grpSpLocks noChangeAspect="1"/>
            </p:cNvGrpSpPr>
            <p:nvPr/>
          </p:nvGrpSpPr>
          <p:grpSpPr>
            <a:xfrm>
              <a:off x="6494149" y="5342935"/>
              <a:ext cx="95594" cy="82785"/>
              <a:chOff x="0" y="0"/>
              <a:chExt cx="6350000" cy="5499100"/>
            </a:xfrm>
          </p:grpSpPr>
          <p:sp>
            <p:nvSpPr>
              <p:cNvPr id="1684" name="Freeform 16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5" name="Group 1685"/>
            <p:cNvGrpSpPr>
              <a:grpSpLocks noChangeAspect="1"/>
            </p:cNvGrpSpPr>
            <p:nvPr/>
          </p:nvGrpSpPr>
          <p:grpSpPr>
            <a:xfrm>
              <a:off x="16195421" y="2155235"/>
              <a:ext cx="95594" cy="82785"/>
              <a:chOff x="0" y="0"/>
              <a:chExt cx="6350000" cy="5499100"/>
            </a:xfrm>
          </p:grpSpPr>
          <p:sp>
            <p:nvSpPr>
              <p:cNvPr id="1686" name="Freeform 16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7" name="Group 1687"/>
            <p:cNvGrpSpPr>
              <a:grpSpLocks noChangeAspect="1"/>
            </p:cNvGrpSpPr>
            <p:nvPr/>
          </p:nvGrpSpPr>
          <p:grpSpPr>
            <a:xfrm>
              <a:off x="16195421" y="8535719"/>
              <a:ext cx="95594" cy="82785"/>
              <a:chOff x="0" y="0"/>
              <a:chExt cx="6350000" cy="5499100"/>
            </a:xfrm>
          </p:grpSpPr>
          <p:sp>
            <p:nvSpPr>
              <p:cNvPr id="1688" name="Freeform 16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9" name="Group 1689"/>
            <p:cNvGrpSpPr>
              <a:grpSpLocks noChangeAspect="1"/>
            </p:cNvGrpSpPr>
            <p:nvPr/>
          </p:nvGrpSpPr>
          <p:grpSpPr>
            <a:xfrm>
              <a:off x="16195421" y="5342935"/>
              <a:ext cx="95594" cy="82785"/>
              <a:chOff x="0" y="0"/>
              <a:chExt cx="6350000" cy="5499100"/>
            </a:xfrm>
          </p:grpSpPr>
          <p:sp>
            <p:nvSpPr>
              <p:cNvPr id="1690" name="Freeform 16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1" name="Group 1691"/>
            <p:cNvGrpSpPr>
              <a:grpSpLocks noChangeAspect="1"/>
            </p:cNvGrpSpPr>
            <p:nvPr/>
          </p:nvGrpSpPr>
          <p:grpSpPr>
            <a:xfrm>
              <a:off x="19382801" y="2155235"/>
              <a:ext cx="95594" cy="82785"/>
              <a:chOff x="0" y="0"/>
              <a:chExt cx="6350000" cy="5499100"/>
            </a:xfrm>
          </p:grpSpPr>
          <p:sp>
            <p:nvSpPr>
              <p:cNvPr id="1692" name="Freeform 16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3" name="Group 1693"/>
            <p:cNvGrpSpPr>
              <a:grpSpLocks noChangeAspect="1"/>
            </p:cNvGrpSpPr>
            <p:nvPr/>
          </p:nvGrpSpPr>
          <p:grpSpPr>
            <a:xfrm>
              <a:off x="19382801" y="8535719"/>
              <a:ext cx="95594" cy="82785"/>
              <a:chOff x="0" y="0"/>
              <a:chExt cx="6350000" cy="5499100"/>
            </a:xfrm>
          </p:grpSpPr>
          <p:sp>
            <p:nvSpPr>
              <p:cNvPr id="1694" name="Freeform 16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5" name="Group 1695"/>
            <p:cNvGrpSpPr>
              <a:grpSpLocks noChangeAspect="1"/>
            </p:cNvGrpSpPr>
            <p:nvPr/>
          </p:nvGrpSpPr>
          <p:grpSpPr>
            <a:xfrm>
              <a:off x="19382801" y="5342935"/>
              <a:ext cx="95594" cy="82785"/>
              <a:chOff x="0" y="0"/>
              <a:chExt cx="6350000" cy="5499100"/>
            </a:xfrm>
          </p:grpSpPr>
          <p:sp>
            <p:nvSpPr>
              <p:cNvPr id="1696" name="Freeform 16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7" name="Group 1697"/>
            <p:cNvGrpSpPr>
              <a:grpSpLocks noChangeAspect="1"/>
            </p:cNvGrpSpPr>
            <p:nvPr/>
          </p:nvGrpSpPr>
          <p:grpSpPr>
            <a:xfrm>
              <a:off x="3247865" y="537155"/>
              <a:ext cx="95594" cy="82785"/>
              <a:chOff x="0" y="0"/>
              <a:chExt cx="6350000" cy="5499100"/>
            </a:xfrm>
          </p:grpSpPr>
          <p:sp>
            <p:nvSpPr>
              <p:cNvPr id="1698" name="Freeform 16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9" name="Group 1699"/>
            <p:cNvGrpSpPr>
              <a:grpSpLocks noChangeAspect="1"/>
            </p:cNvGrpSpPr>
            <p:nvPr/>
          </p:nvGrpSpPr>
          <p:grpSpPr>
            <a:xfrm>
              <a:off x="3247865" y="6917640"/>
              <a:ext cx="95594" cy="82785"/>
              <a:chOff x="0" y="0"/>
              <a:chExt cx="6350000" cy="5499100"/>
            </a:xfrm>
          </p:grpSpPr>
          <p:sp>
            <p:nvSpPr>
              <p:cNvPr id="1700" name="Freeform 17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1" name="Group 1701"/>
            <p:cNvGrpSpPr>
              <a:grpSpLocks noChangeAspect="1"/>
            </p:cNvGrpSpPr>
            <p:nvPr/>
          </p:nvGrpSpPr>
          <p:grpSpPr>
            <a:xfrm>
              <a:off x="3247865" y="3724855"/>
              <a:ext cx="95594" cy="82785"/>
              <a:chOff x="0" y="0"/>
              <a:chExt cx="6350000" cy="5499100"/>
            </a:xfrm>
          </p:grpSpPr>
          <p:sp>
            <p:nvSpPr>
              <p:cNvPr id="1702" name="Freeform 17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3" name="Group 1703"/>
            <p:cNvGrpSpPr>
              <a:grpSpLocks noChangeAspect="1"/>
            </p:cNvGrpSpPr>
            <p:nvPr/>
          </p:nvGrpSpPr>
          <p:grpSpPr>
            <a:xfrm>
              <a:off x="3247865" y="10105340"/>
              <a:ext cx="95594" cy="82785"/>
              <a:chOff x="0" y="0"/>
              <a:chExt cx="6350000" cy="5499100"/>
            </a:xfrm>
          </p:grpSpPr>
          <p:sp>
            <p:nvSpPr>
              <p:cNvPr id="1704" name="Freeform 17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5" name="Group 1705"/>
            <p:cNvGrpSpPr>
              <a:grpSpLocks noChangeAspect="1"/>
            </p:cNvGrpSpPr>
            <p:nvPr/>
          </p:nvGrpSpPr>
          <p:grpSpPr>
            <a:xfrm>
              <a:off x="12949137" y="537155"/>
              <a:ext cx="95594" cy="82785"/>
              <a:chOff x="0" y="0"/>
              <a:chExt cx="6350000" cy="5499100"/>
            </a:xfrm>
          </p:grpSpPr>
          <p:sp>
            <p:nvSpPr>
              <p:cNvPr id="1706" name="Freeform 17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7" name="Group 1707"/>
            <p:cNvGrpSpPr>
              <a:grpSpLocks noChangeAspect="1"/>
            </p:cNvGrpSpPr>
            <p:nvPr/>
          </p:nvGrpSpPr>
          <p:grpSpPr>
            <a:xfrm>
              <a:off x="12949137" y="6917640"/>
              <a:ext cx="95594" cy="82785"/>
              <a:chOff x="0" y="0"/>
              <a:chExt cx="6350000" cy="5499100"/>
            </a:xfrm>
          </p:grpSpPr>
          <p:sp>
            <p:nvSpPr>
              <p:cNvPr id="1708" name="Freeform 17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9" name="Group 1709"/>
            <p:cNvGrpSpPr>
              <a:grpSpLocks noChangeAspect="1"/>
            </p:cNvGrpSpPr>
            <p:nvPr/>
          </p:nvGrpSpPr>
          <p:grpSpPr>
            <a:xfrm>
              <a:off x="12949137" y="3724855"/>
              <a:ext cx="95594" cy="82785"/>
              <a:chOff x="0" y="0"/>
              <a:chExt cx="6350000" cy="5499100"/>
            </a:xfrm>
          </p:grpSpPr>
          <p:sp>
            <p:nvSpPr>
              <p:cNvPr id="1710" name="Freeform 17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1" name="Group 1711"/>
            <p:cNvGrpSpPr>
              <a:grpSpLocks noChangeAspect="1"/>
            </p:cNvGrpSpPr>
            <p:nvPr/>
          </p:nvGrpSpPr>
          <p:grpSpPr>
            <a:xfrm>
              <a:off x="12949137" y="10105340"/>
              <a:ext cx="95594" cy="82785"/>
              <a:chOff x="0" y="0"/>
              <a:chExt cx="6350000" cy="5499100"/>
            </a:xfrm>
          </p:grpSpPr>
          <p:sp>
            <p:nvSpPr>
              <p:cNvPr id="1712" name="Freeform 17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3" name="Group 1713"/>
            <p:cNvGrpSpPr>
              <a:grpSpLocks noChangeAspect="1"/>
            </p:cNvGrpSpPr>
            <p:nvPr/>
          </p:nvGrpSpPr>
          <p:grpSpPr>
            <a:xfrm>
              <a:off x="3247865" y="2155235"/>
              <a:ext cx="95594" cy="82785"/>
              <a:chOff x="0" y="0"/>
              <a:chExt cx="6350000" cy="5499100"/>
            </a:xfrm>
          </p:grpSpPr>
          <p:sp>
            <p:nvSpPr>
              <p:cNvPr id="1714" name="Freeform 17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5" name="Group 1715"/>
            <p:cNvGrpSpPr>
              <a:grpSpLocks noChangeAspect="1"/>
            </p:cNvGrpSpPr>
            <p:nvPr/>
          </p:nvGrpSpPr>
          <p:grpSpPr>
            <a:xfrm>
              <a:off x="3247865" y="8535719"/>
              <a:ext cx="95594" cy="82785"/>
              <a:chOff x="0" y="0"/>
              <a:chExt cx="6350000" cy="5499100"/>
            </a:xfrm>
          </p:grpSpPr>
          <p:sp>
            <p:nvSpPr>
              <p:cNvPr id="1716" name="Freeform 17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7" name="Group 1717"/>
            <p:cNvGrpSpPr>
              <a:grpSpLocks noChangeAspect="1"/>
            </p:cNvGrpSpPr>
            <p:nvPr/>
          </p:nvGrpSpPr>
          <p:grpSpPr>
            <a:xfrm>
              <a:off x="3247865" y="5342935"/>
              <a:ext cx="95594" cy="82785"/>
              <a:chOff x="0" y="0"/>
              <a:chExt cx="6350000" cy="5499100"/>
            </a:xfrm>
          </p:grpSpPr>
          <p:sp>
            <p:nvSpPr>
              <p:cNvPr id="1718" name="Freeform 17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9" name="Group 1719"/>
            <p:cNvGrpSpPr>
              <a:grpSpLocks noChangeAspect="1"/>
            </p:cNvGrpSpPr>
            <p:nvPr/>
          </p:nvGrpSpPr>
          <p:grpSpPr>
            <a:xfrm>
              <a:off x="12949137" y="2155235"/>
              <a:ext cx="95594" cy="82785"/>
              <a:chOff x="0" y="0"/>
              <a:chExt cx="6350000" cy="5499100"/>
            </a:xfrm>
          </p:grpSpPr>
          <p:sp>
            <p:nvSpPr>
              <p:cNvPr id="1720" name="Freeform 17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21" name="Group 1721"/>
            <p:cNvGrpSpPr>
              <a:grpSpLocks noChangeAspect="1"/>
            </p:cNvGrpSpPr>
            <p:nvPr/>
          </p:nvGrpSpPr>
          <p:grpSpPr>
            <a:xfrm>
              <a:off x="12949137" y="8535719"/>
              <a:ext cx="95594" cy="82785"/>
              <a:chOff x="0" y="0"/>
              <a:chExt cx="6350000" cy="5499100"/>
            </a:xfrm>
          </p:grpSpPr>
          <p:sp>
            <p:nvSpPr>
              <p:cNvPr id="1722" name="Freeform 17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23" name="Group 1723"/>
            <p:cNvGrpSpPr>
              <a:grpSpLocks noChangeAspect="1"/>
            </p:cNvGrpSpPr>
            <p:nvPr/>
          </p:nvGrpSpPr>
          <p:grpSpPr>
            <a:xfrm>
              <a:off x="12949137" y="5342935"/>
              <a:ext cx="95594" cy="82785"/>
              <a:chOff x="0" y="0"/>
              <a:chExt cx="6350000" cy="5499100"/>
            </a:xfrm>
          </p:grpSpPr>
          <p:sp>
            <p:nvSpPr>
              <p:cNvPr id="1724" name="Freeform 17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sp>
        <p:nvSpPr>
          <p:cNvPr id="1725" name="AutoShape 1725"/>
          <p:cNvSpPr/>
          <p:nvPr/>
        </p:nvSpPr>
        <p:spPr>
          <a:xfrm>
            <a:off x="8706209" y="1028700"/>
            <a:ext cx="8553091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26" name="TextBox 1726"/>
          <p:cNvSpPr txBox="1"/>
          <p:nvPr/>
        </p:nvSpPr>
        <p:spPr>
          <a:xfrm>
            <a:off x="9144000" y="981075"/>
            <a:ext cx="8115300" cy="392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50"/>
              </a:lnSpc>
            </a:pPr>
            <a:r>
              <a:rPr lang="en-US" sz="9000" dirty="0">
                <a:solidFill>
                  <a:srgbClr val="1B1B1B"/>
                </a:solidFill>
                <a:latin typeface="League Spartan" panose="00000800000000000000" pitchFamily="50" charset="0"/>
              </a:rPr>
              <a:t>Final Project:</a:t>
            </a:r>
          </a:p>
          <a:p>
            <a:pPr algn="r">
              <a:lnSpc>
                <a:spcPts val="11250"/>
              </a:lnSpc>
            </a:pPr>
            <a:r>
              <a:rPr lang="en-US" sz="9000" dirty="0" err="1">
                <a:solidFill>
                  <a:srgbClr val="1B1B1B"/>
                </a:solidFill>
                <a:latin typeface="League Spartan" panose="00000800000000000000" pitchFamily="50" charset="0"/>
              </a:rPr>
              <a:t>Shoplist</a:t>
            </a:r>
            <a:endParaRPr lang="en-US" sz="9000" dirty="0">
              <a:solidFill>
                <a:srgbClr val="1B1B1B"/>
              </a:solidFill>
              <a:latin typeface="League Spartan" panose="00000800000000000000" pitchFamily="50" charset="0"/>
            </a:endParaRPr>
          </a:p>
          <a:p>
            <a:pPr algn="r">
              <a:lnSpc>
                <a:spcPts val="8000"/>
              </a:lnSpc>
            </a:pPr>
            <a:r>
              <a:rPr lang="en-US" sz="6400" dirty="0">
                <a:solidFill>
                  <a:srgbClr val="1B1B1B"/>
                </a:solidFill>
                <a:latin typeface="League Spartan" panose="00000800000000000000" pitchFamily="50" charset="0"/>
              </a:rPr>
              <a:t>Alberto Piñón</a:t>
            </a:r>
          </a:p>
        </p:txBody>
      </p:sp>
      <p:pic>
        <p:nvPicPr>
          <p:cNvPr id="1727" name="Picture 17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2384" y="566111"/>
            <a:ext cx="2718692" cy="2791191"/>
          </a:xfrm>
          <a:prstGeom prst="rect">
            <a:avLst/>
          </a:prstGeom>
        </p:spPr>
      </p:pic>
      <p:sp>
        <p:nvSpPr>
          <p:cNvPr id="1728" name="TextBox 1728"/>
          <p:cNvSpPr txBox="1"/>
          <p:nvPr/>
        </p:nvSpPr>
        <p:spPr>
          <a:xfrm>
            <a:off x="1028700" y="7838964"/>
            <a:ext cx="2579701" cy="188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99"/>
              </a:lnSpc>
            </a:pPr>
            <a:r>
              <a:rPr lang="en-US" sz="11999">
                <a:solidFill>
                  <a:srgbClr val="2BC4FA"/>
                </a:solidFill>
                <a:latin typeface="League Spartan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5805" y="1160831"/>
            <a:ext cx="3317697" cy="8044740"/>
            <a:chOff x="0" y="0"/>
            <a:chExt cx="4423596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3789263" y="9568185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3789263" y="7998564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2979" y="9568185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2979" y="7998564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4327923" y="537155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4327923" y="6917640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327923" y="3724855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327923" y="10105340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27923" y="2155235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4327923" y="8535719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327923" y="534293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081639" y="1010534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81639" y="8535719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621500" y="7455836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621500" y="10643536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621500" y="907391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170465" y="956818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70465" y="7998564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2709126" y="1010534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2709126" y="8535719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3248987" y="7455836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3248987" y="10643536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3248987" y="907391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328002" y="0"/>
              <a:ext cx="82785" cy="82785"/>
              <a:chOff x="0" y="0"/>
              <a:chExt cx="1913890" cy="19138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328002" y="6380485"/>
              <a:ext cx="82785" cy="82785"/>
              <a:chOff x="0" y="0"/>
              <a:chExt cx="1913890" cy="19138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4328002" y="3187700"/>
              <a:ext cx="82785" cy="82785"/>
              <a:chOff x="0" y="0"/>
              <a:chExt cx="1913890" cy="19138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328002" y="9568185"/>
              <a:ext cx="82785" cy="82785"/>
              <a:chOff x="0" y="0"/>
              <a:chExt cx="1913890" cy="191389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328002" y="1618080"/>
              <a:ext cx="82785" cy="82785"/>
              <a:chOff x="0" y="0"/>
              <a:chExt cx="1913890" cy="191389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328002" y="7998564"/>
              <a:ext cx="82785" cy="82785"/>
              <a:chOff x="0" y="0"/>
              <a:chExt cx="1913890" cy="191389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328002" y="4805780"/>
              <a:ext cx="82785" cy="82785"/>
              <a:chOff x="0" y="0"/>
              <a:chExt cx="1913890" cy="191389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081718" y="9568185"/>
              <a:ext cx="82785" cy="82785"/>
              <a:chOff x="0" y="0"/>
              <a:chExt cx="1913890" cy="191389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081718" y="7998564"/>
              <a:ext cx="82785" cy="82785"/>
              <a:chOff x="0" y="0"/>
              <a:chExt cx="1913890" cy="191389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1620378" y="10105340"/>
              <a:ext cx="82785" cy="82785"/>
              <a:chOff x="0" y="0"/>
              <a:chExt cx="1913890" cy="191389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20378" y="8535719"/>
              <a:ext cx="82785" cy="82785"/>
              <a:chOff x="0" y="0"/>
              <a:chExt cx="1913890" cy="191389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160239" y="7455836"/>
              <a:ext cx="82785" cy="82785"/>
              <a:chOff x="0" y="0"/>
              <a:chExt cx="1913890" cy="191389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160239" y="10643536"/>
              <a:ext cx="82785" cy="82785"/>
              <a:chOff x="0" y="0"/>
              <a:chExt cx="1913890" cy="191389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160239" y="9073915"/>
              <a:ext cx="82785" cy="82785"/>
              <a:chOff x="0" y="0"/>
              <a:chExt cx="1913890" cy="19138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789263" y="7455836"/>
              <a:ext cx="82785" cy="82785"/>
              <a:chOff x="0" y="0"/>
              <a:chExt cx="1913890" cy="191389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3789263" y="10643536"/>
              <a:ext cx="82785" cy="82785"/>
              <a:chOff x="0" y="0"/>
              <a:chExt cx="1913890" cy="19138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3789263" y="9073915"/>
              <a:ext cx="82785" cy="82785"/>
              <a:chOff x="0" y="0"/>
              <a:chExt cx="1913890" cy="191389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542979" y="7455836"/>
              <a:ext cx="82785" cy="82785"/>
              <a:chOff x="0" y="0"/>
              <a:chExt cx="1913890" cy="191389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542979" y="10643536"/>
              <a:ext cx="82785" cy="82785"/>
              <a:chOff x="0" y="0"/>
              <a:chExt cx="1913890" cy="191389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542979" y="9073915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709204" y="9568185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709204" y="7998564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247865" y="1010534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247865" y="8535719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>
              <a:grpSpLocks noChangeAspect="1"/>
            </p:cNvGrpSpPr>
            <p:nvPr/>
          </p:nvGrpSpPr>
          <p:grpSpPr>
            <a:xfrm>
              <a:off x="1620457" y="9568185"/>
              <a:ext cx="95594" cy="82785"/>
              <a:chOff x="0" y="0"/>
              <a:chExt cx="6350000" cy="54991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>
              <a:grpSpLocks noChangeAspect="1"/>
            </p:cNvGrpSpPr>
            <p:nvPr/>
          </p:nvGrpSpPr>
          <p:grpSpPr>
            <a:xfrm>
              <a:off x="1620457" y="7998564"/>
              <a:ext cx="95594" cy="82785"/>
              <a:chOff x="0" y="0"/>
              <a:chExt cx="6350000" cy="54991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>
              <a:grpSpLocks noChangeAspect="1"/>
            </p:cNvGrpSpPr>
            <p:nvPr/>
          </p:nvGrpSpPr>
          <p:grpSpPr>
            <a:xfrm>
              <a:off x="2159118" y="10105340"/>
              <a:ext cx="95594" cy="82785"/>
              <a:chOff x="0" y="0"/>
              <a:chExt cx="6350000" cy="54991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>
              <a:grpSpLocks noChangeAspect="1"/>
            </p:cNvGrpSpPr>
            <p:nvPr/>
          </p:nvGrpSpPr>
          <p:grpSpPr>
            <a:xfrm>
              <a:off x="2159118" y="8535719"/>
              <a:ext cx="95594" cy="82785"/>
              <a:chOff x="0" y="0"/>
              <a:chExt cx="6350000" cy="54991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>
              <a:grpSpLocks noChangeAspect="1"/>
            </p:cNvGrpSpPr>
            <p:nvPr/>
          </p:nvGrpSpPr>
          <p:grpSpPr>
            <a:xfrm>
              <a:off x="2698978" y="7455836"/>
              <a:ext cx="95594" cy="82785"/>
              <a:chOff x="0" y="0"/>
              <a:chExt cx="6350000" cy="54991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>
              <a:grpSpLocks noChangeAspect="1"/>
            </p:cNvGrpSpPr>
            <p:nvPr/>
          </p:nvGrpSpPr>
          <p:grpSpPr>
            <a:xfrm>
              <a:off x="2698978" y="10643536"/>
              <a:ext cx="95594" cy="82785"/>
              <a:chOff x="0" y="0"/>
              <a:chExt cx="6350000" cy="54991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>
              <a:grpSpLocks noChangeAspect="1"/>
            </p:cNvGrpSpPr>
            <p:nvPr/>
          </p:nvGrpSpPr>
          <p:grpSpPr>
            <a:xfrm>
              <a:off x="2698978" y="9073915"/>
              <a:ext cx="95594" cy="82785"/>
              <a:chOff x="0" y="0"/>
              <a:chExt cx="6350000" cy="54991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>
              <a:grpSpLocks noChangeAspect="1"/>
            </p:cNvGrpSpPr>
            <p:nvPr/>
          </p:nvGrpSpPr>
          <p:grpSpPr>
            <a:xfrm>
              <a:off x="4328002" y="1075351"/>
              <a:ext cx="95594" cy="82785"/>
              <a:chOff x="0" y="0"/>
              <a:chExt cx="6350000" cy="54991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>
              <a:grpSpLocks noChangeAspect="1"/>
            </p:cNvGrpSpPr>
            <p:nvPr/>
          </p:nvGrpSpPr>
          <p:grpSpPr>
            <a:xfrm>
              <a:off x="4328002" y="7455836"/>
              <a:ext cx="95594" cy="82785"/>
              <a:chOff x="0" y="0"/>
              <a:chExt cx="6350000" cy="54991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>
              <a:grpSpLocks noChangeAspect="1"/>
            </p:cNvGrpSpPr>
            <p:nvPr/>
          </p:nvGrpSpPr>
          <p:grpSpPr>
            <a:xfrm>
              <a:off x="4328002" y="4263051"/>
              <a:ext cx="95594" cy="82785"/>
              <a:chOff x="0" y="0"/>
              <a:chExt cx="6350000" cy="54991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>
              <a:grpSpLocks noChangeAspect="1"/>
            </p:cNvGrpSpPr>
            <p:nvPr/>
          </p:nvGrpSpPr>
          <p:grpSpPr>
            <a:xfrm>
              <a:off x="4328002" y="10643536"/>
              <a:ext cx="95594" cy="82785"/>
              <a:chOff x="0" y="0"/>
              <a:chExt cx="6350000" cy="54991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>
              <a:grpSpLocks noChangeAspect="1"/>
            </p:cNvGrpSpPr>
            <p:nvPr/>
          </p:nvGrpSpPr>
          <p:grpSpPr>
            <a:xfrm>
              <a:off x="4328002" y="2693431"/>
              <a:ext cx="95594" cy="82785"/>
              <a:chOff x="0" y="0"/>
              <a:chExt cx="6350000" cy="54991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>
              <a:grpSpLocks noChangeAspect="1"/>
            </p:cNvGrpSpPr>
            <p:nvPr/>
          </p:nvGrpSpPr>
          <p:grpSpPr>
            <a:xfrm>
              <a:off x="4328002" y="9073915"/>
              <a:ext cx="95594" cy="82785"/>
              <a:chOff x="0" y="0"/>
              <a:chExt cx="6350000" cy="54991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>
              <a:grpSpLocks noChangeAspect="1"/>
            </p:cNvGrpSpPr>
            <p:nvPr/>
          </p:nvGrpSpPr>
          <p:grpSpPr>
            <a:xfrm>
              <a:off x="4328002" y="5881131"/>
              <a:ext cx="95594" cy="82785"/>
              <a:chOff x="0" y="0"/>
              <a:chExt cx="6350000" cy="54991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>
              <a:grpSpLocks noChangeAspect="1"/>
            </p:cNvGrpSpPr>
            <p:nvPr/>
          </p:nvGrpSpPr>
          <p:grpSpPr>
            <a:xfrm>
              <a:off x="1081718" y="7455836"/>
              <a:ext cx="95594" cy="82785"/>
              <a:chOff x="0" y="0"/>
              <a:chExt cx="6350000" cy="54991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>
              <a:grpSpLocks noChangeAspect="1"/>
            </p:cNvGrpSpPr>
            <p:nvPr/>
          </p:nvGrpSpPr>
          <p:grpSpPr>
            <a:xfrm>
              <a:off x="1081718" y="10643536"/>
              <a:ext cx="95594" cy="82785"/>
              <a:chOff x="0" y="0"/>
              <a:chExt cx="6350000" cy="54991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>
              <a:grpSpLocks noChangeAspect="1"/>
            </p:cNvGrpSpPr>
            <p:nvPr/>
          </p:nvGrpSpPr>
          <p:grpSpPr>
            <a:xfrm>
              <a:off x="1081718" y="9073915"/>
              <a:ext cx="95594" cy="82785"/>
              <a:chOff x="0" y="0"/>
              <a:chExt cx="6350000" cy="54991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>
              <a:grpSpLocks noChangeAspect="1"/>
            </p:cNvGrpSpPr>
            <p:nvPr/>
          </p:nvGrpSpPr>
          <p:grpSpPr>
            <a:xfrm>
              <a:off x="3247943" y="9568185"/>
              <a:ext cx="95594" cy="82785"/>
              <a:chOff x="0" y="0"/>
              <a:chExt cx="6350000" cy="54991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>
              <a:grpSpLocks noChangeAspect="1"/>
            </p:cNvGrpSpPr>
            <p:nvPr/>
          </p:nvGrpSpPr>
          <p:grpSpPr>
            <a:xfrm>
              <a:off x="3247943" y="7998564"/>
              <a:ext cx="95594" cy="82785"/>
              <a:chOff x="0" y="0"/>
              <a:chExt cx="6350000" cy="54991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>
              <a:grpSpLocks noChangeAspect="1"/>
            </p:cNvGrpSpPr>
            <p:nvPr/>
          </p:nvGrpSpPr>
          <p:grpSpPr>
            <a:xfrm>
              <a:off x="3782858" y="10105340"/>
              <a:ext cx="95594" cy="82785"/>
              <a:chOff x="0" y="0"/>
              <a:chExt cx="6350000" cy="54991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>
              <a:grpSpLocks noChangeAspect="1"/>
            </p:cNvGrpSpPr>
            <p:nvPr/>
          </p:nvGrpSpPr>
          <p:grpSpPr>
            <a:xfrm>
              <a:off x="3782858" y="8535719"/>
              <a:ext cx="95594" cy="82785"/>
              <a:chOff x="0" y="0"/>
              <a:chExt cx="6350000" cy="54991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>
              <a:grpSpLocks noChangeAspect="1"/>
            </p:cNvGrpSpPr>
            <p:nvPr/>
          </p:nvGrpSpPr>
          <p:grpSpPr>
            <a:xfrm>
              <a:off x="536574" y="10105340"/>
              <a:ext cx="95594" cy="82785"/>
              <a:chOff x="0" y="0"/>
              <a:chExt cx="6350000" cy="54991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>
              <a:grpSpLocks noChangeAspect="1"/>
            </p:cNvGrpSpPr>
            <p:nvPr/>
          </p:nvGrpSpPr>
          <p:grpSpPr>
            <a:xfrm>
              <a:off x="536574" y="8535719"/>
              <a:ext cx="95594" cy="82785"/>
              <a:chOff x="0" y="0"/>
              <a:chExt cx="6350000" cy="54991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3789263" y="0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3789263" y="638048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3789263" y="3187700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3789263" y="1618080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3789263" y="4805780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2979" y="0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542979" y="638048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542979" y="3187700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542979" y="161808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542979" y="4805780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1639" y="537155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081639" y="6917640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081639" y="3724855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081639" y="215523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081639" y="5342935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621500" y="1075351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621500" y="4263051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621500" y="2693431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621500" y="5881131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2170465" y="0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2170465" y="638048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2170465" y="3187700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2170465" y="1618080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2170465" y="4805780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2709126" y="537155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2709126" y="6917640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2709126" y="3724855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2709126" y="2155235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2709126" y="5342935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3248987" y="1075351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3248987" y="426305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3248987" y="269343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3248987" y="5881131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1081718" y="0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1081718" y="6380485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081718" y="3187700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081718" y="1618080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081718" y="4805780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620378" y="537155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1620378" y="6917640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1620378" y="372485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1620378" y="2155235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1620378" y="5342935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2160239" y="1075351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2160239" y="426305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2160239" y="269343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2160239" y="5881131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3789263" y="10753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3789263" y="4263051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89263" y="269343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89263" y="5881131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542979" y="10753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542979" y="4263051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2979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2979" y="5881131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2709204" y="0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2709204" y="6380485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2709204" y="3187700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2709204" y="1618080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9204" y="480578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3247865" y="537155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3247865" y="6917640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3247865" y="3724855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3247865" y="2155235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3247865" y="5342935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>
              <a:grpSpLocks noChangeAspect="1"/>
            </p:cNvGrpSpPr>
            <p:nvPr/>
          </p:nvGrpSpPr>
          <p:grpSpPr>
            <a:xfrm>
              <a:off x="1620457" y="0"/>
              <a:ext cx="95594" cy="82785"/>
              <a:chOff x="0" y="0"/>
              <a:chExt cx="6350000" cy="54991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>
              <a:grpSpLocks noChangeAspect="1"/>
            </p:cNvGrpSpPr>
            <p:nvPr/>
          </p:nvGrpSpPr>
          <p:grpSpPr>
            <a:xfrm>
              <a:off x="1620457" y="6380485"/>
              <a:ext cx="95594" cy="82785"/>
              <a:chOff x="0" y="0"/>
              <a:chExt cx="6350000" cy="54991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>
              <a:grpSpLocks noChangeAspect="1"/>
            </p:cNvGrpSpPr>
            <p:nvPr/>
          </p:nvGrpSpPr>
          <p:grpSpPr>
            <a:xfrm>
              <a:off x="1620457" y="3187700"/>
              <a:ext cx="95594" cy="82785"/>
              <a:chOff x="0" y="0"/>
              <a:chExt cx="6350000" cy="54991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>
              <a:grpSpLocks noChangeAspect="1"/>
            </p:cNvGrpSpPr>
            <p:nvPr/>
          </p:nvGrpSpPr>
          <p:grpSpPr>
            <a:xfrm>
              <a:off x="1620457" y="1618080"/>
              <a:ext cx="95594" cy="82785"/>
              <a:chOff x="0" y="0"/>
              <a:chExt cx="6350000" cy="54991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>
              <a:grpSpLocks noChangeAspect="1"/>
            </p:cNvGrpSpPr>
            <p:nvPr/>
          </p:nvGrpSpPr>
          <p:grpSpPr>
            <a:xfrm>
              <a:off x="1620457" y="4805780"/>
              <a:ext cx="95594" cy="82785"/>
              <a:chOff x="0" y="0"/>
              <a:chExt cx="6350000" cy="54991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>
              <a:grpSpLocks noChangeAspect="1"/>
            </p:cNvGrpSpPr>
            <p:nvPr/>
          </p:nvGrpSpPr>
          <p:grpSpPr>
            <a:xfrm>
              <a:off x="2159118" y="537155"/>
              <a:ext cx="95594" cy="82785"/>
              <a:chOff x="0" y="0"/>
              <a:chExt cx="6350000" cy="54991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>
              <a:grpSpLocks noChangeAspect="1"/>
            </p:cNvGrpSpPr>
            <p:nvPr/>
          </p:nvGrpSpPr>
          <p:grpSpPr>
            <a:xfrm>
              <a:off x="2159118" y="6917640"/>
              <a:ext cx="95594" cy="82785"/>
              <a:chOff x="0" y="0"/>
              <a:chExt cx="6350000" cy="54991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>
              <a:grpSpLocks noChangeAspect="1"/>
            </p:cNvGrpSpPr>
            <p:nvPr/>
          </p:nvGrpSpPr>
          <p:grpSpPr>
            <a:xfrm>
              <a:off x="2159118" y="3724855"/>
              <a:ext cx="95594" cy="82785"/>
              <a:chOff x="0" y="0"/>
              <a:chExt cx="6350000" cy="54991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>
              <a:grpSpLocks noChangeAspect="1"/>
            </p:cNvGrpSpPr>
            <p:nvPr/>
          </p:nvGrpSpPr>
          <p:grpSpPr>
            <a:xfrm>
              <a:off x="2159118" y="2155235"/>
              <a:ext cx="95594" cy="82785"/>
              <a:chOff x="0" y="0"/>
              <a:chExt cx="6350000" cy="54991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>
              <a:grpSpLocks noChangeAspect="1"/>
            </p:cNvGrpSpPr>
            <p:nvPr/>
          </p:nvGrpSpPr>
          <p:grpSpPr>
            <a:xfrm>
              <a:off x="2159118" y="5342935"/>
              <a:ext cx="95594" cy="82785"/>
              <a:chOff x="0" y="0"/>
              <a:chExt cx="6350000" cy="54991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>
              <a:grpSpLocks noChangeAspect="1"/>
            </p:cNvGrpSpPr>
            <p:nvPr/>
          </p:nvGrpSpPr>
          <p:grpSpPr>
            <a:xfrm>
              <a:off x="2698978" y="1075351"/>
              <a:ext cx="95594" cy="82785"/>
              <a:chOff x="0" y="0"/>
              <a:chExt cx="6350000" cy="54991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>
              <a:grpSpLocks noChangeAspect="1"/>
            </p:cNvGrpSpPr>
            <p:nvPr/>
          </p:nvGrpSpPr>
          <p:grpSpPr>
            <a:xfrm>
              <a:off x="2698978" y="4263051"/>
              <a:ext cx="95594" cy="82785"/>
              <a:chOff x="0" y="0"/>
              <a:chExt cx="6350000" cy="54991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>
              <a:grpSpLocks noChangeAspect="1"/>
            </p:cNvGrpSpPr>
            <p:nvPr/>
          </p:nvGrpSpPr>
          <p:grpSpPr>
            <a:xfrm>
              <a:off x="2698978" y="2693431"/>
              <a:ext cx="95594" cy="82785"/>
              <a:chOff x="0" y="0"/>
              <a:chExt cx="6350000" cy="54991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>
              <a:grpSpLocks noChangeAspect="1"/>
            </p:cNvGrpSpPr>
            <p:nvPr/>
          </p:nvGrpSpPr>
          <p:grpSpPr>
            <a:xfrm>
              <a:off x="2698978" y="5881131"/>
              <a:ext cx="95594" cy="82785"/>
              <a:chOff x="0" y="0"/>
              <a:chExt cx="6350000" cy="54991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>
              <a:grpSpLocks noChangeAspect="1"/>
            </p:cNvGrpSpPr>
            <p:nvPr/>
          </p:nvGrpSpPr>
          <p:grpSpPr>
            <a:xfrm>
              <a:off x="1081718" y="1075351"/>
              <a:ext cx="95594" cy="82785"/>
              <a:chOff x="0" y="0"/>
              <a:chExt cx="6350000" cy="54991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>
              <a:grpSpLocks noChangeAspect="1"/>
            </p:cNvGrpSpPr>
            <p:nvPr/>
          </p:nvGrpSpPr>
          <p:grpSpPr>
            <a:xfrm>
              <a:off x="1081718" y="4263051"/>
              <a:ext cx="95594" cy="82785"/>
              <a:chOff x="0" y="0"/>
              <a:chExt cx="6350000" cy="54991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>
              <a:grpSpLocks noChangeAspect="1"/>
            </p:cNvGrpSpPr>
            <p:nvPr/>
          </p:nvGrpSpPr>
          <p:grpSpPr>
            <a:xfrm>
              <a:off x="1081718" y="2693431"/>
              <a:ext cx="95594" cy="82785"/>
              <a:chOff x="0" y="0"/>
              <a:chExt cx="6350000" cy="54991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081718" y="5881131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3247943" y="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3247943" y="63804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3247943" y="318770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3247943" y="1618080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3247943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3782858" y="537155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3782858" y="6917640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3782858" y="3724855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3782858" y="215523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3782858" y="5342935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536574" y="5371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536574" y="69176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6574" y="37248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6574" y="2155235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6574" y="534293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381" name="Group 381"/>
          <p:cNvGrpSpPr/>
          <p:nvPr/>
        </p:nvGrpSpPr>
        <p:grpSpPr>
          <a:xfrm rot="5400000">
            <a:off x="14666609" y="6875159"/>
            <a:ext cx="4589724" cy="595658"/>
            <a:chOff x="0" y="0"/>
            <a:chExt cx="6119632" cy="794211"/>
          </a:xfrm>
        </p:grpSpPr>
        <p:sp>
          <p:nvSpPr>
            <p:cNvPr id="382" name="AutoShape 382"/>
            <p:cNvSpPr/>
            <p:nvPr/>
          </p:nvSpPr>
          <p:spPr>
            <a:xfrm>
              <a:off x="0" y="0"/>
              <a:ext cx="6119632" cy="79421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83" name="TextBox 383"/>
            <p:cNvSpPr txBox="1"/>
            <p:nvPr/>
          </p:nvSpPr>
          <p:spPr>
            <a:xfrm>
              <a:off x="320578" y="223929"/>
              <a:ext cx="5478477" cy="273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726"/>
                </a:lnSpc>
              </a:pPr>
              <a:r>
                <a:rPr lang="en-US" sz="1233" spc="61" dirty="0">
                  <a:solidFill>
                    <a:srgbClr val="2DC5FA"/>
                  </a:solidFill>
                  <a:latin typeface="Clear Sans Regular"/>
                </a:rPr>
                <a:t>IRONHACK – DATA ANALYTICS</a:t>
              </a:r>
            </a:p>
          </p:txBody>
        </p:sp>
      </p:grpSp>
      <p:sp>
        <p:nvSpPr>
          <p:cNvPr id="384" name="TextBox 384"/>
          <p:cNvSpPr txBox="1"/>
          <p:nvPr/>
        </p:nvSpPr>
        <p:spPr>
          <a:xfrm>
            <a:off x="1244900" y="3309836"/>
            <a:ext cx="10901920" cy="2525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s-MX" sz="4800">
                <a:solidFill>
                  <a:srgbClr val="1B1B1B"/>
                </a:solidFill>
                <a:latin typeface="Clear Sans Regular"/>
              </a:rPr>
              <a:t>Consiste en recibir una lista de productos de super y encontrar la opción más económica.  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1244900" y="1007269"/>
            <a:ext cx="10501777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5"/>
              </a:lnSpc>
            </a:pPr>
            <a:r>
              <a:rPr lang="en-US" sz="7500" dirty="0">
                <a:solidFill>
                  <a:srgbClr val="1B1B1B"/>
                </a:solidFill>
                <a:latin typeface="League Spartan" panose="00000800000000000000" pitchFamily="50" charset="0"/>
              </a:rPr>
              <a:t>DESCRIPCIÓN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13023211" y="971550"/>
            <a:ext cx="2281443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 dirty="0">
                <a:solidFill>
                  <a:srgbClr val="2BC4FA"/>
                </a:solidFill>
                <a:latin typeface="League Spartan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5805" y="1160831"/>
            <a:ext cx="3317697" cy="8044740"/>
            <a:chOff x="0" y="0"/>
            <a:chExt cx="4423596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3789263" y="9568185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3789263" y="7998564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2979" y="9568185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2979" y="7998564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4327923" y="537155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4327923" y="6917640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327923" y="3724855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327923" y="10105340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27923" y="2155235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4327923" y="8535719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327923" y="534293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081639" y="1010534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81639" y="8535719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621500" y="7455836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621500" y="10643536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621500" y="907391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170465" y="956818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70465" y="7998564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2709126" y="1010534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2709126" y="8535719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3248987" y="7455836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3248987" y="10643536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3248987" y="907391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328002" y="0"/>
              <a:ext cx="82785" cy="82785"/>
              <a:chOff x="0" y="0"/>
              <a:chExt cx="1913890" cy="19138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328002" y="6380485"/>
              <a:ext cx="82785" cy="82785"/>
              <a:chOff x="0" y="0"/>
              <a:chExt cx="1913890" cy="19138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4328002" y="3187700"/>
              <a:ext cx="82785" cy="82785"/>
              <a:chOff x="0" y="0"/>
              <a:chExt cx="1913890" cy="19138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328002" y="9568185"/>
              <a:ext cx="82785" cy="82785"/>
              <a:chOff x="0" y="0"/>
              <a:chExt cx="1913890" cy="191389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328002" y="1618080"/>
              <a:ext cx="82785" cy="82785"/>
              <a:chOff x="0" y="0"/>
              <a:chExt cx="1913890" cy="191389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328002" y="7998564"/>
              <a:ext cx="82785" cy="82785"/>
              <a:chOff x="0" y="0"/>
              <a:chExt cx="1913890" cy="191389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328002" y="4805780"/>
              <a:ext cx="82785" cy="82785"/>
              <a:chOff x="0" y="0"/>
              <a:chExt cx="1913890" cy="191389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081718" y="9568185"/>
              <a:ext cx="82785" cy="82785"/>
              <a:chOff x="0" y="0"/>
              <a:chExt cx="1913890" cy="191389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081718" y="7998564"/>
              <a:ext cx="82785" cy="82785"/>
              <a:chOff x="0" y="0"/>
              <a:chExt cx="1913890" cy="191389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1620378" y="10105340"/>
              <a:ext cx="82785" cy="82785"/>
              <a:chOff x="0" y="0"/>
              <a:chExt cx="1913890" cy="191389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20378" y="8535719"/>
              <a:ext cx="82785" cy="82785"/>
              <a:chOff x="0" y="0"/>
              <a:chExt cx="1913890" cy="191389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160239" y="7455836"/>
              <a:ext cx="82785" cy="82785"/>
              <a:chOff x="0" y="0"/>
              <a:chExt cx="1913890" cy="191389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160239" y="10643536"/>
              <a:ext cx="82785" cy="82785"/>
              <a:chOff x="0" y="0"/>
              <a:chExt cx="1913890" cy="191389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160239" y="9073915"/>
              <a:ext cx="82785" cy="82785"/>
              <a:chOff x="0" y="0"/>
              <a:chExt cx="1913890" cy="19138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789263" y="7455836"/>
              <a:ext cx="82785" cy="82785"/>
              <a:chOff x="0" y="0"/>
              <a:chExt cx="1913890" cy="191389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3789263" y="10643536"/>
              <a:ext cx="82785" cy="82785"/>
              <a:chOff x="0" y="0"/>
              <a:chExt cx="1913890" cy="19138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3789263" y="9073915"/>
              <a:ext cx="82785" cy="82785"/>
              <a:chOff x="0" y="0"/>
              <a:chExt cx="1913890" cy="191389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542979" y="7455836"/>
              <a:ext cx="82785" cy="82785"/>
              <a:chOff x="0" y="0"/>
              <a:chExt cx="1913890" cy="191389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542979" y="10643536"/>
              <a:ext cx="82785" cy="82785"/>
              <a:chOff x="0" y="0"/>
              <a:chExt cx="1913890" cy="191389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542979" y="9073915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709204" y="9568185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709204" y="7998564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247865" y="1010534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247865" y="8535719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>
              <a:grpSpLocks noChangeAspect="1"/>
            </p:cNvGrpSpPr>
            <p:nvPr/>
          </p:nvGrpSpPr>
          <p:grpSpPr>
            <a:xfrm>
              <a:off x="1620457" y="9568185"/>
              <a:ext cx="95594" cy="82785"/>
              <a:chOff x="0" y="0"/>
              <a:chExt cx="6350000" cy="54991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>
              <a:grpSpLocks noChangeAspect="1"/>
            </p:cNvGrpSpPr>
            <p:nvPr/>
          </p:nvGrpSpPr>
          <p:grpSpPr>
            <a:xfrm>
              <a:off x="1620457" y="7998564"/>
              <a:ext cx="95594" cy="82785"/>
              <a:chOff x="0" y="0"/>
              <a:chExt cx="6350000" cy="54991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>
              <a:grpSpLocks noChangeAspect="1"/>
            </p:cNvGrpSpPr>
            <p:nvPr/>
          </p:nvGrpSpPr>
          <p:grpSpPr>
            <a:xfrm>
              <a:off x="2159118" y="10105340"/>
              <a:ext cx="95594" cy="82785"/>
              <a:chOff x="0" y="0"/>
              <a:chExt cx="6350000" cy="54991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>
              <a:grpSpLocks noChangeAspect="1"/>
            </p:cNvGrpSpPr>
            <p:nvPr/>
          </p:nvGrpSpPr>
          <p:grpSpPr>
            <a:xfrm>
              <a:off x="2159118" y="8535719"/>
              <a:ext cx="95594" cy="82785"/>
              <a:chOff x="0" y="0"/>
              <a:chExt cx="6350000" cy="54991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>
              <a:grpSpLocks noChangeAspect="1"/>
            </p:cNvGrpSpPr>
            <p:nvPr/>
          </p:nvGrpSpPr>
          <p:grpSpPr>
            <a:xfrm>
              <a:off x="2698978" y="7455836"/>
              <a:ext cx="95594" cy="82785"/>
              <a:chOff x="0" y="0"/>
              <a:chExt cx="6350000" cy="54991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>
              <a:grpSpLocks noChangeAspect="1"/>
            </p:cNvGrpSpPr>
            <p:nvPr/>
          </p:nvGrpSpPr>
          <p:grpSpPr>
            <a:xfrm>
              <a:off x="2698978" y="10643536"/>
              <a:ext cx="95594" cy="82785"/>
              <a:chOff x="0" y="0"/>
              <a:chExt cx="6350000" cy="54991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>
              <a:grpSpLocks noChangeAspect="1"/>
            </p:cNvGrpSpPr>
            <p:nvPr/>
          </p:nvGrpSpPr>
          <p:grpSpPr>
            <a:xfrm>
              <a:off x="2698978" y="9073915"/>
              <a:ext cx="95594" cy="82785"/>
              <a:chOff x="0" y="0"/>
              <a:chExt cx="6350000" cy="54991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>
              <a:grpSpLocks noChangeAspect="1"/>
            </p:cNvGrpSpPr>
            <p:nvPr/>
          </p:nvGrpSpPr>
          <p:grpSpPr>
            <a:xfrm>
              <a:off x="4328002" y="1075351"/>
              <a:ext cx="95594" cy="82785"/>
              <a:chOff x="0" y="0"/>
              <a:chExt cx="6350000" cy="54991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>
              <a:grpSpLocks noChangeAspect="1"/>
            </p:cNvGrpSpPr>
            <p:nvPr/>
          </p:nvGrpSpPr>
          <p:grpSpPr>
            <a:xfrm>
              <a:off x="4328002" y="7455836"/>
              <a:ext cx="95594" cy="82785"/>
              <a:chOff x="0" y="0"/>
              <a:chExt cx="6350000" cy="54991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>
              <a:grpSpLocks noChangeAspect="1"/>
            </p:cNvGrpSpPr>
            <p:nvPr/>
          </p:nvGrpSpPr>
          <p:grpSpPr>
            <a:xfrm>
              <a:off x="4328002" y="4263051"/>
              <a:ext cx="95594" cy="82785"/>
              <a:chOff x="0" y="0"/>
              <a:chExt cx="6350000" cy="54991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>
              <a:grpSpLocks noChangeAspect="1"/>
            </p:cNvGrpSpPr>
            <p:nvPr/>
          </p:nvGrpSpPr>
          <p:grpSpPr>
            <a:xfrm>
              <a:off x="4328002" y="10643536"/>
              <a:ext cx="95594" cy="82785"/>
              <a:chOff x="0" y="0"/>
              <a:chExt cx="6350000" cy="54991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>
              <a:grpSpLocks noChangeAspect="1"/>
            </p:cNvGrpSpPr>
            <p:nvPr/>
          </p:nvGrpSpPr>
          <p:grpSpPr>
            <a:xfrm>
              <a:off x="4328002" y="2693431"/>
              <a:ext cx="95594" cy="82785"/>
              <a:chOff x="0" y="0"/>
              <a:chExt cx="6350000" cy="54991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>
              <a:grpSpLocks noChangeAspect="1"/>
            </p:cNvGrpSpPr>
            <p:nvPr/>
          </p:nvGrpSpPr>
          <p:grpSpPr>
            <a:xfrm>
              <a:off x="4328002" y="9073915"/>
              <a:ext cx="95594" cy="82785"/>
              <a:chOff x="0" y="0"/>
              <a:chExt cx="6350000" cy="54991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>
              <a:grpSpLocks noChangeAspect="1"/>
            </p:cNvGrpSpPr>
            <p:nvPr/>
          </p:nvGrpSpPr>
          <p:grpSpPr>
            <a:xfrm>
              <a:off x="4328002" y="5881131"/>
              <a:ext cx="95594" cy="82785"/>
              <a:chOff x="0" y="0"/>
              <a:chExt cx="6350000" cy="54991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>
              <a:grpSpLocks noChangeAspect="1"/>
            </p:cNvGrpSpPr>
            <p:nvPr/>
          </p:nvGrpSpPr>
          <p:grpSpPr>
            <a:xfrm>
              <a:off x="1081718" y="7455836"/>
              <a:ext cx="95594" cy="82785"/>
              <a:chOff x="0" y="0"/>
              <a:chExt cx="6350000" cy="54991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>
              <a:grpSpLocks noChangeAspect="1"/>
            </p:cNvGrpSpPr>
            <p:nvPr/>
          </p:nvGrpSpPr>
          <p:grpSpPr>
            <a:xfrm>
              <a:off x="1081718" y="10643536"/>
              <a:ext cx="95594" cy="82785"/>
              <a:chOff x="0" y="0"/>
              <a:chExt cx="6350000" cy="54991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>
              <a:grpSpLocks noChangeAspect="1"/>
            </p:cNvGrpSpPr>
            <p:nvPr/>
          </p:nvGrpSpPr>
          <p:grpSpPr>
            <a:xfrm>
              <a:off x="1081718" y="9073915"/>
              <a:ext cx="95594" cy="82785"/>
              <a:chOff x="0" y="0"/>
              <a:chExt cx="6350000" cy="54991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>
              <a:grpSpLocks noChangeAspect="1"/>
            </p:cNvGrpSpPr>
            <p:nvPr/>
          </p:nvGrpSpPr>
          <p:grpSpPr>
            <a:xfrm>
              <a:off x="3247943" y="9568185"/>
              <a:ext cx="95594" cy="82785"/>
              <a:chOff x="0" y="0"/>
              <a:chExt cx="6350000" cy="54991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>
              <a:grpSpLocks noChangeAspect="1"/>
            </p:cNvGrpSpPr>
            <p:nvPr/>
          </p:nvGrpSpPr>
          <p:grpSpPr>
            <a:xfrm>
              <a:off x="3247943" y="7998564"/>
              <a:ext cx="95594" cy="82785"/>
              <a:chOff x="0" y="0"/>
              <a:chExt cx="6350000" cy="54991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>
              <a:grpSpLocks noChangeAspect="1"/>
            </p:cNvGrpSpPr>
            <p:nvPr/>
          </p:nvGrpSpPr>
          <p:grpSpPr>
            <a:xfrm>
              <a:off x="3782858" y="10105340"/>
              <a:ext cx="95594" cy="82785"/>
              <a:chOff x="0" y="0"/>
              <a:chExt cx="6350000" cy="54991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>
              <a:grpSpLocks noChangeAspect="1"/>
            </p:cNvGrpSpPr>
            <p:nvPr/>
          </p:nvGrpSpPr>
          <p:grpSpPr>
            <a:xfrm>
              <a:off x="3782858" y="8535719"/>
              <a:ext cx="95594" cy="82785"/>
              <a:chOff x="0" y="0"/>
              <a:chExt cx="6350000" cy="54991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>
              <a:grpSpLocks noChangeAspect="1"/>
            </p:cNvGrpSpPr>
            <p:nvPr/>
          </p:nvGrpSpPr>
          <p:grpSpPr>
            <a:xfrm>
              <a:off x="536574" y="10105340"/>
              <a:ext cx="95594" cy="82785"/>
              <a:chOff x="0" y="0"/>
              <a:chExt cx="6350000" cy="54991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>
              <a:grpSpLocks noChangeAspect="1"/>
            </p:cNvGrpSpPr>
            <p:nvPr/>
          </p:nvGrpSpPr>
          <p:grpSpPr>
            <a:xfrm>
              <a:off x="536574" y="8535719"/>
              <a:ext cx="95594" cy="82785"/>
              <a:chOff x="0" y="0"/>
              <a:chExt cx="6350000" cy="54991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3789263" y="0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3789263" y="638048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3789263" y="3187700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3789263" y="1618080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3789263" y="4805780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2979" y="0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542979" y="638048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542979" y="3187700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542979" y="161808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542979" y="4805780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1639" y="537155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081639" y="6917640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081639" y="3724855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081639" y="215523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081639" y="5342935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621500" y="1075351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621500" y="4263051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621500" y="2693431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621500" y="5881131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2170465" y="0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2170465" y="638048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2170465" y="3187700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2170465" y="1618080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2170465" y="4805780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2709126" y="537155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2709126" y="6917640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2709126" y="3724855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2709126" y="2155235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2709126" y="5342935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3248987" y="1075351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3248987" y="426305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3248987" y="269343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3248987" y="5881131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1081718" y="0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1081718" y="6380485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081718" y="3187700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081718" y="1618080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081718" y="4805780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620378" y="537155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1620378" y="6917640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1620378" y="372485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1620378" y="2155235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1620378" y="5342935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2160239" y="1075351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2160239" y="426305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2160239" y="269343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2160239" y="5881131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3789263" y="10753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3789263" y="4263051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89263" y="269343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89263" y="5881131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542979" y="10753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542979" y="4263051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2979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2979" y="5881131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2709204" y="0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2709204" y="6380485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2709204" y="3187700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2709204" y="1618080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9204" y="480578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3247865" y="537155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3247865" y="6917640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3247865" y="3724855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3247865" y="2155235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3247865" y="5342935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>
              <a:grpSpLocks noChangeAspect="1"/>
            </p:cNvGrpSpPr>
            <p:nvPr/>
          </p:nvGrpSpPr>
          <p:grpSpPr>
            <a:xfrm>
              <a:off x="1620457" y="0"/>
              <a:ext cx="95594" cy="82785"/>
              <a:chOff x="0" y="0"/>
              <a:chExt cx="6350000" cy="54991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>
              <a:grpSpLocks noChangeAspect="1"/>
            </p:cNvGrpSpPr>
            <p:nvPr/>
          </p:nvGrpSpPr>
          <p:grpSpPr>
            <a:xfrm>
              <a:off x="1620457" y="6380485"/>
              <a:ext cx="95594" cy="82785"/>
              <a:chOff x="0" y="0"/>
              <a:chExt cx="6350000" cy="54991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>
              <a:grpSpLocks noChangeAspect="1"/>
            </p:cNvGrpSpPr>
            <p:nvPr/>
          </p:nvGrpSpPr>
          <p:grpSpPr>
            <a:xfrm>
              <a:off x="1620457" y="3187700"/>
              <a:ext cx="95594" cy="82785"/>
              <a:chOff x="0" y="0"/>
              <a:chExt cx="6350000" cy="54991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>
              <a:grpSpLocks noChangeAspect="1"/>
            </p:cNvGrpSpPr>
            <p:nvPr/>
          </p:nvGrpSpPr>
          <p:grpSpPr>
            <a:xfrm>
              <a:off x="1620457" y="1618080"/>
              <a:ext cx="95594" cy="82785"/>
              <a:chOff x="0" y="0"/>
              <a:chExt cx="6350000" cy="54991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>
              <a:grpSpLocks noChangeAspect="1"/>
            </p:cNvGrpSpPr>
            <p:nvPr/>
          </p:nvGrpSpPr>
          <p:grpSpPr>
            <a:xfrm>
              <a:off x="1620457" y="4805780"/>
              <a:ext cx="95594" cy="82785"/>
              <a:chOff x="0" y="0"/>
              <a:chExt cx="6350000" cy="54991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>
              <a:grpSpLocks noChangeAspect="1"/>
            </p:cNvGrpSpPr>
            <p:nvPr/>
          </p:nvGrpSpPr>
          <p:grpSpPr>
            <a:xfrm>
              <a:off x="2159118" y="537155"/>
              <a:ext cx="95594" cy="82785"/>
              <a:chOff x="0" y="0"/>
              <a:chExt cx="6350000" cy="54991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>
              <a:grpSpLocks noChangeAspect="1"/>
            </p:cNvGrpSpPr>
            <p:nvPr/>
          </p:nvGrpSpPr>
          <p:grpSpPr>
            <a:xfrm>
              <a:off x="2159118" y="6917640"/>
              <a:ext cx="95594" cy="82785"/>
              <a:chOff x="0" y="0"/>
              <a:chExt cx="6350000" cy="54991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>
              <a:grpSpLocks noChangeAspect="1"/>
            </p:cNvGrpSpPr>
            <p:nvPr/>
          </p:nvGrpSpPr>
          <p:grpSpPr>
            <a:xfrm>
              <a:off x="2159118" y="3724855"/>
              <a:ext cx="95594" cy="82785"/>
              <a:chOff x="0" y="0"/>
              <a:chExt cx="6350000" cy="54991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>
              <a:grpSpLocks noChangeAspect="1"/>
            </p:cNvGrpSpPr>
            <p:nvPr/>
          </p:nvGrpSpPr>
          <p:grpSpPr>
            <a:xfrm>
              <a:off x="2159118" y="2155235"/>
              <a:ext cx="95594" cy="82785"/>
              <a:chOff x="0" y="0"/>
              <a:chExt cx="6350000" cy="54991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>
              <a:grpSpLocks noChangeAspect="1"/>
            </p:cNvGrpSpPr>
            <p:nvPr/>
          </p:nvGrpSpPr>
          <p:grpSpPr>
            <a:xfrm>
              <a:off x="2159118" y="5342935"/>
              <a:ext cx="95594" cy="82785"/>
              <a:chOff x="0" y="0"/>
              <a:chExt cx="6350000" cy="54991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>
              <a:grpSpLocks noChangeAspect="1"/>
            </p:cNvGrpSpPr>
            <p:nvPr/>
          </p:nvGrpSpPr>
          <p:grpSpPr>
            <a:xfrm>
              <a:off x="2698978" y="1075351"/>
              <a:ext cx="95594" cy="82785"/>
              <a:chOff x="0" y="0"/>
              <a:chExt cx="6350000" cy="54991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>
              <a:grpSpLocks noChangeAspect="1"/>
            </p:cNvGrpSpPr>
            <p:nvPr/>
          </p:nvGrpSpPr>
          <p:grpSpPr>
            <a:xfrm>
              <a:off x="2698978" y="4263051"/>
              <a:ext cx="95594" cy="82785"/>
              <a:chOff x="0" y="0"/>
              <a:chExt cx="6350000" cy="54991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>
              <a:grpSpLocks noChangeAspect="1"/>
            </p:cNvGrpSpPr>
            <p:nvPr/>
          </p:nvGrpSpPr>
          <p:grpSpPr>
            <a:xfrm>
              <a:off x="2698978" y="2693431"/>
              <a:ext cx="95594" cy="82785"/>
              <a:chOff x="0" y="0"/>
              <a:chExt cx="6350000" cy="54991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>
              <a:grpSpLocks noChangeAspect="1"/>
            </p:cNvGrpSpPr>
            <p:nvPr/>
          </p:nvGrpSpPr>
          <p:grpSpPr>
            <a:xfrm>
              <a:off x="2698978" y="5881131"/>
              <a:ext cx="95594" cy="82785"/>
              <a:chOff x="0" y="0"/>
              <a:chExt cx="6350000" cy="54991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>
              <a:grpSpLocks noChangeAspect="1"/>
            </p:cNvGrpSpPr>
            <p:nvPr/>
          </p:nvGrpSpPr>
          <p:grpSpPr>
            <a:xfrm>
              <a:off x="1081718" y="1075351"/>
              <a:ext cx="95594" cy="82785"/>
              <a:chOff x="0" y="0"/>
              <a:chExt cx="6350000" cy="54991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>
              <a:grpSpLocks noChangeAspect="1"/>
            </p:cNvGrpSpPr>
            <p:nvPr/>
          </p:nvGrpSpPr>
          <p:grpSpPr>
            <a:xfrm>
              <a:off x="1081718" y="4263051"/>
              <a:ext cx="95594" cy="82785"/>
              <a:chOff x="0" y="0"/>
              <a:chExt cx="6350000" cy="54991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>
              <a:grpSpLocks noChangeAspect="1"/>
            </p:cNvGrpSpPr>
            <p:nvPr/>
          </p:nvGrpSpPr>
          <p:grpSpPr>
            <a:xfrm>
              <a:off x="1081718" y="2693431"/>
              <a:ext cx="95594" cy="82785"/>
              <a:chOff x="0" y="0"/>
              <a:chExt cx="6350000" cy="54991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081718" y="5881131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3247943" y="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3247943" y="63804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3247943" y="318770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3247943" y="1618080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3247943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3782858" y="537155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3782858" y="6917640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3782858" y="3724855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3782858" y="215523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3782858" y="5342935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536574" y="5371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536574" y="69176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6574" y="37248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6574" y="2155235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6574" y="534293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381" name="Group 381"/>
          <p:cNvGrpSpPr/>
          <p:nvPr/>
        </p:nvGrpSpPr>
        <p:grpSpPr>
          <a:xfrm rot="5400000">
            <a:off x="14666609" y="6875159"/>
            <a:ext cx="4589724" cy="595658"/>
            <a:chOff x="0" y="0"/>
            <a:chExt cx="6119632" cy="794211"/>
          </a:xfrm>
        </p:grpSpPr>
        <p:sp>
          <p:nvSpPr>
            <p:cNvPr id="382" name="AutoShape 382"/>
            <p:cNvSpPr/>
            <p:nvPr/>
          </p:nvSpPr>
          <p:spPr>
            <a:xfrm>
              <a:off x="0" y="0"/>
              <a:ext cx="6119632" cy="79421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83" name="TextBox 383"/>
            <p:cNvSpPr txBox="1"/>
            <p:nvPr/>
          </p:nvSpPr>
          <p:spPr>
            <a:xfrm>
              <a:off x="320578" y="223929"/>
              <a:ext cx="5478477" cy="273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726"/>
                </a:lnSpc>
              </a:pPr>
              <a:r>
                <a:rPr lang="en-US" sz="1233" spc="61" dirty="0">
                  <a:solidFill>
                    <a:srgbClr val="2DC5FA"/>
                  </a:solidFill>
                  <a:latin typeface="Clear Sans Regular"/>
                </a:rPr>
                <a:t>IRONHACK – DATA ANALYTICS</a:t>
              </a:r>
            </a:p>
          </p:txBody>
        </p:sp>
      </p:grpSp>
      <p:sp>
        <p:nvSpPr>
          <p:cNvPr id="384" name="TextBox 384"/>
          <p:cNvSpPr txBox="1"/>
          <p:nvPr/>
        </p:nvSpPr>
        <p:spPr>
          <a:xfrm>
            <a:off x="1244900" y="3309836"/>
            <a:ext cx="10901920" cy="338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s-MX" sz="4800">
                <a:solidFill>
                  <a:srgbClr val="1B1B1B"/>
                </a:solidFill>
                <a:latin typeface="Clear Sans Regular"/>
              </a:rPr>
              <a:t>Al recibir la lista de productos, se hace una búsqueda en diferentes sitios web de supermercados para mostrar una recomendación de compra.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1244900" y="1007269"/>
            <a:ext cx="10501777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5"/>
              </a:lnSpc>
            </a:pPr>
            <a:r>
              <a:rPr lang="en-US" sz="7500" dirty="0">
                <a:solidFill>
                  <a:srgbClr val="1B1B1B"/>
                </a:solidFill>
                <a:latin typeface="League Spartan" panose="00000800000000000000" pitchFamily="50" charset="0"/>
              </a:rPr>
              <a:t>PROCESO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13023211" y="971550"/>
            <a:ext cx="2281443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 dirty="0">
                <a:solidFill>
                  <a:srgbClr val="2BC4FA"/>
                </a:solidFill>
                <a:latin typeface="League Spartan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5805" y="1160831"/>
            <a:ext cx="3317697" cy="8044740"/>
            <a:chOff x="0" y="0"/>
            <a:chExt cx="4423596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3789263" y="9568185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3789263" y="7998564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2979" y="9568185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2979" y="7998564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4327923" y="537155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4327923" y="6917640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327923" y="3724855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327923" y="10105340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27923" y="2155235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4327923" y="8535719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327923" y="534293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081639" y="1010534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81639" y="8535719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621500" y="7455836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621500" y="10643536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621500" y="907391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170465" y="956818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70465" y="7998564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2709126" y="1010534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2709126" y="8535719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3248987" y="7455836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3248987" y="10643536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3248987" y="907391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328002" y="0"/>
              <a:ext cx="82785" cy="82785"/>
              <a:chOff x="0" y="0"/>
              <a:chExt cx="1913890" cy="19138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328002" y="6380485"/>
              <a:ext cx="82785" cy="82785"/>
              <a:chOff x="0" y="0"/>
              <a:chExt cx="1913890" cy="19138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4328002" y="3187700"/>
              <a:ext cx="82785" cy="82785"/>
              <a:chOff x="0" y="0"/>
              <a:chExt cx="1913890" cy="19138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328002" y="9568185"/>
              <a:ext cx="82785" cy="82785"/>
              <a:chOff x="0" y="0"/>
              <a:chExt cx="1913890" cy="191389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328002" y="1618080"/>
              <a:ext cx="82785" cy="82785"/>
              <a:chOff x="0" y="0"/>
              <a:chExt cx="1913890" cy="191389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328002" y="7998564"/>
              <a:ext cx="82785" cy="82785"/>
              <a:chOff x="0" y="0"/>
              <a:chExt cx="1913890" cy="191389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328002" y="4805780"/>
              <a:ext cx="82785" cy="82785"/>
              <a:chOff x="0" y="0"/>
              <a:chExt cx="1913890" cy="191389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081718" y="9568185"/>
              <a:ext cx="82785" cy="82785"/>
              <a:chOff x="0" y="0"/>
              <a:chExt cx="1913890" cy="191389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081718" y="7998564"/>
              <a:ext cx="82785" cy="82785"/>
              <a:chOff x="0" y="0"/>
              <a:chExt cx="1913890" cy="191389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1620378" y="10105340"/>
              <a:ext cx="82785" cy="82785"/>
              <a:chOff x="0" y="0"/>
              <a:chExt cx="1913890" cy="191389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20378" y="8535719"/>
              <a:ext cx="82785" cy="82785"/>
              <a:chOff x="0" y="0"/>
              <a:chExt cx="1913890" cy="191389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160239" y="7455836"/>
              <a:ext cx="82785" cy="82785"/>
              <a:chOff x="0" y="0"/>
              <a:chExt cx="1913890" cy="191389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160239" y="10643536"/>
              <a:ext cx="82785" cy="82785"/>
              <a:chOff x="0" y="0"/>
              <a:chExt cx="1913890" cy="191389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160239" y="9073915"/>
              <a:ext cx="82785" cy="82785"/>
              <a:chOff x="0" y="0"/>
              <a:chExt cx="1913890" cy="19138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789263" y="7455836"/>
              <a:ext cx="82785" cy="82785"/>
              <a:chOff x="0" y="0"/>
              <a:chExt cx="1913890" cy="191389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3789263" y="10643536"/>
              <a:ext cx="82785" cy="82785"/>
              <a:chOff x="0" y="0"/>
              <a:chExt cx="1913890" cy="19138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3789263" y="9073915"/>
              <a:ext cx="82785" cy="82785"/>
              <a:chOff x="0" y="0"/>
              <a:chExt cx="1913890" cy="191389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542979" y="7455836"/>
              <a:ext cx="82785" cy="82785"/>
              <a:chOff x="0" y="0"/>
              <a:chExt cx="1913890" cy="191389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542979" y="10643536"/>
              <a:ext cx="82785" cy="82785"/>
              <a:chOff x="0" y="0"/>
              <a:chExt cx="1913890" cy="191389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542979" y="9073915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709204" y="9568185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709204" y="7998564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247865" y="1010534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247865" y="8535719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>
              <a:grpSpLocks noChangeAspect="1"/>
            </p:cNvGrpSpPr>
            <p:nvPr/>
          </p:nvGrpSpPr>
          <p:grpSpPr>
            <a:xfrm>
              <a:off x="1620457" y="9568185"/>
              <a:ext cx="95594" cy="82785"/>
              <a:chOff x="0" y="0"/>
              <a:chExt cx="6350000" cy="54991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>
              <a:grpSpLocks noChangeAspect="1"/>
            </p:cNvGrpSpPr>
            <p:nvPr/>
          </p:nvGrpSpPr>
          <p:grpSpPr>
            <a:xfrm>
              <a:off x="1620457" y="7998564"/>
              <a:ext cx="95594" cy="82785"/>
              <a:chOff x="0" y="0"/>
              <a:chExt cx="6350000" cy="54991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>
              <a:grpSpLocks noChangeAspect="1"/>
            </p:cNvGrpSpPr>
            <p:nvPr/>
          </p:nvGrpSpPr>
          <p:grpSpPr>
            <a:xfrm>
              <a:off x="2159118" y="10105340"/>
              <a:ext cx="95594" cy="82785"/>
              <a:chOff x="0" y="0"/>
              <a:chExt cx="6350000" cy="54991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>
              <a:grpSpLocks noChangeAspect="1"/>
            </p:cNvGrpSpPr>
            <p:nvPr/>
          </p:nvGrpSpPr>
          <p:grpSpPr>
            <a:xfrm>
              <a:off x="2159118" y="8535719"/>
              <a:ext cx="95594" cy="82785"/>
              <a:chOff x="0" y="0"/>
              <a:chExt cx="6350000" cy="54991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>
              <a:grpSpLocks noChangeAspect="1"/>
            </p:cNvGrpSpPr>
            <p:nvPr/>
          </p:nvGrpSpPr>
          <p:grpSpPr>
            <a:xfrm>
              <a:off x="2698978" y="7455836"/>
              <a:ext cx="95594" cy="82785"/>
              <a:chOff x="0" y="0"/>
              <a:chExt cx="6350000" cy="54991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>
              <a:grpSpLocks noChangeAspect="1"/>
            </p:cNvGrpSpPr>
            <p:nvPr/>
          </p:nvGrpSpPr>
          <p:grpSpPr>
            <a:xfrm>
              <a:off x="2698978" y="10643536"/>
              <a:ext cx="95594" cy="82785"/>
              <a:chOff x="0" y="0"/>
              <a:chExt cx="6350000" cy="54991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>
              <a:grpSpLocks noChangeAspect="1"/>
            </p:cNvGrpSpPr>
            <p:nvPr/>
          </p:nvGrpSpPr>
          <p:grpSpPr>
            <a:xfrm>
              <a:off x="2698978" y="9073915"/>
              <a:ext cx="95594" cy="82785"/>
              <a:chOff x="0" y="0"/>
              <a:chExt cx="6350000" cy="54991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>
              <a:grpSpLocks noChangeAspect="1"/>
            </p:cNvGrpSpPr>
            <p:nvPr/>
          </p:nvGrpSpPr>
          <p:grpSpPr>
            <a:xfrm>
              <a:off x="4328002" y="1075351"/>
              <a:ext cx="95594" cy="82785"/>
              <a:chOff x="0" y="0"/>
              <a:chExt cx="6350000" cy="54991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>
              <a:grpSpLocks noChangeAspect="1"/>
            </p:cNvGrpSpPr>
            <p:nvPr/>
          </p:nvGrpSpPr>
          <p:grpSpPr>
            <a:xfrm>
              <a:off x="4328002" y="7455836"/>
              <a:ext cx="95594" cy="82785"/>
              <a:chOff x="0" y="0"/>
              <a:chExt cx="6350000" cy="54991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>
              <a:grpSpLocks noChangeAspect="1"/>
            </p:cNvGrpSpPr>
            <p:nvPr/>
          </p:nvGrpSpPr>
          <p:grpSpPr>
            <a:xfrm>
              <a:off x="4328002" y="4263051"/>
              <a:ext cx="95594" cy="82785"/>
              <a:chOff x="0" y="0"/>
              <a:chExt cx="6350000" cy="54991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>
              <a:grpSpLocks noChangeAspect="1"/>
            </p:cNvGrpSpPr>
            <p:nvPr/>
          </p:nvGrpSpPr>
          <p:grpSpPr>
            <a:xfrm>
              <a:off x="4328002" y="10643536"/>
              <a:ext cx="95594" cy="82785"/>
              <a:chOff x="0" y="0"/>
              <a:chExt cx="6350000" cy="54991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>
              <a:grpSpLocks noChangeAspect="1"/>
            </p:cNvGrpSpPr>
            <p:nvPr/>
          </p:nvGrpSpPr>
          <p:grpSpPr>
            <a:xfrm>
              <a:off x="4328002" y="2693431"/>
              <a:ext cx="95594" cy="82785"/>
              <a:chOff x="0" y="0"/>
              <a:chExt cx="6350000" cy="54991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>
              <a:grpSpLocks noChangeAspect="1"/>
            </p:cNvGrpSpPr>
            <p:nvPr/>
          </p:nvGrpSpPr>
          <p:grpSpPr>
            <a:xfrm>
              <a:off x="4328002" y="9073915"/>
              <a:ext cx="95594" cy="82785"/>
              <a:chOff x="0" y="0"/>
              <a:chExt cx="6350000" cy="54991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>
              <a:grpSpLocks noChangeAspect="1"/>
            </p:cNvGrpSpPr>
            <p:nvPr/>
          </p:nvGrpSpPr>
          <p:grpSpPr>
            <a:xfrm>
              <a:off x="4328002" y="5881131"/>
              <a:ext cx="95594" cy="82785"/>
              <a:chOff x="0" y="0"/>
              <a:chExt cx="6350000" cy="54991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>
              <a:grpSpLocks noChangeAspect="1"/>
            </p:cNvGrpSpPr>
            <p:nvPr/>
          </p:nvGrpSpPr>
          <p:grpSpPr>
            <a:xfrm>
              <a:off x="1081718" y="7455836"/>
              <a:ext cx="95594" cy="82785"/>
              <a:chOff x="0" y="0"/>
              <a:chExt cx="6350000" cy="54991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>
              <a:grpSpLocks noChangeAspect="1"/>
            </p:cNvGrpSpPr>
            <p:nvPr/>
          </p:nvGrpSpPr>
          <p:grpSpPr>
            <a:xfrm>
              <a:off x="1081718" y="10643536"/>
              <a:ext cx="95594" cy="82785"/>
              <a:chOff x="0" y="0"/>
              <a:chExt cx="6350000" cy="54991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>
              <a:grpSpLocks noChangeAspect="1"/>
            </p:cNvGrpSpPr>
            <p:nvPr/>
          </p:nvGrpSpPr>
          <p:grpSpPr>
            <a:xfrm>
              <a:off x="1081718" y="9073915"/>
              <a:ext cx="95594" cy="82785"/>
              <a:chOff x="0" y="0"/>
              <a:chExt cx="6350000" cy="54991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>
              <a:grpSpLocks noChangeAspect="1"/>
            </p:cNvGrpSpPr>
            <p:nvPr/>
          </p:nvGrpSpPr>
          <p:grpSpPr>
            <a:xfrm>
              <a:off x="3247943" y="9568185"/>
              <a:ext cx="95594" cy="82785"/>
              <a:chOff x="0" y="0"/>
              <a:chExt cx="6350000" cy="54991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>
              <a:grpSpLocks noChangeAspect="1"/>
            </p:cNvGrpSpPr>
            <p:nvPr/>
          </p:nvGrpSpPr>
          <p:grpSpPr>
            <a:xfrm>
              <a:off x="3247943" y="7998564"/>
              <a:ext cx="95594" cy="82785"/>
              <a:chOff x="0" y="0"/>
              <a:chExt cx="6350000" cy="54991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>
              <a:grpSpLocks noChangeAspect="1"/>
            </p:cNvGrpSpPr>
            <p:nvPr/>
          </p:nvGrpSpPr>
          <p:grpSpPr>
            <a:xfrm>
              <a:off x="3782858" y="10105340"/>
              <a:ext cx="95594" cy="82785"/>
              <a:chOff x="0" y="0"/>
              <a:chExt cx="6350000" cy="54991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>
              <a:grpSpLocks noChangeAspect="1"/>
            </p:cNvGrpSpPr>
            <p:nvPr/>
          </p:nvGrpSpPr>
          <p:grpSpPr>
            <a:xfrm>
              <a:off x="3782858" y="8535719"/>
              <a:ext cx="95594" cy="82785"/>
              <a:chOff x="0" y="0"/>
              <a:chExt cx="6350000" cy="54991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>
              <a:grpSpLocks noChangeAspect="1"/>
            </p:cNvGrpSpPr>
            <p:nvPr/>
          </p:nvGrpSpPr>
          <p:grpSpPr>
            <a:xfrm>
              <a:off x="536574" y="10105340"/>
              <a:ext cx="95594" cy="82785"/>
              <a:chOff x="0" y="0"/>
              <a:chExt cx="6350000" cy="54991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>
              <a:grpSpLocks noChangeAspect="1"/>
            </p:cNvGrpSpPr>
            <p:nvPr/>
          </p:nvGrpSpPr>
          <p:grpSpPr>
            <a:xfrm>
              <a:off x="536574" y="8535719"/>
              <a:ext cx="95594" cy="82785"/>
              <a:chOff x="0" y="0"/>
              <a:chExt cx="6350000" cy="54991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3789263" y="0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3789263" y="638048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3789263" y="3187700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3789263" y="1618080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3789263" y="4805780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2979" y="0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542979" y="638048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542979" y="3187700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542979" y="161808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542979" y="4805780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1639" y="537155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081639" y="6917640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081639" y="3724855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081639" y="215523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081639" y="5342935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621500" y="1075351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621500" y="4263051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621500" y="2693431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621500" y="5881131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2170465" y="0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2170465" y="638048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2170465" y="3187700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2170465" y="1618080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2170465" y="4805780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2709126" y="537155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2709126" y="6917640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2709126" y="3724855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2709126" y="2155235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2709126" y="5342935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3248987" y="1075351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3248987" y="426305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3248987" y="269343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3248987" y="5881131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1081718" y="0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1081718" y="6380485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081718" y="3187700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081718" y="1618080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081718" y="4805780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620378" y="537155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1620378" y="6917640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1620378" y="372485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1620378" y="2155235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1620378" y="5342935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2160239" y="1075351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2160239" y="426305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2160239" y="269343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2160239" y="5881131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3789263" y="10753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3789263" y="4263051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89263" y="269343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89263" y="5881131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542979" y="10753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542979" y="4263051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2979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2979" y="5881131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2709204" y="0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2709204" y="6380485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2709204" y="3187700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2709204" y="1618080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9204" y="480578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3247865" y="537155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3247865" y="6917640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3247865" y="3724855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3247865" y="2155235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3247865" y="5342935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>
              <a:grpSpLocks noChangeAspect="1"/>
            </p:cNvGrpSpPr>
            <p:nvPr/>
          </p:nvGrpSpPr>
          <p:grpSpPr>
            <a:xfrm>
              <a:off x="1620457" y="0"/>
              <a:ext cx="95594" cy="82785"/>
              <a:chOff x="0" y="0"/>
              <a:chExt cx="6350000" cy="54991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>
              <a:grpSpLocks noChangeAspect="1"/>
            </p:cNvGrpSpPr>
            <p:nvPr/>
          </p:nvGrpSpPr>
          <p:grpSpPr>
            <a:xfrm>
              <a:off x="1620457" y="6380485"/>
              <a:ext cx="95594" cy="82785"/>
              <a:chOff x="0" y="0"/>
              <a:chExt cx="6350000" cy="54991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>
              <a:grpSpLocks noChangeAspect="1"/>
            </p:cNvGrpSpPr>
            <p:nvPr/>
          </p:nvGrpSpPr>
          <p:grpSpPr>
            <a:xfrm>
              <a:off x="1620457" y="3187700"/>
              <a:ext cx="95594" cy="82785"/>
              <a:chOff x="0" y="0"/>
              <a:chExt cx="6350000" cy="54991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>
              <a:grpSpLocks noChangeAspect="1"/>
            </p:cNvGrpSpPr>
            <p:nvPr/>
          </p:nvGrpSpPr>
          <p:grpSpPr>
            <a:xfrm>
              <a:off x="1620457" y="1618080"/>
              <a:ext cx="95594" cy="82785"/>
              <a:chOff x="0" y="0"/>
              <a:chExt cx="6350000" cy="54991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>
              <a:grpSpLocks noChangeAspect="1"/>
            </p:cNvGrpSpPr>
            <p:nvPr/>
          </p:nvGrpSpPr>
          <p:grpSpPr>
            <a:xfrm>
              <a:off x="1620457" y="4805780"/>
              <a:ext cx="95594" cy="82785"/>
              <a:chOff x="0" y="0"/>
              <a:chExt cx="6350000" cy="54991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>
              <a:grpSpLocks noChangeAspect="1"/>
            </p:cNvGrpSpPr>
            <p:nvPr/>
          </p:nvGrpSpPr>
          <p:grpSpPr>
            <a:xfrm>
              <a:off x="2159118" y="537155"/>
              <a:ext cx="95594" cy="82785"/>
              <a:chOff x="0" y="0"/>
              <a:chExt cx="6350000" cy="54991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>
              <a:grpSpLocks noChangeAspect="1"/>
            </p:cNvGrpSpPr>
            <p:nvPr/>
          </p:nvGrpSpPr>
          <p:grpSpPr>
            <a:xfrm>
              <a:off x="2159118" y="6917640"/>
              <a:ext cx="95594" cy="82785"/>
              <a:chOff x="0" y="0"/>
              <a:chExt cx="6350000" cy="54991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>
              <a:grpSpLocks noChangeAspect="1"/>
            </p:cNvGrpSpPr>
            <p:nvPr/>
          </p:nvGrpSpPr>
          <p:grpSpPr>
            <a:xfrm>
              <a:off x="2159118" y="3724855"/>
              <a:ext cx="95594" cy="82785"/>
              <a:chOff x="0" y="0"/>
              <a:chExt cx="6350000" cy="54991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>
              <a:grpSpLocks noChangeAspect="1"/>
            </p:cNvGrpSpPr>
            <p:nvPr/>
          </p:nvGrpSpPr>
          <p:grpSpPr>
            <a:xfrm>
              <a:off x="2159118" y="2155235"/>
              <a:ext cx="95594" cy="82785"/>
              <a:chOff x="0" y="0"/>
              <a:chExt cx="6350000" cy="54991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>
              <a:grpSpLocks noChangeAspect="1"/>
            </p:cNvGrpSpPr>
            <p:nvPr/>
          </p:nvGrpSpPr>
          <p:grpSpPr>
            <a:xfrm>
              <a:off x="2159118" y="5342935"/>
              <a:ext cx="95594" cy="82785"/>
              <a:chOff x="0" y="0"/>
              <a:chExt cx="6350000" cy="54991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>
              <a:grpSpLocks noChangeAspect="1"/>
            </p:cNvGrpSpPr>
            <p:nvPr/>
          </p:nvGrpSpPr>
          <p:grpSpPr>
            <a:xfrm>
              <a:off x="2698978" y="1075351"/>
              <a:ext cx="95594" cy="82785"/>
              <a:chOff x="0" y="0"/>
              <a:chExt cx="6350000" cy="54991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>
              <a:grpSpLocks noChangeAspect="1"/>
            </p:cNvGrpSpPr>
            <p:nvPr/>
          </p:nvGrpSpPr>
          <p:grpSpPr>
            <a:xfrm>
              <a:off x="2698978" y="4263051"/>
              <a:ext cx="95594" cy="82785"/>
              <a:chOff x="0" y="0"/>
              <a:chExt cx="6350000" cy="54991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>
              <a:grpSpLocks noChangeAspect="1"/>
            </p:cNvGrpSpPr>
            <p:nvPr/>
          </p:nvGrpSpPr>
          <p:grpSpPr>
            <a:xfrm>
              <a:off x="2698978" y="2693431"/>
              <a:ext cx="95594" cy="82785"/>
              <a:chOff x="0" y="0"/>
              <a:chExt cx="6350000" cy="54991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>
              <a:grpSpLocks noChangeAspect="1"/>
            </p:cNvGrpSpPr>
            <p:nvPr/>
          </p:nvGrpSpPr>
          <p:grpSpPr>
            <a:xfrm>
              <a:off x="2698978" y="5881131"/>
              <a:ext cx="95594" cy="82785"/>
              <a:chOff x="0" y="0"/>
              <a:chExt cx="6350000" cy="54991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>
              <a:grpSpLocks noChangeAspect="1"/>
            </p:cNvGrpSpPr>
            <p:nvPr/>
          </p:nvGrpSpPr>
          <p:grpSpPr>
            <a:xfrm>
              <a:off x="1081718" y="1075351"/>
              <a:ext cx="95594" cy="82785"/>
              <a:chOff x="0" y="0"/>
              <a:chExt cx="6350000" cy="54991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>
              <a:grpSpLocks noChangeAspect="1"/>
            </p:cNvGrpSpPr>
            <p:nvPr/>
          </p:nvGrpSpPr>
          <p:grpSpPr>
            <a:xfrm>
              <a:off x="1081718" y="4263051"/>
              <a:ext cx="95594" cy="82785"/>
              <a:chOff x="0" y="0"/>
              <a:chExt cx="6350000" cy="54991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>
              <a:grpSpLocks noChangeAspect="1"/>
            </p:cNvGrpSpPr>
            <p:nvPr/>
          </p:nvGrpSpPr>
          <p:grpSpPr>
            <a:xfrm>
              <a:off x="1081718" y="2693431"/>
              <a:ext cx="95594" cy="82785"/>
              <a:chOff x="0" y="0"/>
              <a:chExt cx="6350000" cy="54991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081718" y="5881131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3247943" y="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3247943" y="63804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3247943" y="318770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3247943" y="1618080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3247943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3782858" y="537155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3782858" y="6917640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3782858" y="3724855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3782858" y="215523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3782858" y="5342935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536574" y="5371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536574" y="69176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6574" y="37248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6574" y="2155235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6574" y="534293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381" name="Group 381"/>
          <p:cNvGrpSpPr/>
          <p:nvPr/>
        </p:nvGrpSpPr>
        <p:grpSpPr>
          <a:xfrm rot="5400000">
            <a:off x="14666609" y="6875159"/>
            <a:ext cx="4589724" cy="595658"/>
            <a:chOff x="0" y="0"/>
            <a:chExt cx="6119632" cy="794211"/>
          </a:xfrm>
        </p:grpSpPr>
        <p:sp>
          <p:nvSpPr>
            <p:cNvPr id="382" name="AutoShape 382"/>
            <p:cNvSpPr/>
            <p:nvPr/>
          </p:nvSpPr>
          <p:spPr>
            <a:xfrm>
              <a:off x="0" y="0"/>
              <a:ext cx="6119632" cy="79421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83" name="TextBox 383"/>
            <p:cNvSpPr txBox="1"/>
            <p:nvPr/>
          </p:nvSpPr>
          <p:spPr>
            <a:xfrm>
              <a:off x="320578" y="223929"/>
              <a:ext cx="5478477" cy="273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726"/>
                </a:lnSpc>
              </a:pPr>
              <a:r>
                <a:rPr lang="en-US" sz="1233" spc="61" dirty="0">
                  <a:solidFill>
                    <a:srgbClr val="2DC5FA"/>
                  </a:solidFill>
                  <a:latin typeface="Clear Sans Regular"/>
                </a:rPr>
                <a:t>IRONHACK – DATA ANALYTICS</a:t>
              </a:r>
            </a:p>
          </p:txBody>
        </p:sp>
      </p:grpSp>
      <p:sp>
        <p:nvSpPr>
          <p:cNvPr id="384" name="TextBox 384"/>
          <p:cNvSpPr txBox="1"/>
          <p:nvPr/>
        </p:nvSpPr>
        <p:spPr>
          <a:xfrm>
            <a:off x="1244900" y="3309836"/>
            <a:ext cx="10901920" cy="338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B1B1B"/>
                </a:solidFill>
                <a:latin typeface="Clear Sans Regular"/>
              </a:rPr>
              <a:t>Además puedes pedirle al programa que te haga tu carrito de compras si así lo deseas o que te muestre el supermercado más cercano.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1244900" y="1007269"/>
            <a:ext cx="10501777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5"/>
              </a:lnSpc>
            </a:pPr>
            <a:r>
              <a:rPr lang="en-US" sz="7500" dirty="0">
                <a:solidFill>
                  <a:srgbClr val="1B1B1B"/>
                </a:solidFill>
                <a:latin typeface="League Spartan" panose="00000800000000000000" pitchFamily="50" charset="0"/>
              </a:rPr>
              <a:t>PROCESO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13023211" y="971550"/>
            <a:ext cx="2281443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 dirty="0">
                <a:solidFill>
                  <a:srgbClr val="2BC4FA"/>
                </a:solidFill>
                <a:latin typeface="League Spartan Bold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2662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121130"/>
            <a:ext cx="16230600" cy="8044740"/>
            <a:chOff x="0" y="0"/>
            <a:chExt cx="21640800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6405" y="0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6405" y="6380485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405" y="3187700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6405" y="9568185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07677" y="0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9707677" y="6380485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9707677" y="3187700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9707677" y="9568185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6405" y="1618080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6405" y="7998564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405" y="4805780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9707677" y="161808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9707677" y="7998564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9707677" y="4805780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6500554" y="0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6500554" y="638048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6500554" y="3187700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6500554" y="9568185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16201826" y="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6201826" y="6380485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6201826" y="3187700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6201826" y="9568185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9389206" y="0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9389206" y="6380485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9389206" y="3187700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19389206" y="956818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6500554" y="1618080"/>
              <a:ext cx="82785" cy="82785"/>
              <a:chOff x="0" y="0"/>
              <a:chExt cx="6350000" cy="6350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6500554" y="7998564"/>
              <a:ext cx="82785" cy="82785"/>
              <a:chOff x="0" y="0"/>
              <a:chExt cx="6350000" cy="6350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6500554" y="4805780"/>
              <a:ext cx="82785" cy="82785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16201826" y="1618080"/>
              <a:ext cx="82785" cy="82785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16201826" y="7998564"/>
              <a:ext cx="82785" cy="8278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16201826" y="4805780"/>
              <a:ext cx="82785" cy="82785"/>
              <a:chOff x="0" y="0"/>
              <a:chExt cx="6350000" cy="6350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19389206" y="1618080"/>
              <a:ext cx="82785" cy="82785"/>
              <a:chOff x="0" y="0"/>
              <a:chExt cx="6350000" cy="6350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9389206" y="7998564"/>
              <a:ext cx="82785" cy="82785"/>
              <a:chOff x="0" y="0"/>
              <a:chExt cx="6350000" cy="6350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9389206" y="4805780"/>
              <a:ext cx="82785" cy="82785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3254270" y="0"/>
              <a:ext cx="82785" cy="8278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3254270" y="6380485"/>
              <a:ext cx="82785" cy="82785"/>
              <a:chOff x="0" y="0"/>
              <a:chExt cx="6350000" cy="63500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3254270" y="3187700"/>
              <a:ext cx="82785" cy="82785"/>
              <a:chOff x="0" y="0"/>
              <a:chExt cx="6350000" cy="6350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3254270" y="9568185"/>
              <a:ext cx="82785" cy="82785"/>
              <a:chOff x="0" y="0"/>
              <a:chExt cx="6350000" cy="63500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12955542" y="0"/>
              <a:ext cx="82785" cy="82785"/>
              <a:chOff x="0" y="0"/>
              <a:chExt cx="6350000" cy="635000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12955542" y="6380485"/>
              <a:ext cx="82785" cy="82785"/>
              <a:chOff x="0" y="0"/>
              <a:chExt cx="6350000" cy="63500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12955542" y="3187700"/>
              <a:ext cx="82785" cy="82785"/>
              <a:chOff x="0" y="0"/>
              <a:chExt cx="6350000" cy="63500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12955542" y="9568185"/>
              <a:ext cx="82785" cy="82785"/>
              <a:chOff x="0" y="0"/>
              <a:chExt cx="6350000" cy="635000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3254270" y="1618080"/>
              <a:ext cx="82785" cy="82785"/>
              <a:chOff x="0" y="0"/>
              <a:chExt cx="6350000" cy="63500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3254270" y="7998564"/>
              <a:ext cx="82785" cy="82785"/>
              <a:chOff x="0" y="0"/>
              <a:chExt cx="6350000" cy="635000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3254270" y="4805780"/>
              <a:ext cx="82785" cy="82785"/>
              <a:chOff x="0" y="0"/>
              <a:chExt cx="6350000" cy="635000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12955542" y="1618080"/>
              <a:ext cx="82785" cy="82785"/>
              <a:chOff x="0" y="0"/>
              <a:chExt cx="6350000" cy="63500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12955542" y="7998564"/>
              <a:ext cx="82785" cy="82785"/>
              <a:chOff x="0" y="0"/>
              <a:chExt cx="6350000" cy="63500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12955542" y="4805780"/>
              <a:ext cx="82785" cy="82785"/>
              <a:chOff x="0" y="0"/>
              <a:chExt cx="6350000" cy="63500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545066" y="537155"/>
              <a:ext cx="82785" cy="82785"/>
              <a:chOff x="0" y="0"/>
              <a:chExt cx="6350000" cy="63500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545066" y="6917640"/>
              <a:ext cx="82785" cy="82785"/>
              <a:chOff x="0" y="0"/>
              <a:chExt cx="6350000" cy="635000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545066" y="3724855"/>
              <a:ext cx="82785" cy="82785"/>
              <a:chOff x="0" y="0"/>
              <a:chExt cx="6350000" cy="635000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545066" y="10105340"/>
              <a:ext cx="82785" cy="82785"/>
              <a:chOff x="0" y="0"/>
              <a:chExt cx="6350000" cy="63500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10246338" y="537155"/>
              <a:ext cx="82785" cy="82785"/>
              <a:chOff x="0" y="0"/>
              <a:chExt cx="6350000" cy="63500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10246338" y="6917640"/>
              <a:ext cx="82785" cy="82785"/>
              <a:chOff x="0" y="0"/>
              <a:chExt cx="6350000" cy="63500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10246338" y="3724855"/>
              <a:ext cx="82785" cy="82785"/>
              <a:chOff x="0" y="0"/>
              <a:chExt cx="6350000" cy="63500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10246338" y="10105340"/>
              <a:ext cx="82785" cy="82785"/>
              <a:chOff x="0" y="0"/>
              <a:chExt cx="6350000" cy="63500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545066" y="2155235"/>
              <a:ext cx="82785" cy="82785"/>
              <a:chOff x="0" y="0"/>
              <a:chExt cx="6350000" cy="63500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545066" y="8535719"/>
              <a:ext cx="82785" cy="82785"/>
              <a:chOff x="0" y="0"/>
              <a:chExt cx="6350000" cy="63500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545066" y="5342935"/>
              <a:ext cx="82785" cy="82785"/>
              <a:chOff x="0" y="0"/>
              <a:chExt cx="6350000" cy="63500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10246338" y="2155235"/>
              <a:ext cx="82785" cy="82785"/>
              <a:chOff x="0" y="0"/>
              <a:chExt cx="6350000" cy="63500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10246338" y="8535719"/>
              <a:ext cx="82785" cy="82785"/>
              <a:chOff x="0" y="0"/>
              <a:chExt cx="6350000" cy="63500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10246338" y="5342935"/>
              <a:ext cx="82785" cy="82785"/>
              <a:chOff x="0" y="0"/>
              <a:chExt cx="6350000" cy="63500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7039214" y="537155"/>
              <a:ext cx="82785" cy="82785"/>
              <a:chOff x="0" y="0"/>
              <a:chExt cx="6350000" cy="63500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7039214" y="6917640"/>
              <a:ext cx="82785" cy="82785"/>
              <a:chOff x="0" y="0"/>
              <a:chExt cx="6350000" cy="63500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7039214" y="3724855"/>
              <a:ext cx="82785" cy="82785"/>
              <a:chOff x="0" y="0"/>
              <a:chExt cx="6350000" cy="63500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7039214" y="10105340"/>
              <a:ext cx="82785" cy="82785"/>
              <a:chOff x="0" y="0"/>
              <a:chExt cx="6350000" cy="63500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16740487" y="537155"/>
              <a:ext cx="82785" cy="82785"/>
              <a:chOff x="0" y="0"/>
              <a:chExt cx="6350000" cy="63500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16740487" y="6917640"/>
              <a:ext cx="82785" cy="82785"/>
              <a:chOff x="0" y="0"/>
              <a:chExt cx="6350000" cy="63500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16740487" y="3724855"/>
              <a:ext cx="82785" cy="82785"/>
              <a:chOff x="0" y="0"/>
              <a:chExt cx="6350000" cy="63500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16740487" y="10105340"/>
              <a:ext cx="82785" cy="82785"/>
              <a:chOff x="0" y="0"/>
              <a:chExt cx="6350000" cy="63500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19927867" y="537155"/>
              <a:ext cx="82785" cy="82785"/>
              <a:chOff x="0" y="0"/>
              <a:chExt cx="6350000" cy="63500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19927867" y="6917640"/>
              <a:ext cx="82785" cy="82785"/>
              <a:chOff x="0" y="0"/>
              <a:chExt cx="6350000" cy="63500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19927867" y="3724855"/>
              <a:ext cx="82785" cy="82785"/>
              <a:chOff x="0" y="0"/>
              <a:chExt cx="6350000" cy="63500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19927867" y="10105340"/>
              <a:ext cx="82785" cy="82785"/>
              <a:chOff x="0" y="0"/>
              <a:chExt cx="6350000" cy="63500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7039214" y="2155235"/>
              <a:ext cx="82785" cy="82785"/>
              <a:chOff x="0" y="0"/>
              <a:chExt cx="6350000" cy="63500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7039214" y="8535719"/>
              <a:ext cx="82785" cy="82785"/>
              <a:chOff x="0" y="0"/>
              <a:chExt cx="6350000" cy="63500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7039214" y="5342935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16740487" y="215523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16740487" y="8535719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16740487" y="5342935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19927867" y="2155235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19927867" y="8535719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19927867" y="534293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3792930" y="537155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3792930" y="691764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3792930" y="3724855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3792930" y="10105340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3494203" y="537155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3494203" y="6917640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3494203" y="372485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3494203" y="10105340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3792930" y="2155235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3792930" y="8535719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3792930" y="5342935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3494203" y="2155235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13494203" y="8535719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13494203" y="534293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1084926" y="1075351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1084926" y="7455836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1084926" y="4263051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1084926" y="10643536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10786198" y="1075351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10786198" y="7455836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10786198" y="4263051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10786198" y="10643536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084926" y="269343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084926" y="9073915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084926" y="58811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0786198" y="26934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10786198" y="9073915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10786198" y="588113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7579075" y="107535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7579075" y="7455836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7579075" y="4263051"/>
              <a:ext cx="82785" cy="82785"/>
              <a:chOff x="0" y="0"/>
              <a:chExt cx="6350000" cy="635000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7579075" y="10643536"/>
              <a:ext cx="82785" cy="82785"/>
              <a:chOff x="0" y="0"/>
              <a:chExt cx="6350000" cy="635000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7280347" y="1075351"/>
              <a:ext cx="82785" cy="82785"/>
              <a:chOff x="0" y="0"/>
              <a:chExt cx="6350000" cy="635000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7280347" y="7455836"/>
              <a:ext cx="82785" cy="82785"/>
              <a:chOff x="0" y="0"/>
              <a:chExt cx="6350000" cy="635000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7280347" y="4263051"/>
              <a:ext cx="82785" cy="82785"/>
              <a:chOff x="0" y="0"/>
              <a:chExt cx="6350000" cy="635000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7280347" y="10643536"/>
              <a:ext cx="82785" cy="82785"/>
              <a:chOff x="0" y="0"/>
              <a:chExt cx="6350000" cy="635000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20467728" y="1075351"/>
              <a:ext cx="82785" cy="82785"/>
              <a:chOff x="0" y="0"/>
              <a:chExt cx="6350000" cy="635000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20467728" y="7455836"/>
              <a:ext cx="82785" cy="82785"/>
              <a:chOff x="0" y="0"/>
              <a:chExt cx="6350000" cy="635000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20467728" y="4263051"/>
              <a:ext cx="82785" cy="82785"/>
              <a:chOff x="0" y="0"/>
              <a:chExt cx="6350000" cy="635000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20467728" y="10643536"/>
              <a:ext cx="82785" cy="82785"/>
              <a:chOff x="0" y="0"/>
              <a:chExt cx="6350000" cy="635000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7579075" y="2693431"/>
              <a:ext cx="82785" cy="82785"/>
              <a:chOff x="0" y="0"/>
              <a:chExt cx="6350000" cy="635000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7579075" y="9073915"/>
              <a:ext cx="82785" cy="82785"/>
              <a:chOff x="0" y="0"/>
              <a:chExt cx="6350000" cy="635000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7579075" y="5881131"/>
              <a:ext cx="82785" cy="82785"/>
              <a:chOff x="0" y="0"/>
              <a:chExt cx="6350000" cy="635000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17280347" y="2693431"/>
              <a:ext cx="82785" cy="82785"/>
              <a:chOff x="0" y="0"/>
              <a:chExt cx="6350000" cy="635000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17280347" y="9073915"/>
              <a:ext cx="82785" cy="82785"/>
              <a:chOff x="0" y="0"/>
              <a:chExt cx="6350000" cy="635000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17280347" y="5881131"/>
              <a:ext cx="82785" cy="82785"/>
              <a:chOff x="0" y="0"/>
              <a:chExt cx="6350000" cy="635000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20467728" y="2693431"/>
              <a:ext cx="82785" cy="82785"/>
              <a:chOff x="0" y="0"/>
              <a:chExt cx="6350000" cy="635000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20467728" y="9073915"/>
              <a:ext cx="82785" cy="82785"/>
              <a:chOff x="0" y="0"/>
              <a:chExt cx="6350000" cy="635000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20467728" y="5881131"/>
              <a:ext cx="82785" cy="82785"/>
              <a:chOff x="0" y="0"/>
              <a:chExt cx="6350000" cy="635000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4332791" y="1075351"/>
              <a:ext cx="82785" cy="82785"/>
              <a:chOff x="0" y="0"/>
              <a:chExt cx="6350000" cy="635000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4332791" y="7455836"/>
              <a:ext cx="82785" cy="82785"/>
              <a:chOff x="0" y="0"/>
              <a:chExt cx="6350000" cy="635000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4332791" y="4263051"/>
              <a:ext cx="82785" cy="82785"/>
              <a:chOff x="0" y="0"/>
              <a:chExt cx="6350000" cy="635000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4332791" y="10643536"/>
              <a:ext cx="82785" cy="82785"/>
              <a:chOff x="0" y="0"/>
              <a:chExt cx="6350000" cy="635000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14034063" y="1075351"/>
              <a:ext cx="82785" cy="82785"/>
              <a:chOff x="0" y="0"/>
              <a:chExt cx="6350000" cy="635000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14034063" y="7455836"/>
              <a:ext cx="82785" cy="82785"/>
              <a:chOff x="0" y="0"/>
              <a:chExt cx="6350000" cy="635000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14034063" y="4263051"/>
              <a:ext cx="82785" cy="82785"/>
              <a:chOff x="0" y="0"/>
              <a:chExt cx="6350000" cy="635000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14034063" y="10643536"/>
              <a:ext cx="82785" cy="82785"/>
              <a:chOff x="0" y="0"/>
              <a:chExt cx="6350000" cy="635000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4332791" y="2693431"/>
              <a:ext cx="82785" cy="82785"/>
              <a:chOff x="0" y="0"/>
              <a:chExt cx="6350000" cy="635000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4332791" y="9073915"/>
              <a:ext cx="82785" cy="82785"/>
              <a:chOff x="0" y="0"/>
              <a:chExt cx="6350000" cy="635000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4332791" y="5881131"/>
              <a:ext cx="82785" cy="82785"/>
              <a:chOff x="0" y="0"/>
              <a:chExt cx="6350000" cy="635000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14034063" y="2693431"/>
              <a:ext cx="82785" cy="82785"/>
              <a:chOff x="0" y="0"/>
              <a:chExt cx="6350000" cy="635000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14034063" y="9073915"/>
              <a:ext cx="82785" cy="82785"/>
              <a:chOff x="0" y="0"/>
              <a:chExt cx="6350000" cy="635000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14034063" y="5881131"/>
              <a:ext cx="82785" cy="82785"/>
              <a:chOff x="0" y="0"/>
              <a:chExt cx="6350000" cy="635000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1633891" y="0"/>
              <a:ext cx="82785" cy="82785"/>
              <a:chOff x="0" y="0"/>
              <a:chExt cx="6350000" cy="635000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1633891" y="6380485"/>
              <a:ext cx="82785" cy="82785"/>
              <a:chOff x="0" y="0"/>
              <a:chExt cx="6350000" cy="635000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1633891" y="3187700"/>
              <a:ext cx="82785" cy="82785"/>
              <a:chOff x="0" y="0"/>
              <a:chExt cx="6350000" cy="635000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1633891" y="9568185"/>
              <a:ext cx="82785" cy="82785"/>
              <a:chOff x="0" y="0"/>
              <a:chExt cx="6350000" cy="635000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05" name="Group 305"/>
            <p:cNvGrpSpPr/>
            <p:nvPr/>
          </p:nvGrpSpPr>
          <p:grpSpPr>
            <a:xfrm>
              <a:off x="11335164" y="0"/>
              <a:ext cx="82785" cy="82785"/>
              <a:chOff x="0" y="0"/>
              <a:chExt cx="6350000" cy="63500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07" name="Group 307"/>
            <p:cNvGrpSpPr/>
            <p:nvPr/>
          </p:nvGrpSpPr>
          <p:grpSpPr>
            <a:xfrm>
              <a:off x="11335164" y="6380485"/>
              <a:ext cx="82785" cy="82785"/>
              <a:chOff x="0" y="0"/>
              <a:chExt cx="6350000" cy="63500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09" name="Group 309"/>
            <p:cNvGrpSpPr/>
            <p:nvPr/>
          </p:nvGrpSpPr>
          <p:grpSpPr>
            <a:xfrm>
              <a:off x="11335164" y="3187700"/>
              <a:ext cx="82785" cy="82785"/>
              <a:chOff x="0" y="0"/>
              <a:chExt cx="6350000" cy="63500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1" name="Group 311"/>
            <p:cNvGrpSpPr/>
            <p:nvPr/>
          </p:nvGrpSpPr>
          <p:grpSpPr>
            <a:xfrm>
              <a:off x="11335164" y="9568185"/>
              <a:ext cx="82785" cy="82785"/>
              <a:chOff x="0" y="0"/>
              <a:chExt cx="6350000" cy="63500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3" name="Group 313"/>
            <p:cNvGrpSpPr/>
            <p:nvPr/>
          </p:nvGrpSpPr>
          <p:grpSpPr>
            <a:xfrm>
              <a:off x="1633891" y="1618080"/>
              <a:ext cx="82785" cy="82785"/>
              <a:chOff x="0" y="0"/>
              <a:chExt cx="6350000" cy="63500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5" name="Group 315"/>
            <p:cNvGrpSpPr/>
            <p:nvPr/>
          </p:nvGrpSpPr>
          <p:grpSpPr>
            <a:xfrm>
              <a:off x="1633891" y="7998564"/>
              <a:ext cx="82785" cy="82785"/>
              <a:chOff x="0" y="0"/>
              <a:chExt cx="6350000" cy="63500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7" name="Group 317"/>
            <p:cNvGrpSpPr/>
            <p:nvPr/>
          </p:nvGrpSpPr>
          <p:grpSpPr>
            <a:xfrm>
              <a:off x="1633891" y="4805780"/>
              <a:ext cx="82785" cy="82785"/>
              <a:chOff x="0" y="0"/>
              <a:chExt cx="6350000" cy="63500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9" name="Group 319"/>
            <p:cNvGrpSpPr/>
            <p:nvPr/>
          </p:nvGrpSpPr>
          <p:grpSpPr>
            <a:xfrm>
              <a:off x="11335164" y="1618080"/>
              <a:ext cx="82785" cy="82785"/>
              <a:chOff x="0" y="0"/>
              <a:chExt cx="6350000" cy="63500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21" name="Group 321"/>
            <p:cNvGrpSpPr/>
            <p:nvPr/>
          </p:nvGrpSpPr>
          <p:grpSpPr>
            <a:xfrm>
              <a:off x="11335164" y="7998564"/>
              <a:ext cx="82785" cy="82785"/>
              <a:chOff x="0" y="0"/>
              <a:chExt cx="6350000" cy="63500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23" name="Group 323"/>
            <p:cNvGrpSpPr/>
            <p:nvPr/>
          </p:nvGrpSpPr>
          <p:grpSpPr>
            <a:xfrm>
              <a:off x="11335164" y="4805780"/>
              <a:ext cx="82785" cy="82785"/>
              <a:chOff x="0" y="0"/>
              <a:chExt cx="6350000" cy="63500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25" name="Group 325"/>
            <p:cNvGrpSpPr/>
            <p:nvPr/>
          </p:nvGrpSpPr>
          <p:grpSpPr>
            <a:xfrm>
              <a:off x="8128040" y="0"/>
              <a:ext cx="82785" cy="82785"/>
              <a:chOff x="0" y="0"/>
              <a:chExt cx="6350000" cy="63500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27" name="Group 327"/>
            <p:cNvGrpSpPr/>
            <p:nvPr/>
          </p:nvGrpSpPr>
          <p:grpSpPr>
            <a:xfrm>
              <a:off x="8128040" y="6380485"/>
              <a:ext cx="82785" cy="82785"/>
              <a:chOff x="0" y="0"/>
              <a:chExt cx="6350000" cy="63500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29" name="Group 329"/>
            <p:cNvGrpSpPr/>
            <p:nvPr/>
          </p:nvGrpSpPr>
          <p:grpSpPr>
            <a:xfrm>
              <a:off x="8128040" y="3187700"/>
              <a:ext cx="82785" cy="82785"/>
              <a:chOff x="0" y="0"/>
              <a:chExt cx="6350000" cy="63500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1" name="Group 331"/>
            <p:cNvGrpSpPr/>
            <p:nvPr/>
          </p:nvGrpSpPr>
          <p:grpSpPr>
            <a:xfrm>
              <a:off x="8128040" y="9568185"/>
              <a:ext cx="82785" cy="82785"/>
              <a:chOff x="0" y="0"/>
              <a:chExt cx="6350000" cy="63500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3" name="Group 333"/>
            <p:cNvGrpSpPr/>
            <p:nvPr/>
          </p:nvGrpSpPr>
          <p:grpSpPr>
            <a:xfrm>
              <a:off x="17829312" y="0"/>
              <a:ext cx="82785" cy="82785"/>
              <a:chOff x="0" y="0"/>
              <a:chExt cx="6350000" cy="63500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5" name="Group 335"/>
            <p:cNvGrpSpPr/>
            <p:nvPr/>
          </p:nvGrpSpPr>
          <p:grpSpPr>
            <a:xfrm>
              <a:off x="17829312" y="6380485"/>
              <a:ext cx="82785" cy="82785"/>
              <a:chOff x="0" y="0"/>
              <a:chExt cx="6350000" cy="63500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7" name="Group 337"/>
            <p:cNvGrpSpPr/>
            <p:nvPr/>
          </p:nvGrpSpPr>
          <p:grpSpPr>
            <a:xfrm>
              <a:off x="17829312" y="3187700"/>
              <a:ext cx="82785" cy="82785"/>
              <a:chOff x="0" y="0"/>
              <a:chExt cx="6350000" cy="63500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9" name="Group 339"/>
            <p:cNvGrpSpPr/>
            <p:nvPr/>
          </p:nvGrpSpPr>
          <p:grpSpPr>
            <a:xfrm>
              <a:off x="17829312" y="9568185"/>
              <a:ext cx="82785" cy="82785"/>
              <a:chOff x="0" y="0"/>
              <a:chExt cx="6350000" cy="63500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41" name="Group 341"/>
            <p:cNvGrpSpPr/>
            <p:nvPr/>
          </p:nvGrpSpPr>
          <p:grpSpPr>
            <a:xfrm>
              <a:off x="21016693" y="0"/>
              <a:ext cx="82785" cy="82785"/>
              <a:chOff x="0" y="0"/>
              <a:chExt cx="6350000" cy="63500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43" name="Group 343"/>
            <p:cNvGrpSpPr/>
            <p:nvPr/>
          </p:nvGrpSpPr>
          <p:grpSpPr>
            <a:xfrm>
              <a:off x="21016693" y="6380485"/>
              <a:ext cx="82785" cy="82785"/>
              <a:chOff x="0" y="0"/>
              <a:chExt cx="6350000" cy="63500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45" name="Group 345"/>
            <p:cNvGrpSpPr/>
            <p:nvPr/>
          </p:nvGrpSpPr>
          <p:grpSpPr>
            <a:xfrm>
              <a:off x="21016693" y="3187700"/>
              <a:ext cx="82785" cy="82785"/>
              <a:chOff x="0" y="0"/>
              <a:chExt cx="6350000" cy="63500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47" name="Group 347"/>
            <p:cNvGrpSpPr/>
            <p:nvPr/>
          </p:nvGrpSpPr>
          <p:grpSpPr>
            <a:xfrm>
              <a:off x="21016693" y="9568185"/>
              <a:ext cx="82785" cy="82785"/>
              <a:chOff x="0" y="0"/>
              <a:chExt cx="6350000" cy="63500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49" name="Group 349"/>
            <p:cNvGrpSpPr/>
            <p:nvPr/>
          </p:nvGrpSpPr>
          <p:grpSpPr>
            <a:xfrm>
              <a:off x="8128040" y="1618080"/>
              <a:ext cx="82785" cy="82785"/>
              <a:chOff x="0" y="0"/>
              <a:chExt cx="6350000" cy="63500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1" name="Group 351"/>
            <p:cNvGrpSpPr/>
            <p:nvPr/>
          </p:nvGrpSpPr>
          <p:grpSpPr>
            <a:xfrm>
              <a:off x="8128040" y="7998564"/>
              <a:ext cx="82785" cy="82785"/>
              <a:chOff x="0" y="0"/>
              <a:chExt cx="6350000" cy="63500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3" name="Group 353"/>
            <p:cNvGrpSpPr/>
            <p:nvPr/>
          </p:nvGrpSpPr>
          <p:grpSpPr>
            <a:xfrm>
              <a:off x="8128040" y="4805780"/>
              <a:ext cx="82785" cy="82785"/>
              <a:chOff x="0" y="0"/>
              <a:chExt cx="6350000" cy="63500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5" name="Group 355"/>
            <p:cNvGrpSpPr/>
            <p:nvPr/>
          </p:nvGrpSpPr>
          <p:grpSpPr>
            <a:xfrm>
              <a:off x="17829312" y="1618080"/>
              <a:ext cx="82785" cy="82785"/>
              <a:chOff x="0" y="0"/>
              <a:chExt cx="6350000" cy="63500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7" name="Group 357"/>
            <p:cNvGrpSpPr/>
            <p:nvPr/>
          </p:nvGrpSpPr>
          <p:grpSpPr>
            <a:xfrm>
              <a:off x="17829312" y="7998564"/>
              <a:ext cx="82785" cy="82785"/>
              <a:chOff x="0" y="0"/>
              <a:chExt cx="6350000" cy="63500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9" name="Group 359"/>
            <p:cNvGrpSpPr/>
            <p:nvPr/>
          </p:nvGrpSpPr>
          <p:grpSpPr>
            <a:xfrm>
              <a:off x="17829312" y="4805780"/>
              <a:ext cx="82785" cy="82785"/>
              <a:chOff x="0" y="0"/>
              <a:chExt cx="6350000" cy="63500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61" name="Group 361"/>
            <p:cNvGrpSpPr/>
            <p:nvPr/>
          </p:nvGrpSpPr>
          <p:grpSpPr>
            <a:xfrm>
              <a:off x="21016693" y="1618080"/>
              <a:ext cx="82785" cy="82785"/>
              <a:chOff x="0" y="0"/>
              <a:chExt cx="6350000" cy="63500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63" name="Group 363"/>
            <p:cNvGrpSpPr/>
            <p:nvPr/>
          </p:nvGrpSpPr>
          <p:grpSpPr>
            <a:xfrm>
              <a:off x="21016693" y="7998564"/>
              <a:ext cx="82785" cy="82785"/>
              <a:chOff x="0" y="0"/>
              <a:chExt cx="6350000" cy="63500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65" name="Group 365"/>
            <p:cNvGrpSpPr/>
            <p:nvPr/>
          </p:nvGrpSpPr>
          <p:grpSpPr>
            <a:xfrm>
              <a:off x="21016693" y="4805780"/>
              <a:ext cx="82785" cy="82785"/>
              <a:chOff x="0" y="0"/>
              <a:chExt cx="6350000" cy="63500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67" name="Group 367"/>
            <p:cNvGrpSpPr/>
            <p:nvPr/>
          </p:nvGrpSpPr>
          <p:grpSpPr>
            <a:xfrm>
              <a:off x="4881756" y="0"/>
              <a:ext cx="82785" cy="82785"/>
              <a:chOff x="0" y="0"/>
              <a:chExt cx="6350000" cy="63500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69" name="Group 369"/>
            <p:cNvGrpSpPr/>
            <p:nvPr/>
          </p:nvGrpSpPr>
          <p:grpSpPr>
            <a:xfrm>
              <a:off x="4881756" y="6380485"/>
              <a:ext cx="82785" cy="82785"/>
              <a:chOff x="0" y="0"/>
              <a:chExt cx="6350000" cy="63500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1" name="Group 371"/>
            <p:cNvGrpSpPr/>
            <p:nvPr/>
          </p:nvGrpSpPr>
          <p:grpSpPr>
            <a:xfrm>
              <a:off x="4881756" y="3187700"/>
              <a:ext cx="82785" cy="82785"/>
              <a:chOff x="0" y="0"/>
              <a:chExt cx="6350000" cy="63500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3" name="Group 373"/>
            <p:cNvGrpSpPr/>
            <p:nvPr/>
          </p:nvGrpSpPr>
          <p:grpSpPr>
            <a:xfrm>
              <a:off x="4881756" y="9568185"/>
              <a:ext cx="82785" cy="82785"/>
              <a:chOff x="0" y="0"/>
              <a:chExt cx="6350000" cy="63500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5" name="Group 375"/>
            <p:cNvGrpSpPr/>
            <p:nvPr/>
          </p:nvGrpSpPr>
          <p:grpSpPr>
            <a:xfrm>
              <a:off x="14583028" y="0"/>
              <a:ext cx="82785" cy="82785"/>
              <a:chOff x="0" y="0"/>
              <a:chExt cx="6350000" cy="63500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7" name="Group 377"/>
            <p:cNvGrpSpPr/>
            <p:nvPr/>
          </p:nvGrpSpPr>
          <p:grpSpPr>
            <a:xfrm>
              <a:off x="14583028" y="6380485"/>
              <a:ext cx="82785" cy="82785"/>
              <a:chOff x="0" y="0"/>
              <a:chExt cx="6350000" cy="63500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9" name="Group 379"/>
            <p:cNvGrpSpPr/>
            <p:nvPr/>
          </p:nvGrpSpPr>
          <p:grpSpPr>
            <a:xfrm>
              <a:off x="14583028" y="3187700"/>
              <a:ext cx="82785" cy="82785"/>
              <a:chOff x="0" y="0"/>
              <a:chExt cx="6350000" cy="63500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81" name="Group 381"/>
            <p:cNvGrpSpPr/>
            <p:nvPr/>
          </p:nvGrpSpPr>
          <p:grpSpPr>
            <a:xfrm>
              <a:off x="14583028" y="9568185"/>
              <a:ext cx="82785" cy="82785"/>
              <a:chOff x="0" y="0"/>
              <a:chExt cx="6350000" cy="6350000"/>
            </a:xfrm>
          </p:grpSpPr>
          <p:sp>
            <p:nvSpPr>
              <p:cNvPr id="382" name="Freeform 3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83" name="Group 383"/>
            <p:cNvGrpSpPr/>
            <p:nvPr/>
          </p:nvGrpSpPr>
          <p:grpSpPr>
            <a:xfrm>
              <a:off x="4881756" y="1618080"/>
              <a:ext cx="82785" cy="82785"/>
              <a:chOff x="0" y="0"/>
              <a:chExt cx="6350000" cy="6350000"/>
            </a:xfrm>
          </p:grpSpPr>
          <p:sp>
            <p:nvSpPr>
              <p:cNvPr id="384" name="Freeform 3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85" name="Group 385"/>
            <p:cNvGrpSpPr/>
            <p:nvPr/>
          </p:nvGrpSpPr>
          <p:grpSpPr>
            <a:xfrm>
              <a:off x="4881756" y="7998564"/>
              <a:ext cx="82785" cy="82785"/>
              <a:chOff x="0" y="0"/>
              <a:chExt cx="6350000" cy="6350000"/>
            </a:xfrm>
          </p:grpSpPr>
          <p:sp>
            <p:nvSpPr>
              <p:cNvPr id="386" name="Freeform 3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87" name="Group 387"/>
            <p:cNvGrpSpPr/>
            <p:nvPr/>
          </p:nvGrpSpPr>
          <p:grpSpPr>
            <a:xfrm>
              <a:off x="4881756" y="4805780"/>
              <a:ext cx="82785" cy="82785"/>
              <a:chOff x="0" y="0"/>
              <a:chExt cx="6350000" cy="6350000"/>
            </a:xfrm>
          </p:grpSpPr>
          <p:sp>
            <p:nvSpPr>
              <p:cNvPr id="388" name="Freeform 3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89" name="Group 389"/>
            <p:cNvGrpSpPr/>
            <p:nvPr/>
          </p:nvGrpSpPr>
          <p:grpSpPr>
            <a:xfrm>
              <a:off x="14583028" y="1618080"/>
              <a:ext cx="82785" cy="82785"/>
              <a:chOff x="0" y="0"/>
              <a:chExt cx="6350000" cy="6350000"/>
            </a:xfrm>
          </p:grpSpPr>
          <p:sp>
            <p:nvSpPr>
              <p:cNvPr id="390" name="Freeform 3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1" name="Group 391"/>
            <p:cNvGrpSpPr/>
            <p:nvPr/>
          </p:nvGrpSpPr>
          <p:grpSpPr>
            <a:xfrm>
              <a:off x="14583028" y="7998564"/>
              <a:ext cx="82785" cy="82785"/>
              <a:chOff x="0" y="0"/>
              <a:chExt cx="6350000" cy="6350000"/>
            </a:xfrm>
          </p:grpSpPr>
          <p:sp>
            <p:nvSpPr>
              <p:cNvPr id="392" name="Freeform 3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3" name="Group 393"/>
            <p:cNvGrpSpPr/>
            <p:nvPr/>
          </p:nvGrpSpPr>
          <p:grpSpPr>
            <a:xfrm>
              <a:off x="14583028" y="4805780"/>
              <a:ext cx="82785" cy="82785"/>
              <a:chOff x="0" y="0"/>
              <a:chExt cx="6350000" cy="6350000"/>
            </a:xfrm>
          </p:grpSpPr>
          <p:sp>
            <p:nvSpPr>
              <p:cNvPr id="394" name="Freeform 3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5" name="Group 395"/>
            <p:cNvGrpSpPr/>
            <p:nvPr/>
          </p:nvGrpSpPr>
          <p:grpSpPr>
            <a:xfrm>
              <a:off x="2172552" y="537155"/>
              <a:ext cx="82785" cy="82785"/>
              <a:chOff x="0" y="0"/>
              <a:chExt cx="6350000" cy="6350000"/>
            </a:xfrm>
          </p:grpSpPr>
          <p:sp>
            <p:nvSpPr>
              <p:cNvPr id="396" name="Freeform 3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7" name="Group 397"/>
            <p:cNvGrpSpPr/>
            <p:nvPr/>
          </p:nvGrpSpPr>
          <p:grpSpPr>
            <a:xfrm>
              <a:off x="2172552" y="6917640"/>
              <a:ext cx="82785" cy="82785"/>
              <a:chOff x="0" y="0"/>
              <a:chExt cx="6350000" cy="6350000"/>
            </a:xfrm>
          </p:grpSpPr>
          <p:sp>
            <p:nvSpPr>
              <p:cNvPr id="398" name="Freeform 3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9" name="Group 399"/>
            <p:cNvGrpSpPr/>
            <p:nvPr/>
          </p:nvGrpSpPr>
          <p:grpSpPr>
            <a:xfrm>
              <a:off x="2172552" y="3724855"/>
              <a:ext cx="82785" cy="82785"/>
              <a:chOff x="0" y="0"/>
              <a:chExt cx="6350000" cy="6350000"/>
            </a:xfrm>
          </p:grpSpPr>
          <p:sp>
            <p:nvSpPr>
              <p:cNvPr id="400" name="Freeform 4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01" name="Group 401"/>
            <p:cNvGrpSpPr/>
            <p:nvPr/>
          </p:nvGrpSpPr>
          <p:grpSpPr>
            <a:xfrm>
              <a:off x="2172552" y="10105340"/>
              <a:ext cx="82785" cy="82785"/>
              <a:chOff x="0" y="0"/>
              <a:chExt cx="6350000" cy="6350000"/>
            </a:xfrm>
          </p:grpSpPr>
          <p:sp>
            <p:nvSpPr>
              <p:cNvPr id="402" name="Freeform 4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03" name="Group 403"/>
            <p:cNvGrpSpPr/>
            <p:nvPr/>
          </p:nvGrpSpPr>
          <p:grpSpPr>
            <a:xfrm>
              <a:off x="11873824" y="537155"/>
              <a:ext cx="82785" cy="82785"/>
              <a:chOff x="0" y="0"/>
              <a:chExt cx="6350000" cy="6350000"/>
            </a:xfrm>
          </p:grpSpPr>
          <p:sp>
            <p:nvSpPr>
              <p:cNvPr id="404" name="Freeform 4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05" name="Group 405"/>
            <p:cNvGrpSpPr/>
            <p:nvPr/>
          </p:nvGrpSpPr>
          <p:grpSpPr>
            <a:xfrm>
              <a:off x="11873824" y="6917640"/>
              <a:ext cx="82785" cy="82785"/>
              <a:chOff x="0" y="0"/>
              <a:chExt cx="6350000" cy="6350000"/>
            </a:xfrm>
          </p:grpSpPr>
          <p:sp>
            <p:nvSpPr>
              <p:cNvPr id="406" name="Freeform 4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07" name="Group 407"/>
            <p:cNvGrpSpPr/>
            <p:nvPr/>
          </p:nvGrpSpPr>
          <p:grpSpPr>
            <a:xfrm>
              <a:off x="11873824" y="3724855"/>
              <a:ext cx="82785" cy="82785"/>
              <a:chOff x="0" y="0"/>
              <a:chExt cx="6350000" cy="6350000"/>
            </a:xfrm>
          </p:grpSpPr>
          <p:sp>
            <p:nvSpPr>
              <p:cNvPr id="408" name="Freeform 4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09" name="Group 409"/>
            <p:cNvGrpSpPr/>
            <p:nvPr/>
          </p:nvGrpSpPr>
          <p:grpSpPr>
            <a:xfrm>
              <a:off x="11873824" y="10105340"/>
              <a:ext cx="82785" cy="82785"/>
              <a:chOff x="0" y="0"/>
              <a:chExt cx="6350000" cy="6350000"/>
            </a:xfrm>
          </p:grpSpPr>
          <p:sp>
            <p:nvSpPr>
              <p:cNvPr id="410" name="Freeform 4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1" name="Group 411"/>
            <p:cNvGrpSpPr/>
            <p:nvPr/>
          </p:nvGrpSpPr>
          <p:grpSpPr>
            <a:xfrm>
              <a:off x="2172552" y="2155235"/>
              <a:ext cx="82785" cy="82785"/>
              <a:chOff x="0" y="0"/>
              <a:chExt cx="6350000" cy="6350000"/>
            </a:xfrm>
          </p:grpSpPr>
          <p:sp>
            <p:nvSpPr>
              <p:cNvPr id="412" name="Freeform 4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3" name="Group 413"/>
            <p:cNvGrpSpPr/>
            <p:nvPr/>
          </p:nvGrpSpPr>
          <p:grpSpPr>
            <a:xfrm>
              <a:off x="2172552" y="8535719"/>
              <a:ext cx="82785" cy="82785"/>
              <a:chOff x="0" y="0"/>
              <a:chExt cx="6350000" cy="6350000"/>
            </a:xfrm>
          </p:grpSpPr>
          <p:sp>
            <p:nvSpPr>
              <p:cNvPr id="414" name="Freeform 4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5" name="Group 415"/>
            <p:cNvGrpSpPr/>
            <p:nvPr/>
          </p:nvGrpSpPr>
          <p:grpSpPr>
            <a:xfrm>
              <a:off x="2172552" y="5342935"/>
              <a:ext cx="82785" cy="82785"/>
              <a:chOff x="0" y="0"/>
              <a:chExt cx="6350000" cy="6350000"/>
            </a:xfrm>
          </p:grpSpPr>
          <p:sp>
            <p:nvSpPr>
              <p:cNvPr id="416" name="Freeform 4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7" name="Group 417"/>
            <p:cNvGrpSpPr/>
            <p:nvPr/>
          </p:nvGrpSpPr>
          <p:grpSpPr>
            <a:xfrm>
              <a:off x="11873824" y="2155235"/>
              <a:ext cx="82785" cy="82785"/>
              <a:chOff x="0" y="0"/>
              <a:chExt cx="6350000" cy="6350000"/>
            </a:xfrm>
          </p:grpSpPr>
          <p:sp>
            <p:nvSpPr>
              <p:cNvPr id="418" name="Freeform 4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9" name="Group 419"/>
            <p:cNvGrpSpPr/>
            <p:nvPr/>
          </p:nvGrpSpPr>
          <p:grpSpPr>
            <a:xfrm>
              <a:off x="11873824" y="8535719"/>
              <a:ext cx="82785" cy="82785"/>
              <a:chOff x="0" y="0"/>
              <a:chExt cx="6350000" cy="6350000"/>
            </a:xfrm>
          </p:grpSpPr>
          <p:sp>
            <p:nvSpPr>
              <p:cNvPr id="420" name="Freeform 4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21" name="Group 421"/>
            <p:cNvGrpSpPr/>
            <p:nvPr/>
          </p:nvGrpSpPr>
          <p:grpSpPr>
            <a:xfrm>
              <a:off x="11873824" y="5342935"/>
              <a:ext cx="82785" cy="82785"/>
              <a:chOff x="0" y="0"/>
              <a:chExt cx="6350000" cy="63500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23" name="Group 423"/>
            <p:cNvGrpSpPr/>
            <p:nvPr/>
          </p:nvGrpSpPr>
          <p:grpSpPr>
            <a:xfrm>
              <a:off x="8666701" y="537155"/>
              <a:ext cx="82785" cy="82785"/>
              <a:chOff x="0" y="0"/>
              <a:chExt cx="6350000" cy="6350000"/>
            </a:xfrm>
          </p:grpSpPr>
          <p:sp>
            <p:nvSpPr>
              <p:cNvPr id="424" name="Freeform 4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25" name="Group 425"/>
            <p:cNvGrpSpPr/>
            <p:nvPr/>
          </p:nvGrpSpPr>
          <p:grpSpPr>
            <a:xfrm>
              <a:off x="8666701" y="6917640"/>
              <a:ext cx="82785" cy="82785"/>
              <a:chOff x="0" y="0"/>
              <a:chExt cx="6350000" cy="6350000"/>
            </a:xfrm>
          </p:grpSpPr>
          <p:sp>
            <p:nvSpPr>
              <p:cNvPr id="426" name="Freeform 4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27" name="Group 427"/>
            <p:cNvGrpSpPr/>
            <p:nvPr/>
          </p:nvGrpSpPr>
          <p:grpSpPr>
            <a:xfrm>
              <a:off x="8666701" y="3724855"/>
              <a:ext cx="82785" cy="82785"/>
              <a:chOff x="0" y="0"/>
              <a:chExt cx="6350000" cy="6350000"/>
            </a:xfrm>
          </p:grpSpPr>
          <p:sp>
            <p:nvSpPr>
              <p:cNvPr id="428" name="Freeform 4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29" name="Group 429"/>
            <p:cNvGrpSpPr/>
            <p:nvPr/>
          </p:nvGrpSpPr>
          <p:grpSpPr>
            <a:xfrm>
              <a:off x="8666701" y="10105340"/>
              <a:ext cx="82785" cy="82785"/>
              <a:chOff x="0" y="0"/>
              <a:chExt cx="6350000" cy="6350000"/>
            </a:xfrm>
          </p:grpSpPr>
          <p:sp>
            <p:nvSpPr>
              <p:cNvPr id="430" name="Freeform 4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1" name="Group 431"/>
            <p:cNvGrpSpPr/>
            <p:nvPr/>
          </p:nvGrpSpPr>
          <p:grpSpPr>
            <a:xfrm>
              <a:off x="18367973" y="537155"/>
              <a:ext cx="82785" cy="82785"/>
              <a:chOff x="0" y="0"/>
              <a:chExt cx="6350000" cy="6350000"/>
            </a:xfrm>
          </p:grpSpPr>
          <p:sp>
            <p:nvSpPr>
              <p:cNvPr id="432" name="Freeform 4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3" name="Group 433"/>
            <p:cNvGrpSpPr/>
            <p:nvPr/>
          </p:nvGrpSpPr>
          <p:grpSpPr>
            <a:xfrm>
              <a:off x="18367973" y="6917640"/>
              <a:ext cx="82785" cy="82785"/>
              <a:chOff x="0" y="0"/>
              <a:chExt cx="6350000" cy="6350000"/>
            </a:xfrm>
          </p:grpSpPr>
          <p:sp>
            <p:nvSpPr>
              <p:cNvPr id="434" name="Freeform 4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5" name="Group 435"/>
            <p:cNvGrpSpPr/>
            <p:nvPr/>
          </p:nvGrpSpPr>
          <p:grpSpPr>
            <a:xfrm>
              <a:off x="18367973" y="3724855"/>
              <a:ext cx="82785" cy="82785"/>
              <a:chOff x="0" y="0"/>
              <a:chExt cx="6350000" cy="6350000"/>
            </a:xfrm>
          </p:grpSpPr>
          <p:sp>
            <p:nvSpPr>
              <p:cNvPr id="436" name="Freeform 4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7" name="Group 437"/>
            <p:cNvGrpSpPr/>
            <p:nvPr/>
          </p:nvGrpSpPr>
          <p:grpSpPr>
            <a:xfrm>
              <a:off x="18367973" y="10105340"/>
              <a:ext cx="82785" cy="82785"/>
              <a:chOff x="0" y="0"/>
              <a:chExt cx="6350000" cy="6350000"/>
            </a:xfrm>
          </p:grpSpPr>
          <p:sp>
            <p:nvSpPr>
              <p:cNvPr id="438" name="Freeform 4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9" name="Group 439"/>
            <p:cNvGrpSpPr/>
            <p:nvPr/>
          </p:nvGrpSpPr>
          <p:grpSpPr>
            <a:xfrm>
              <a:off x="21555353" y="537155"/>
              <a:ext cx="82785" cy="82785"/>
              <a:chOff x="0" y="0"/>
              <a:chExt cx="6350000" cy="6350000"/>
            </a:xfrm>
          </p:grpSpPr>
          <p:sp>
            <p:nvSpPr>
              <p:cNvPr id="440" name="Freeform 4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41" name="Group 441"/>
            <p:cNvGrpSpPr/>
            <p:nvPr/>
          </p:nvGrpSpPr>
          <p:grpSpPr>
            <a:xfrm>
              <a:off x="21555353" y="6917640"/>
              <a:ext cx="82785" cy="82785"/>
              <a:chOff x="0" y="0"/>
              <a:chExt cx="6350000" cy="6350000"/>
            </a:xfrm>
          </p:grpSpPr>
          <p:sp>
            <p:nvSpPr>
              <p:cNvPr id="442" name="Freeform 4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43" name="Group 443"/>
            <p:cNvGrpSpPr/>
            <p:nvPr/>
          </p:nvGrpSpPr>
          <p:grpSpPr>
            <a:xfrm>
              <a:off x="21555353" y="3724855"/>
              <a:ext cx="82785" cy="82785"/>
              <a:chOff x="0" y="0"/>
              <a:chExt cx="6350000" cy="6350000"/>
            </a:xfrm>
          </p:grpSpPr>
          <p:sp>
            <p:nvSpPr>
              <p:cNvPr id="444" name="Freeform 4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45" name="Group 445"/>
            <p:cNvGrpSpPr/>
            <p:nvPr/>
          </p:nvGrpSpPr>
          <p:grpSpPr>
            <a:xfrm>
              <a:off x="21555353" y="10105340"/>
              <a:ext cx="82785" cy="82785"/>
              <a:chOff x="0" y="0"/>
              <a:chExt cx="6350000" cy="6350000"/>
            </a:xfrm>
          </p:grpSpPr>
          <p:sp>
            <p:nvSpPr>
              <p:cNvPr id="446" name="Freeform 4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47" name="Group 447"/>
            <p:cNvGrpSpPr/>
            <p:nvPr/>
          </p:nvGrpSpPr>
          <p:grpSpPr>
            <a:xfrm>
              <a:off x="8666701" y="2155235"/>
              <a:ext cx="82785" cy="82785"/>
              <a:chOff x="0" y="0"/>
              <a:chExt cx="6350000" cy="6350000"/>
            </a:xfrm>
          </p:grpSpPr>
          <p:sp>
            <p:nvSpPr>
              <p:cNvPr id="448" name="Freeform 4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49" name="Group 449"/>
            <p:cNvGrpSpPr/>
            <p:nvPr/>
          </p:nvGrpSpPr>
          <p:grpSpPr>
            <a:xfrm>
              <a:off x="8666701" y="8535719"/>
              <a:ext cx="82785" cy="82785"/>
              <a:chOff x="0" y="0"/>
              <a:chExt cx="6350000" cy="6350000"/>
            </a:xfrm>
          </p:grpSpPr>
          <p:sp>
            <p:nvSpPr>
              <p:cNvPr id="450" name="Freeform 4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1" name="Group 451"/>
            <p:cNvGrpSpPr/>
            <p:nvPr/>
          </p:nvGrpSpPr>
          <p:grpSpPr>
            <a:xfrm>
              <a:off x="8666701" y="5342935"/>
              <a:ext cx="82785" cy="82785"/>
              <a:chOff x="0" y="0"/>
              <a:chExt cx="6350000" cy="6350000"/>
            </a:xfrm>
          </p:grpSpPr>
          <p:sp>
            <p:nvSpPr>
              <p:cNvPr id="452" name="Freeform 4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3" name="Group 453"/>
            <p:cNvGrpSpPr/>
            <p:nvPr/>
          </p:nvGrpSpPr>
          <p:grpSpPr>
            <a:xfrm>
              <a:off x="18367973" y="2155235"/>
              <a:ext cx="82785" cy="82785"/>
              <a:chOff x="0" y="0"/>
              <a:chExt cx="6350000" cy="6350000"/>
            </a:xfrm>
          </p:grpSpPr>
          <p:sp>
            <p:nvSpPr>
              <p:cNvPr id="454" name="Freeform 4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5" name="Group 455"/>
            <p:cNvGrpSpPr/>
            <p:nvPr/>
          </p:nvGrpSpPr>
          <p:grpSpPr>
            <a:xfrm>
              <a:off x="18367973" y="8535719"/>
              <a:ext cx="82785" cy="82785"/>
              <a:chOff x="0" y="0"/>
              <a:chExt cx="6350000" cy="6350000"/>
            </a:xfrm>
          </p:grpSpPr>
          <p:sp>
            <p:nvSpPr>
              <p:cNvPr id="456" name="Freeform 4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7" name="Group 457"/>
            <p:cNvGrpSpPr/>
            <p:nvPr/>
          </p:nvGrpSpPr>
          <p:grpSpPr>
            <a:xfrm>
              <a:off x="18367973" y="5342935"/>
              <a:ext cx="82785" cy="82785"/>
              <a:chOff x="0" y="0"/>
              <a:chExt cx="6350000" cy="6350000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9" name="Group 459"/>
            <p:cNvGrpSpPr/>
            <p:nvPr/>
          </p:nvGrpSpPr>
          <p:grpSpPr>
            <a:xfrm>
              <a:off x="21555353" y="2155235"/>
              <a:ext cx="82785" cy="82785"/>
              <a:chOff x="0" y="0"/>
              <a:chExt cx="6350000" cy="6350000"/>
            </a:xfrm>
          </p:grpSpPr>
          <p:sp>
            <p:nvSpPr>
              <p:cNvPr id="460" name="Freeform 4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61" name="Group 461"/>
            <p:cNvGrpSpPr/>
            <p:nvPr/>
          </p:nvGrpSpPr>
          <p:grpSpPr>
            <a:xfrm>
              <a:off x="21555353" y="8535719"/>
              <a:ext cx="82785" cy="82785"/>
              <a:chOff x="0" y="0"/>
              <a:chExt cx="6350000" cy="6350000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63" name="Group 463"/>
            <p:cNvGrpSpPr/>
            <p:nvPr/>
          </p:nvGrpSpPr>
          <p:grpSpPr>
            <a:xfrm>
              <a:off x="21555353" y="5342935"/>
              <a:ext cx="82785" cy="82785"/>
              <a:chOff x="0" y="0"/>
              <a:chExt cx="6350000" cy="6350000"/>
            </a:xfrm>
          </p:grpSpPr>
          <p:sp>
            <p:nvSpPr>
              <p:cNvPr id="464" name="Freeform 4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65" name="Group 465"/>
            <p:cNvGrpSpPr/>
            <p:nvPr/>
          </p:nvGrpSpPr>
          <p:grpSpPr>
            <a:xfrm>
              <a:off x="5420417" y="537155"/>
              <a:ext cx="82785" cy="82785"/>
              <a:chOff x="0" y="0"/>
              <a:chExt cx="6350000" cy="6350000"/>
            </a:xfrm>
          </p:grpSpPr>
          <p:sp>
            <p:nvSpPr>
              <p:cNvPr id="466" name="Freeform 4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67" name="Group 467"/>
            <p:cNvGrpSpPr/>
            <p:nvPr/>
          </p:nvGrpSpPr>
          <p:grpSpPr>
            <a:xfrm>
              <a:off x="5420417" y="6917640"/>
              <a:ext cx="82785" cy="82785"/>
              <a:chOff x="0" y="0"/>
              <a:chExt cx="6350000" cy="6350000"/>
            </a:xfrm>
          </p:grpSpPr>
          <p:sp>
            <p:nvSpPr>
              <p:cNvPr id="468" name="Freeform 4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69" name="Group 469"/>
            <p:cNvGrpSpPr/>
            <p:nvPr/>
          </p:nvGrpSpPr>
          <p:grpSpPr>
            <a:xfrm>
              <a:off x="5420417" y="3724855"/>
              <a:ext cx="82785" cy="82785"/>
              <a:chOff x="0" y="0"/>
              <a:chExt cx="6350000" cy="6350000"/>
            </a:xfrm>
          </p:grpSpPr>
          <p:sp>
            <p:nvSpPr>
              <p:cNvPr id="470" name="Freeform 4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1" name="Group 471"/>
            <p:cNvGrpSpPr/>
            <p:nvPr/>
          </p:nvGrpSpPr>
          <p:grpSpPr>
            <a:xfrm>
              <a:off x="5420417" y="10105340"/>
              <a:ext cx="82785" cy="82785"/>
              <a:chOff x="0" y="0"/>
              <a:chExt cx="6350000" cy="6350000"/>
            </a:xfrm>
          </p:grpSpPr>
          <p:sp>
            <p:nvSpPr>
              <p:cNvPr id="472" name="Freeform 4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3" name="Group 473"/>
            <p:cNvGrpSpPr/>
            <p:nvPr/>
          </p:nvGrpSpPr>
          <p:grpSpPr>
            <a:xfrm>
              <a:off x="15121689" y="537155"/>
              <a:ext cx="82785" cy="82785"/>
              <a:chOff x="0" y="0"/>
              <a:chExt cx="6350000" cy="6350000"/>
            </a:xfrm>
          </p:grpSpPr>
          <p:sp>
            <p:nvSpPr>
              <p:cNvPr id="474" name="Freeform 4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5" name="Group 475"/>
            <p:cNvGrpSpPr/>
            <p:nvPr/>
          </p:nvGrpSpPr>
          <p:grpSpPr>
            <a:xfrm>
              <a:off x="15121689" y="6917640"/>
              <a:ext cx="82785" cy="82785"/>
              <a:chOff x="0" y="0"/>
              <a:chExt cx="6350000" cy="6350000"/>
            </a:xfrm>
          </p:grpSpPr>
          <p:sp>
            <p:nvSpPr>
              <p:cNvPr id="476" name="Freeform 4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7" name="Group 477"/>
            <p:cNvGrpSpPr/>
            <p:nvPr/>
          </p:nvGrpSpPr>
          <p:grpSpPr>
            <a:xfrm>
              <a:off x="15121689" y="3724855"/>
              <a:ext cx="82785" cy="82785"/>
              <a:chOff x="0" y="0"/>
              <a:chExt cx="6350000" cy="6350000"/>
            </a:xfrm>
          </p:grpSpPr>
          <p:sp>
            <p:nvSpPr>
              <p:cNvPr id="478" name="Freeform 4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9" name="Group 479"/>
            <p:cNvGrpSpPr/>
            <p:nvPr/>
          </p:nvGrpSpPr>
          <p:grpSpPr>
            <a:xfrm>
              <a:off x="15121689" y="10105340"/>
              <a:ext cx="82785" cy="82785"/>
              <a:chOff x="0" y="0"/>
              <a:chExt cx="6350000" cy="6350000"/>
            </a:xfrm>
          </p:grpSpPr>
          <p:sp>
            <p:nvSpPr>
              <p:cNvPr id="480" name="Freeform 4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81" name="Group 481"/>
            <p:cNvGrpSpPr/>
            <p:nvPr/>
          </p:nvGrpSpPr>
          <p:grpSpPr>
            <a:xfrm>
              <a:off x="5420417" y="2155235"/>
              <a:ext cx="82785" cy="82785"/>
              <a:chOff x="0" y="0"/>
              <a:chExt cx="6350000" cy="6350000"/>
            </a:xfrm>
          </p:grpSpPr>
          <p:sp>
            <p:nvSpPr>
              <p:cNvPr id="482" name="Freeform 4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83" name="Group 483"/>
            <p:cNvGrpSpPr/>
            <p:nvPr/>
          </p:nvGrpSpPr>
          <p:grpSpPr>
            <a:xfrm>
              <a:off x="5420417" y="8535719"/>
              <a:ext cx="82785" cy="82785"/>
              <a:chOff x="0" y="0"/>
              <a:chExt cx="6350000" cy="63500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85" name="Group 485"/>
            <p:cNvGrpSpPr/>
            <p:nvPr/>
          </p:nvGrpSpPr>
          <p:grpSpPr>
            <a:xfrm>
              <a:off x="5420417" y="5342935"/>
              <a:ext cx="82785" cy="82785"/>
              <a:chOff x="0" y="0"/>
              <a:chExt cx="6350000" cy="6350000"/>
            </a:xfrm>
          </p:grpSpPr>
          <p:sp>
            <p:nvSpPr>
              <p:cNvPr id="486" name="Freeform 4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87" name="Group 487"/>
            <p:cNvGrpSpPr/>
            <p:nvPr/>
          </p:nvGrpSpPr>
          <p:grpSpPr>
            <a:xfrm>
              <a:off x="15121689" y="2155235"/>
              <a:ext cx="82785" cy="82785"/>
              <a:chOff x="0" y="0"/>
              <a:chExt cx="6350000" cy="6350000"/>
            </a:xfrm>
          </p:grpSpPr>
          <p:sp>
            <p:nvSpPr>
              <p:cNvPr id="488" name="Freeform 4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89" name="Group 489"/>
            <p:cNvGrpSpPr/>
            <p:nvPr/>
          </p:nvGrpSpPr>
          <p:grpSpPr>
            <a:xfrm>
              <a:off x="15121689" y="8535719"/>
              <a:ext cx="82785" cy="82785"/>
              <a:chOff x="0" y="0"/>
              <a:chExt cx="6350000" cy="6350000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1" name="Group 491"/>
            <p:cNvGrpSpPr/>
            <p:nvPr/>
          </p:nvGrpSpPr>
          <p:grpSpPr>
            <a:xfrm>
              <a:off x="15121689" y="5342935"/>
              <a:ext cx="82785" cy="82785"/>
              <a:chOff x="0" y="0"/>
              <a:chExt cx="6350000" cy="6350000"/>
            </a:xfrm>
          </p:grpSpPr>
          <p:sp>
            <p:nvSpPr>
              <p:cNvPr id="492" name="Freeform 4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3" name="Group 493"/>
            <p:cNvGrpSpPr/>
            <p:nvPr/>
          </p:nvGrpSpPr>
          <p:grpSpPr>
            <a:xfrm>
              <a:off x="2712413" y="1075351"/>
              <a:ext cx="82785" cy="82785"/>
              <a:chOff x="0" y="0"/>
              <a:chExt cx="6350000" cy="6350000"/>
            </a:xfrm>
          </p:grpSpPr>
          <p:sp>
            <p:nvSpPr>
              <p:cNvPr id="494" name="Freeform 4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5" name="Group 495"/>
            <p:cNvGrpSpPr/>
            <p:nvPr/>
          </p:nvGrpSpPr>
          <p:grpSpPr>
            <a:xfrm>
              <a:off x="2712413" y="7455836"/>
              <a:ext cx="82785" cy="82785"/>
              <a:chOff x="0" y="0"/>
              <a:chExt cx="6350000" cy="6350000"/>
            </a:xfrm>
          </p:grpSpPr>
          <p:sp>
            <p:nvSpPr>
              <p:cNvPr id="496" name="Freeform 4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7" name="Group 497"/>
            <p:cNvGrpSpPr/>
            <p:nvPr/>
          </p:nvGrpSpPr>
          <p:grpSpPr>
            <a:xfrm>
              <a:off x="2712413" y="4263051"/>
              <a:ext cx="82785" cy="82785"/>
              <a:chOff x="0" y="0"/>
              <a:chExt cx="6350000" cy="6350000"/>
            </a:xfrm>
          </p:grpSpPr>
          <p:sp>
            <p:nvSpPr>
              <p:cNvPr id="498" name="Freeform 4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9" name="Group 499"/>
            <p:cNvGrpSpPr/>
            <p:nvPr/>
          </p:nvGrpSpPr>
          <p:grpSpPr>
            <a:xfrm>
              <a:off x="2712413" y="10643536"/>
              <a:ext cx="82785" cy="82785"/>
              <a:chOff x="0" y="0"/>
              <a:chExt cx="6350000" cy="6350000"/>
            </a:xfrm>
          </p:grpSpPr>
          <p:sp>
            <p:nvSpPr>
              <p:cNvPr id="500" name="Freeform 5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01" name="Group 501"/>
            <p:cNvGrpSpPr/>
            <p:nvPr/>
          </p:nvGrpSpPr>
          <p:grpSpPr>
            <a:xfrm>
              <a:off x="12413685" y="1075351"/>
              <a:ext cx="82785" cy="82785"/>
              <a:chOff x="0" y="0"/>
              <a:chExt cx="6350000" cy="6350000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03" name="Group 503"/>
            <p:cNvGrpSpPr/>
            <p:nvPr/>
          </p:nvGrpSpPr>
          <p:grpSpPr>
            <a:xfrm>
              <a:off x="12413685" y="7455836"/>
              <a:ext cx="82785" cy="82785"/>
              <a:chOff x="0" y="0"/>
              <a:chExt cx="6350000" cy="6350000"/>
            </a:xfrm>
          </p:grpSpPr>
          <p:sp>
            <p:nvSpPr>
              <p:cNvPr id="504" name="Freeform 5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05" name="Group 505"/>
            <p:cNvGrpSpPr/>
            <p:nvPr/>
          </p:nvGrpSpPr>
          <p:grpSpPr>
            <a:xfrm>
              <a:off x="12413685" y="4263051"/>
              <a:ext cx="82785" cy="82785"/>
              <a:chOff x="0" y="0"/>
              <a:chExt cx="6350000" cy="6350000"/>
            </a:xfrm>
          </p:grpSpPr>
          <p:sp>
            <p:nvSpPr>
              <p:cNvPr id="506" name="Freeform 5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07" name="Group 507"/>
            <p:cNvGrpSpPr/>
            <p:nvPr/>
          </p:nvGrpSpPr>
          <p:grpSpPr>
            <a:xfrm>
              <a:off x="12413685" y="10643536"/>
              <a:ext cx="82785" cy="82785"/>
              <a:chOff x="0" y="0"/>
              <a:chExt cx="6350000" cy="6350000"/>
            </a:xfrm>
          </p:grpSpPr>
          <p:sp>
            <p:nvSpPr>
              <p:cNvPr id="508" name="Freeform 5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09" name="Group 509"/>
            <p:cNvGrpSpPr/>
            <p:nvPr/>
          </p:nvGrpSpPr>
          <p:grpSpPr>
            <a:xfrm>
              <a:off x="2712413" y="2693431"/>
              <a:ext cx="82785" cy="82785"/>
              <a:chOff x="0" y="0"/>
              <a:chExt cx="6350000" cy="6350000"/>
            </a:xfrm>
          </p:grpSpPr>
          <p:sp>
            <p:nvSpPr>
              <p:cNvPr id="510" name="Freeform 5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1" name="Group 511"/>
            <p:cNvGrpSpPr/>
            <p:nvPr/>
          </p:nvGrpSpPr>
          <p:grpSpPr>
            <a:xfrm>
              <a:off x="2712413" y="9073915"/>
              <a:ext cx="82785" cy="82785"/>
              <a:chOff x="0" y="0"/>
              <a:chExt cx="6350000" cy="6350000"/>
            </a:xfrm>
          </p:grpSpPr>
          <p:sp>
            <p:nvSpPr>
              <p:cNvPr id="512" name="Freeform 5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3" name="Group 513"/>
            <p:cNvGrpSpPr/>
            <p:nvPr/>
          </p:nvGrpSpPr>
          <p:grpSpPr>
            <a:xfrm>
              <a:off x="2712413" y="5881131"/>
              <a:ext cx="82785" cy="82785"/>
              <a:chOff x="0" y="0"/>
              <a:chExt cx="6350000" cy="6350000"/>
            </a:xfrm>
          </p:grpSpPr>
          <p:sp>
            <p:nvSpPr>
              <p:cNvPr id="514" name="Freeform 5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5" name="Group 515"/>
            <p:cNvGrpSpPr/>
            <p:nvPr/>
          </p:nvGrpSpPr>
          <p:grpSpPr>
            <a:xfrm>
              <a:off x="12413685" y="2693431"/>
              <a:ext cx="82785" cy="82785"/>
              <a:chOff x="0" y="0"/>
              <a:chExt cx="6350000" cy="6350000"/>
            </a:xfrm>
          </p:grpSpPr>
          <p:sp>
            <p:nvSpPr>
              <p:cNvPr id="516" name="Freeform 5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7" name="Group 517"/>
            <p:cNvGrpSpPr/>
            <p:nvPr/>
          </p:nvGrpSpPr>
          <p:grpSpPr>
            <a:xfrm>
              <a:off x="12413685" y="9073915"/>
              <a:ext cx="82785" cy="82785"/>
              <a:chOff x="0" y="0"/>
              <a:chExt cx="6350000" cy="6350000"/>
            </a:xfrm>
          </p:grpSpPr>
          <p:sp>
            <p:nvSpPr>
              <p:cNvPr id="518" name="Freeform 5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9" name="Group 519"/>
            <p:cNvGrpSpPr/>
            <p:nvPr/>
          </p:nvGrpSpPr>
          <p:grpSpPr>
            <a:xfrm>
              <a:off x="12413685" y="5881131"/>
              <a:ext cx="82785" cy="82785"/>
              <a:chOff x="0" y="0"/>
              <a:chExt cx="6350000" cy="6350000"/>
            </a:xfrm>
          </p:grpSpPr>
          <p:sp>
            <p:nvSpPr>
              <p:cNvPr id="520" name="Freeform 5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21" name="Group 521"/>
            <p:cNvGrpSpPr/>
            <p:nvPr/>
          </p:nvGrpSpPr>
          <p:grpSpPr>
            <a:xfrm>
              <a:off x="9206562" y="1075351"/>
              <a:ext cx="82785" cy="82785"/>
              <a:chOff x="0" y="0"/>
              <a:chExt cx="6350000" cy="6350000"/>
            </a:xfrm>
          </p:grpSpPr>
          <p:sp>
            <p:nvSpPr>
              <p:cNvPr id="522" name="Freeform 5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23" name="Group 523"/>
            <p:cNvGrpSpPr/>
            <p:nvPr/>
          </p:nvGrpSpPr>
          <p:grpSpPr>
            <a:xfrm>
              <a:off x="9206562" y="7455836"/>
              <a:ext cx="82785" cy="82785"/>
              <a:chOff x="0" y="0"/>
              <a:chExt cx="6350000" cy="6350000"/>
            </a:xfrm>
          </p:grpSpPr>
          <p:sp>
            <p:nvSpPr>
              <p:cNvPr id="524" name="Freeform 5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25" name="Group 525"/>
            <p:cNvGrpSpPr/>
            <p:nvPr/>
          </p:nvGrpSpPr>
          <p:grpSpPr>
            <a:xfrm>
              <a:off x="9206562" y="4263051"/>
              <a:ext cx="82785" cy="82785"/>
              <a:chOff x="0" y="0"/>
              <a:chExt cx="6350000" cy="6350000"/>
            </a:xfrm>
          </p:grpSpPr>
          <p:sp>
            <p:nvSpPr>
              <p:cNvPr id="526" name="Freeform 5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27" name="Group 527"/>
            <p:cNvGrpSpPr/>
            <p:nvPr/>
          </p:nvGrpSpPr>
          <p:grpSpPr>
            <a:xfrm>
              <a:off x="9206562" y="10643536"/>
              <a:ext cx="82785" cy="82785"/>
              <a:chOff x="0" y="0"/>
              <a:chExt cx="6350000" cy="6350000"/>
            </a:xfrm>
          </p:grpSpPr>
          <p:sp>
            <p:nvSpPr>
              <p:cNvPr id="528" name="Freeform 5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29" name="Group 529"/>
            <p:cNvGrpSpPr/>
            <p:nvPr/>
          </p:nvGrpSpPr>
          <p:grpSpPr>
            <a:xfrm>
              <a:off x="18907834" y="1075351"/>
              <a:ext cx="82785" cy="82785"/>
              <a:chOff x="0" y="0"/>
              <a:chExt cx="6350000" cy="6350000"/>
            </a:xfrm>
          </p:grpSpPr>
          <p:sp>
            <p:nvSpPr>
              <p:cNvPr id="530" name="Freeform 5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1" name="Group 531"/>
            <p:cNvGrpSpPr/>
            <p:nvPr/>
          </p:nvGrpSpPr>
          <p:grpSpPr>
            <a:xfrm>
              <a:off x="18907834" y="7455836"/>
              <a:ext cx="82785" cy="82785"/>
              <a:chOff x="0" y="0"/>
              <a:chExt cx="6350000" cy="6350000"/>
            </a:xfrm>
          </p:grpSpPr>
          <p:sp>
            <p:nvSpPr>
              <p:cNvPr id="532" name="Freeform 5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3" name="Group 533"/>
            <p:cNvGrpSpPr/>
            <p:nvPr/>
          </p:nvGrpSpPr>
          <p:grpSpPr>
            <a:xfrm>
              <a:off x="18907834" y="4263051"/>
              <a:ext cx="82785" cy="82785"/>
              <a:chOff x="0" y="0"/>
              <a:chExt cx="6350000" cy="6350000"/>
            </a:xfrm>
          </p:grpSpPr>
          <p:sp>
            <p:nvSpPr>
              <p:cNvPr id="534" name="Freeform 5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5" name="Group 535"/>
            <p:cNvGrpSpPr/>
            <p:nvPr/>
          </p:nvGrpSpPr>
          <p:grpSpPr>
            <a:xfrm>
              <a:off x="18907834" y="10643536"/>
              <a:ext cx="82785" cy="82785"/>
              <a:chOff x="0" y="0"/>
              <a:chExt cx="6350000" cy="6350000"/>
            </a:xfrm>
          </p:grpSpPr>
          <p:sp>
            <p:nvSpPr>
              <p:cNvPr id="536" name="Freeform 5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7" name="Group 537"/>
            <p:cNvGrpSpPr/>
            <p:nvPr/>
          </p:nvGrpSpPr>
          <p:grpSpPr>
            <a:xfrm>
              <a:off x="9206562" y="2693431"/>
              <a:ext cx="82785" cy="82785"/>
              <a:chOff x="0" y="0"/>
              <a:chExt cx="6350000" cy="6350000"/>
            </a:xfrm>
          </p:grpSpPr>
          <p:sp>
            <p:nvSpPr>
              <p:cNvPr id="538" name="Freeform 5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9" name="Group 539"/>
            <p:cNvGrpSpPr/>
            <p:nvPr/>
          </p:nvGrpSpPr>
          <p:grpSpPr>
            <a:xfrm>
              <a:off x="9206562" y="9073915"/>
              <a:ext cx="82785" cy="82785"/>
              <a:chOff x="0" y="0"/>
              <a:chExt cx="6350000" cy="6350000"/>
            </a:xfrm>
          </p:grpSpPr>
          <p:sp>
            <p:nvSpPr>
              <p:cNvPr id="540" name="Freeform 5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41" name="Group 541"/>
            <p:cNvGrpSpPr/>
            <p:nvPr/>
          </p:nvGrpSpPr>
          <p:grpSpPr>
            <a:xfrm>
              <a:off x="9206562" y="5881131"/>
              <a:ext cx="82785" cy="82785"/>
              <a:chOff x="0" y="0"/>
              <a:chExt cx="6350000" cy="6350000"/>
            </a:xfrm>
          </p:grpSpPr>
          <p:sp>
            <p:nvSpPr>
              <p:cNvPr id="542" name="Freeform 5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43" name="Group 543"/>
            <p:cNvGrpSpPr/>
            <p:nvPr/>
          </p:nvGrpSpPr>
          <p:grpSpPr>
            <a:xfrm>
              <a:off x="18907834" y="2693431"/>
              <a:ext cx="82785" cy="82785"/>
              <a:chOff x="0" y="0"/>
              <a:chExt cx="6350000" cy="6350000"/>
            </a:xfrm>
          </p:grpSpPr>
          <p:sp>
            <p:nvSpPr>
              <p:cNvPr id="544" name="Freeform 5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45" name="Group 545"/>
            <p:cNvGrpSpPr/>
            <p:nvPr/>
          </p:nvGrpSpPr>
          <p:grpSpPr>
            <a:xfrm>
              <a:off x="18907834" y="9073915"/>
              <a:ext cx="82785" cy="82785"/>
              <a:chOff x="0" y="0"/>
              <a:chExt cx="6350000" cy="6350000"/>
            </a:xfrm>
          </p:grpSpPr>
          <p:sp>
            <p:nvSpPr>
              <p:cNvPr id="546" name="Freeform 5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47" name="Group 547"/>
            <p:cNvGrpSpPr/>
            <p:nvPr/>
          </p:nvGrpSpPr>
          <p:grpSpPr>
            <a:xfrm>
              <a:off x="18907834" y="5881131"/>
              <a:ext cx="82785" cy="82785"/>
              <a:chOff x="0" y="0"/>
              <a:chExt cx="6350000" cy="6350000"/>
            </a:xfrm>
          </p:grpSpPr>
          <p:sp>
            <p:nvSpPr>
              <p:cNvPr id="548" name="Freeform 5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49" name="Group 549"/>
            <p:cNvGrpSpPr/>
            <p:nvPr/>
          </p:nvGrpSpPr>
          <p:grpSpPr>
            <a:xfrm>
              <a:off x="5960278" y="1075351"/>
              <a:ext cx="82785" cy="82785"/>
              <a:chOff x="0" y="0"/>
              <a:chExt cx="6350000" cy="6350000"/>
            </a:xfrm>
          </p:grpSpPr>
          <p:sp>
            <p:nvSpPr>
              <p:cNvPr id="550" name="Freeform 5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1" name="Group 551"/>
            <p:cNvGrpSpPr/>
            <p:nvPr/>
          </p:nvGrpSpPr>
          <p:grpSpPr>
            <a:xfrm>
              <a:off x="5960278" y="7455836"/>
              <a:ext cx="82785" cy="82785"/>
              <a:chOff x="0" y="0"/>
              <a:chExt cx="6350000" cy="6350000"/>
            </a:xfrm>
          </p:grpSpPr>
          <p:sp>
            <p:nvSpPr>
              <p:cNvPr id="552" name="Freeform 5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3" name="Group 553"/>
            <p:cNvGrpSpPr/>
            <p:nvPr/>
          </p:nvGrpSpPr>
          <p:grpSpPr>
            <a:xfrm>
              <a:off x="5960278" y="4263051"/>
              <a:ext cx="82785" cy="82785"/>
              <a:chOff x="0" y="0"/>
              <a:chExt cx="6350000" cy="6350000"/>
            </a:xfrm>
          </p:grpSpPr>
          <p:sp>
            <p:nvSpPr>
              <p:cNvPr id="554" name="Freeform 5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5" name="Group 555"/>
            <p:cNvGrpSpPr/>
            <p:nvPr/>
          </p:nvGrpSpPr>
          <p:grpSpPr>
            <a:xfrm>
              <a:off x="5960278" y="10643536"/>
              <a:ext cx="82785" cy="82785"/>
              <a:chOff x="0" y="0"/>
              <a:chExt cx="6350000" cy="6350000"/>
            </a:xfrm>
          </p:grpSpPr>
          <p:sp>
            <p:nvSpPr>
              <p:cNvPr id="556" name="Freeform 5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7" name="Group 557"/>
            <p:cNvGrpSpPr/>
            <p:nvPr/>
          </p:nvGrpSpPr>
          <p:grpSpPr>
            <a:xfrm>
              <a:off x="15661550" y="1075351"/>
              <a:ext cx="82785" cy="82785"/>
              <a:chOff x="0" y="0"/>
              <a:chExt cx="6350000" cy="6350000"/>
            </a:xfrm>
          </p:grpSpPr>
          <p:sp>
            <p:nvSpPr>
              <p:cNvPr id="558" name="Freeform 5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9" name="Group 559"/>
            <p:cNvGrpSpPr/>
            <p:nvPr/>
          </p:nvGrpSpPr>
          <p:grpSpPr>
            <a:xfrm>
              <a:off x="15661550" y="7455836"/>
              <a:ext cx="82785" cy="82785"/>
              <a:chOff x="0" y="0"/>
              <a:chExt cx="6350000" cy="6350000"/>
            </a:xfrm>
          </p:grpSpPr>
          <p:sp>
            <p:nvSpPr>
              <p:cNvPr id="560" name="Freeform 5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61" name="Group 561"/>
            <p:cNvGrpSpPr/>
            <p:nvPr/>
          </p:nvGrpSpPr>
          <p:grpSpPr>
            <a:xfrm>
              <a:off x="15661550" y="4263051"/>
              <a:ext cx="82785" cy="82785"/>
              <a:chOff x="0" y="0"/>
              <a:chExt cx="6350000" cy="6350000"/>
            </a:xfrm>
          </p:grpSpPr>
          <p:sp>
            <p:nvSpPr>
              <p:cNvPr id="562" name="Freeform 5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63" name="Group 563"/>
            <p:cNvGrpSpPr/>
            <p:nvPr/>
          </p:nvGrpSpPr>
          <p:grpSpPr>
            <a:xfrm>
              <a:off x="15661550" y="10643536"/>
              <a:ext cx="82785" cy="82785"/>
              <a:chOff x="0" y="0"/>
              <a:chExt cx="6350000" cy="6350000"/>
            </a:xfrm>
          </p:grpSpPr>
          <p:sp>
            <p:nvSpPr>
              <p:cNvPr id="564" name="Freeform 5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65" name="Group 565"/>
            <p:cNvGrpSpPr/>
            <p:nvPr/>
          </p:nvGrpSpPr>
          <p:grpSpPr>
            <a:xfrm>
              <a:off x="5960278" y="2693431"/>
              <a:ext cx="82785" cy="82785"/>
              <a:chOff x="0" y="0"/>
              <a:chExt cx="6350000" cy="6350000"/>
            </a:xfrm>
          </p:grpSpPr>
          <p:sp>
            <p:nvSpPr>
              <p:cNvPr id="566" name="Freeform 5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67" name="Group 567"/>
            <p:cNvGrpSpPr/>
            <p:nvPr/>
          </p:nvGrpSpPr>
          <p:grpSpPr>
            <a:xfrm>
              <a:off x="5960278" y="9073915"/>
              <a:ext cx="82785" cy="82785"/>
              <a:chOff x="0" y="0"/>
              <a:chExt cx="6350000" cy="6350000"/>
            </a:xfrm>
          </p:grpSpPr>
          <p:sp>
            <p:nvSpPr>
              <p:cNvPr id="568" name="Freeform 5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69" name="Group 569"/>
            <p:cNvGrpSpPr/>
            <p:nvPr/>
          </p:nvGrpSpPr>
          <p:grpSpPr>
            <a:xfrm>
              <a:off x="5960278" y="5881131"/>
              <a:ext cx="82785" cy="82785"/>
              <a:chOff x="0" y="0"/>
              <a:chExt cx="6350000" cy="6350000"/>
            </a:xfrm>
          </p:grpSpPr>
          <p:sp>
            <p:nvSpPr>
              <p:cNvPr id="570" name="Freeform 5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1" name="Group 571"/>
            <p:cNvGrpSpPr/>
            <p:nvPr/>
          </p:nvGrpSpPr>
          <p:grpSpPr>
            <a:xfrm>
              <a:off x="15661550" y="2693431"/>
              <a:ext cx="82785" cy="82785"/>
              <a:chOff x="0" y="0"/>
              <a:chExt cx="6350000" cy="6350000"/>
            </a:xfrm>
          </p:grpSpPr>
          <p:sp>
            <p:nvSpPr>
              <p:cNvPr id="572" name="Freeform 5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3" name="Group 573"/>
            <p:cNvGrpSpPr/>
            <p:nvPr/>
          </p:nvGrpSpPr>
          <p:grpSpPr>
            <a:xfrm>
              <a:off x="15661550" y="9073915"/>
              <a:ext cx="82785" cy="82785"/>
              <a:chOff x="0" y="0"/>
              <a:chExt cx="6350000" cy="6350000"/>
            </a:xfrm>
          </p:grpSpPr>
          <p:sp>
            <p:nvSpPr>
              <p:cNvPr id="574" name="Freeform 5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5" name="Group 575"/>
            <p:cNvGrpSpPr/>
            <p:nvPr/>
          </p:nvGrpSpPr>
          <p:grpSpPr>
            <a:xfrm>
              <a:off x="15661550" y="5881131"/>
              <a:ext cx="82785" cy="82785"/>
              <a:chOff x="0" y="0"/>
              <a:chExt cx="6350000" cy="6350000"/>
            </a:xfrm>
          </p:grpSpPr>
          <p:sp>
            <p:nvSpPr>
              <p:cNvPr id="576" name="Freeform 5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7" name="Group 577"/>
            <p:cNvGrpSpPr/>
            <p:nvPr/>
          </p:nvGrpSpPr>
          <p:grpSpPr>
            <a:xfrm>
              <a:off x="545144" y="0"/>
              <a:ext cx="82785" cy="82785"/>
              <a:chOff x="0" y="0"/>
              <a:chExt cx="1913890" cy="1913890"/>
            </a:xfrm>
          </p:grpSpPr>
          <p:sp>
            <p:nvSpPr>
              <p:cNvPr id="578" name="Freeform 5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9" name="Group 579"/>
            <p:cNvGrpSpPr/>
            <p:nvPr/>
          </p:nvGrpSpPr>
          <p:grpSpPr>
            <a:xfrm>
              <a:off x="545144" y="6380485"/>
              <a:ext cx="82785" cy="82785"/>
              <a:chOff x="0" y="0"/>
              <a:chExt cx="1913890" cy="1913890"/>
            </a:xfrm>
          </p:grpSpPr>
          <p:sp>
            <p:nvSpPr>
              <p:cNvPr id="580" name="Freeform 5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81" name="Group 581"/>
            <p:cNvGrpSpPr/>
            <p:nvPr/>
          </p:nvGrpSpPr>
          <p:grpSpPr>
            <a:xfrm>
              <a:off x="545144" y="3187700"/>
              <a:ext cx="82785" cy="82785"/>
              <a:chOff x="0" y="0"/>
              <a:chExt cx="1913890" cy="1913890"/>
            </a:xfrm>
          </p:grpSpPr>
          <p:sp>
            <p:nvSpPr>
              <p:cNvPr id="582" name="Freeform 5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83" name="Group 583"/>
            <p:cNvGrpSpPr/>
            <p:nvPr/>
          </p:nvGrpSpPr>
          <p:grpSpPr>
            <a:xfrm>
              <a:off x="545144" y="9568185"/>
              <a:ext cx="82785" cy="82785"/>
              <a:chOff x="0" y="0"/>
              <a:chExt cx="1913890" cy="1913890"/>
            </a:xfrm>
          </p:grpSpPr>
          <p:sp>
            <p:nvSpPr>
              <p:cNvPr id="584" name="Freeform 5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85" name="Group 585"/>
            <p:cNvGrpSpPr/>
            <p:nvPr/>
          </p:nvGrpSpPr>
          <p:grpSpPr>
            <a:xfrm>
              <a:off x="10246416" y="0"/>
              <a:ext cx="82785" cy="82785"/>
              <a:chOff x="0" y="0"/>
              <a:chExt cx="1913890" cy="1913890"/>
            </a:xfrm>
          </p:grpSpPr>
          <p:sp>
            <p:nvSpPr>
              <p:cNvPr id="586" name="Freeform 5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87" name="Group 587"/>
            <p:cNvGrpSpPr/>
            <p:nvPr/>
          </p:nvGrpSpPr>
          <p:grpSpPr>
            <a:xfrm>
              <a:off x="10246416" y="6380485"/>
              <a:ext cx="82785" cy="82785"/>
              <a:chOff x="0" y="0"/>
              <a:chExt cx="1913890" cy="1913890"/>
            </a:xfrm>
          </p:grpSpPr>
          <p:sp>
            <p:nvSpPr>
              <p:cNvPr id="588" name="Freeform 5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89" name="Group 589"/>
            <p:cNvGrpSpPr/>
            <p:nvPr/>
          </p:nvGrpSpPr>
          <p:grpSpPr>
            <a:xfrm>
              <a:off x="10246416" y="3187700"/>
              <a:ext cx="82785" cy="82785"/>
              <a:chOff x="0" y="0"/>
              <a:chExt cx="1913890" cy="1913890"/>
            </a:xfrm>
          </p:grpSpPr>
          <p:sp>
            <p:nvSpPr>
              <p:cNvPr id="590" name="Freeform 5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1" name="Group 591"/>
            <p:cNvGrpSpPr/>
            <p:nvPr/>
          </p:nvGrpSpPr>
          <p:grpSpPr>
            <a:xfrm>
              <a:off x="10246416" y="9568185"/>
              <a:ext cx="82785" cy="82785"/>
              <a:chOff x="0" y="0"/>
              <a:chExt cx="1913890" cy="1913890"/>
            </a:xfrm>
          </p:grpSpPr>
          <p:sp>
            <p:nvSpPr>
              <p:cNvPr id="592" name="Freeform 5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3" name="Group 593"/>
            <p:cNvGrpSpPr/>
            <p:nvPr/>
          </p:nvGrpSpPr>
          <p:grpSpPr>
            <a:xfrm>
              <a:off x="545144" y="1618080"/>
              <a:ext cx="82785" cy="82785"/>
              <a:chOff x="0" y="0"/>
              <a:chExt cx="1913890" cy="1913890"/>
            </a:xfrm>
          </p:grpSpPr>
          <p:sp>
            <p:nvSpPr>
              <p:cNvPr id="594" name="Freeform 5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5" name="Group 595"/>
            <p:cNvGrpSpPr/>
            <p:nvPr/>
          </p:nvGrpSpPr>
          <p:grpSpPr>
            <a:xfrm>
              <a:off x="545144" y="7998564"/>
              <a:ext cx="82785" cy="82785"/>
              <a:chOff x="0" y="0"/>
              <a:chExt cx="1913890" cy="1913890"/>
            </a:xfrm>
          </p:grpSpPr>
          <p:sp>
            <p:nvSpPr>
              <p:cNvPr id="596" name="Freeform 5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7" name="Group 597"/>
            <p:cNvGrpSpPr/>
            <p:nvPr/>
          </p:nvGrpSpPr>
          <p:grpSpPr>
            <a:xfrm>
              <a:off x="545144" y="4805780"/>
              <a:ext cx="82785" cy="82785"/>
              <a:chOff x="0" y="0"/>
              <a:chExt cx="1913890" cy="1913890"/>
            </a:xfrm>
          </p:grpSpPr>
          <p:sp>
            <p:nvSpPr>
              <p:cNvPr id="598" name="Freeform 5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9" name="Group 599"/>
            <p:cNvGrpSpPr/>
            <p:nvPr/>
          </p:nvGrpSpPr>
          <p:grpSpPr>
            <a:xfrm>
              <a:off x="10246416" y="1618080"/>
              <a:ext cx="82785" cy="82785"/>
              <a:chOff x="0" y="0"/>
              <a:chExt cx="1913890" cy="1913890"/>
            </a:xfrm>
          </p:grpSpPr>
          <p:sp>
            <p:nvSpPr>
              <p:cNvPr id="600" name="Freeform 6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01" name="Group 601"/>
            <p:cNvGrpSpPr/>
            <p:nvPr/>
          </p:nvGrpSpPr>
          <p:grpSpPr>
            <a:xfrm>
              <a:off x="10246416" y="7998564"/>
              <a:ext cx="82785" cy="82785"/>
              <a:chOff x="0" y="0"/>
              <a:chExt cx="1913890" cy="1913890"/>
            </a:xfrm>
          </p:grpSpPr>
          <p:sp>
            <p:nvSpPr>
              <p:cNvPr id="602" name="Freeform 6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03" name="Group 603"/>
            <p:cNvGrpSpPr/>
            <p:nvPr/>
          </p:nvGrpSpPr>
          <p:grpSpPr>
            <a:xfrm>
              <a:off x="10246416" y="4805780"/>
              <a:ext cx="82785" cy="82785"/>
              <a:chOff x="0" y="0"/>
              <a:chExt cx="1913890" cy="1913890"/>
            </a:xfrm>
          </p:grpSpPr>
          <p:sp>
            <p:nvSpPr>
              <p:cNvPr id="604" name="Freeform 6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05" name="Group 605"/>
            <p:cNvGrpSpPr/>
            <p:nvPr/>
          </p:nvGrpSpPr>
          <p:grpSpPr>
            <a:xfrm>
              <a:off x="7039293" y="0"/>
              <a:ext cx="82785" cy="82785"/>
              <a:chOff x="0" y="0"/>
              <a:chExt cx="1913890" cy="1913890"/>
            </a:xfrm>
          </p:grpSpPr>
          <p:sp>
            <p:nvSpPr>
              <p:cNvPr id="606" name="Freeform 6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07" name="Group 607"/>
            <p:cNvGrpSpPr/>
            <p:nvPr/>
          </p:nvGrpSpPr>
          <p:grpSpPr>
            <a:xfrm>
              <a:off x="7039293" y="6380485"/>
              <a:ext cx="82785" cy="82785"/>
              <a:chOff x="0" y="0"/>
              <a:chExt cx="1913890" cy="1913890"/>
            </a:xfrm>
          </p:grpSpPr>
          <p:sp>
            <p:nvSpPr>
              <p:cNvPr id="608" name="Freeform 6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09" name="Group 609"/>
            <p:cNvGrpSpPr/>
            <p:nvPr/>
          </p:nvGrpSpPr>
          <p:grpSpPr>
            <a:xfrm>
              <a:off x="7039293" y="3187700"/>
              <a:ext cx="82785" cy="82785"/>
              <a:chOff x="0" y="0"/>
              <a:chExt cx="1913890" cy="1913890"/>
            </a:xfrm>
          </p:grpSpPr>
          <p:sp>
            <p:nvSpPr>
              <p:cNvPr id="610" name="Freeform 6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1" name="Group 611"/>
            <p:cNvGrpSpPr/>
            <p:nvPr/>
          </p:nvGrpSpPr>
          <p:grpSpPr>
            <a:xfrm>
              <a:off x="7039293" y="9568185"/>
              <a:ext cx="82785" cy="82785"/>
              <a:chOff x="0" y="0"/>
              <a:chExt cx="1913890" cy="1913890"/>
            </a:xfrm>
          </p:grpSpPr>
          <p:sp>
            <p:nvSpPr>
              <p:cNvPr id="612" name="Freeform 6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3" name="Group 613"/>
            <p:cNvGrpSpPr/>
            <p:nvPr/>
          </p:nvGrpSpPr>
          <p:grpSpPr>
            <a:xfrm>
              <a:off x="16740565" y="0"/>
              <a:ext cx="82785" cy="82785"/>
              <a:chOff x="0" y="0"/>
              <a:chExt cx="1913890" cy="1913890"/>
            </a:xfrm>
          </p:grpSpPr>
          <p:sp>
            <p:nvSpPr>
              <p:cNvPr id="614" name="Freeform 6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5" name="Group 615"/>
            <p:cNvGrpSpPr/>
            <p:nvPr/>
          </p:nvGrpSpPr>
          <p:grpSpPr>
            <a:xfrm>
              <a:off x="16740565" y="6380485"/>
              <a:ext cx="82785" cy="82785"/>
              <a:chOff x="0" y="0"/>
              <a:chExt cx="1913890" cy="1913890"/>
            </a:xfrm>
          </p:grpSpPr>
          <p:sp>
            <p:nvSpPr>
              <p:cNvPr id="616" name="Freeform 6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7" name="Group 617"/>
            <p:cNvGrpSpPr/>
            <p:nvPr/>
          </p:nvGrpSpPr>
          <p:grpSpPr>
            <a:xfrm>
              <a:off x="16740565" y="3187700"/>
              <a:ext cx="82785" cy="82785"/>
              <a:chOff x="0" y="0"/>
              <a:chExt cx="1913890" cy="1913890"/>
            </a:xfrm>
          </p:grpSpPr>
          <p:sp>
            <p:nvSpPr>
              <p:cNvPr id="618" name="Freeform 6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9" name="Group 619"/>
            <p:cNvGrpSpPr/>
            <p:nvPr/>
          </p:nvGrpSpPr>
          <p:grpSpPr>
            <a:xfrm>
              <a:off x="16740565" y="9568185"/>
              <a:ext cx="82785" cy="82785"/>
              <a:chOff x="0" y="0"/>
              <a:chExt cx="1913890" cy="1913890"/>
            </a:xfrm>
          </p:grpSpPr>
          <p:sp>
            <p:nvSpPr>
              <p:cNvPr id="620" name="Freeform 6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21" name="Group 621"/>
            <p:cNvGrpSpPr/>
            <p:nvPr/>
          </p:nvGrpSpPr>
          <p:grpSpPr>
            <a:xfrm>
              <a:off x="19927945" y="0"/>
              <a:ext cx="82785" cy="82785"/>
              <a:chOff x="0" y="0"/>
              <a:chExt cx="1913890" cy="1913890"/>
            </a:xfrm>
          </p:grpSpPr>
          <p:sp>
            <p:nvSpPr>
              <p:cNvPr id="622" name="Freeform 6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23" name="Group 623"/>
            <p:cNvGrpSpPr/>
            <p:nvPr/>
          </p:nvGrpSpPr>
          <p:grpSpPr>
            <a:xfrm>
              <a:off x="19927945" y="6380485"/>
              <a:ext cx="82785" cy="82785"/>
              <a:chOff x="0" y="0"/>
              <a:chExt cx="1913890" cy="1913890"/>
            </a:xfrm>
          </p:grpSpPr>
          <p:sp>
            <p:nvSpPr>
              <p:cNvPr id="624" name="Freeform 6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25" name="Group 625"/>
            <p:cNvGrpSpPr/>
            <p:nvPr/>
          </p:nvGrpSpPr>
          <p:grpSpPr>
            <a:xfrm>
              <a:off x="19927945" y="3187700"/>
              <a:ext cx="82785" cy="82785"/>
              <a:chOff x="0" y="0"/>
              <a:chExt cx="1913890" cy="1913890"/>
            </a:xfrm>
          </p:grpSpPr>
          <p:sp>
            <p:nvSpPr>
              <p:cNvPr id="626" name="Freeform 6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27" name="Group 627"/>
            <p:cNvGrpSpPr/>
            <p:nvPr/>
          </p:nvGrpSpPr>
          <p:grpSpPr>
            <a:xfrm>
              <a:off x="19927945" y="9568185"/>
              <a:ext cx="82785" cy="82785"/>
              <a:chOff x="0" y="0"/>
              <a:chExt cx="1913890" cy="1913890"/>
            </a:xfrm>
          </p:grpSpPr>
          <p:sp>
            <p:nvSpPr>
              <p:cNvPr id="628" name="Freeform 6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29" name="Group 629"/>
            <p:cNvGrpSpPr/>
            <p:nvPr/>
          </p:nvGrpSpPr>
          <p:grpSpPr>
            <a:xfrm>
              <a:off x="7039293" y="1618080"/>
              <a:ext cx="82785" cy="82785"/>
              <a:chOff x="0" y="0"/>
              <a:chExt cx="1913890" cy="1913890"/>
            </a:xfrm>
          </p:grpSpPr>
          <p:sp>
            <p:nvSpPr>
              <p:cNvPr id="630" name="Freeform 6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1" name="Group 631"/>
            <p:cNvGrpSpPr/>
            <p:nvPr/>
          </p:nvGrpSpPr>
          <p:grpSpPr>
            <a:xfrm>
              <a:off x="7039293" y="7998564"/>
              <a:ext cx="82785" cy="82785"/>
              <a:chOff x="0" y="0"/>
              <a:chExt cx="1913890" cy="1913890"/>
            </a:xfrm>
          </p:grpSpPr>
          <p:sp>
            <p:nvSpPr>
              <p:cNvPr id="632" name="Freeform 6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3" name="Group 633"/>
            <p:cNvGrpSpPr/>
            <p:nvPr/>
          </p:nvGrpSpPr>
          <p:grpSpPr>
            <a:xfrm>
              <a:off x="7039293" y="4805780"/>
              <a:ext cx="82785" cy="82785"/>
              <a:chOff x="0" y="0"/>
              <a:chExt cx="1913890" cy="1913890"/>
            </a:xfrm>
          </p:grpSpPr>
          <p:sp>
            <p:nvSpPr>
              <p:cNvPr id="634" name="Freeform 6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5" name="Group 635"/>
            <p:cNvGrpSpPr/>
            <p:nvPr/>
          </p:nvGrpSpPr>
          <p:grpSpPr>
            <a:xfrm>
              <a:off x="16740565" y="1618080"/>
              <a:ext cx="82785" cy="82785"/>
              <a:chOff x="0" y="0"/>
              <a:chExt cx="1913890" cy="1913890"/>
            </a:xfrm>
          </p:grpSpPr>
          <p:sp>
            <p:nvSpPr>
              <p:cNvPr id="636" name="Freeform 6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7" name="Group 637"/>
            <p:cNvGrpSpPr/>
            <p:nvPr/>
          </p:nvGrpSpPr>
          <p:grpSpPr>
            <a:xfrm>
              <a:off x="16740565" y="7998564"/>
              <a:ext cx="82785" cy="82785"/>
              <a:chOff x="0" y="0"/>
              <a:chExt cx="1913890" cy="1913890"/>
            </a:xfrm>
          </p:grpSpPr>
          <p:sp>
            <p:nvSpPr>
              <p:cNvPr id="638" name="Freeform 6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9" name="Group 639"/>
            <p:cNvGrpSpPr/>
            <p:nvPr/>
          </p:nvGrpSpPr>
          <p:grpSpPr>
            <a:xfrm>
              <a:off x="16740565" y="4805780"/>
              <a:ext cx="82785" cy="82785"/>
              <a:chOff x="0" y="0"/>
              <a:chExt cx="1913890" cy="1913890"/>
            </a:xfrm>
          </p:grpSpPr>
          <p:sp>
            <p:nvSpPr>
              <p:cNvPr id="640" name="Freeform 6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41" name="Group 641"/>
            <p:cNvGrpSpPr/>
            <p:nvPr/>
          </p:nvGrpSpPr>
          <p:grpSpPr>
            <a:xfrm>
              <a:off x="19927945" y="1618080"/>
              <a:ext cx="82785" cy="82785"/>
              <a:chOff x="0" y="0"/>
              <a:chExt cx="1913890" cy="1913890"/>
            </a:xfrm>
          </p:grpSpPr>
          <p:sp>
            <p:nvSpPr>
              <p:cNvPr id="642" name="Freeform 6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43" name="Group 643"/>
            <p:cNvGrpSpPr/>
            <p:nvPr/>
          </p:nvGrpSpPr>
          <p:grpSpPr>
            <a:xfrm>
              <a:off x="19927945" y="7998564"/>
              <a:ext cx="82785" cy="82785"/>
              <a:chOff x="0" y="0"/>
              <a:chExt cx="1913890" cy="1913890"/>
            </a:xfrm>
          </p:grpSpPr>
          <p:sp>
            <p:nvSpPr>
              <p:cNvPr id="644" name="Freeform 6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45" name="Group 645"/>
            <p:cNvGrpSpPr/>
            <p:nvPr/>
          </p:nvGrpSpPr>
          <p:grpSpPr>
            <a:xfrm>
              <a:off x="19927945" y="4805780"/>
              <a:ext cx="82785" cy="82785"/>
              <a:chOff x="0" y="0"/>
              <a:chExt cx="1913890" cy="1913890"/>
            </a:xfrm>
          </p:grpSpPr>
          <p:sp>
            <p:nvSpPr>
              <p:cNvPr id="646" name="Freeform 6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47" name="Group 647"/>
            <p:cNvGrpSpPr/>
            <p:nvPr/>
          </p:nvGrpSpPr>
          <p:grpSpPr>
            <a:xfrm>
              <a:off x="3793009" y="0"/>
              <a:ext cx="82785" cy="82785"/>
              <a:chOff x="0" y="0"/>
              <a:chExt cx="1913890" cy="1913890"/>
            </a:xfrm>
          </p:grpSpPr>
          <p:sp>
            <p:nvSpPr>
              <p:cNvPr id="648" name="Freeform 6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49" name="Group 649"/>
            <p:cNvGrpSpPr/>
            <p:nvPr/>
          </p:nvGrpSpPr>
          <p:grpSpPr>
            <a:xfrm>
              <a:off x="3793009" y="6380485"/>
              <a:ext cx="82785" cy="82785"/>
              <a:chOff x="0" y="0"/>
              <a:chExt cx="1913890" cy="1913890"/>
            </a:xfrm>
          </p:grpSpPr>
          <p:sp>
            <p:nvSpPr>
              <p:cNvPr id="650" name="Freeform 6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1" name="Group 651"/>
            <p:cNvGrpSpPr/>
            <p:nvPr/>
          </p:nvGrpSpPr>
          <p:grpSpPr>
            <a:xfrm>
              <a:off x="3793009" y="3187700"/>
              <a:ext cx="82785" cy="82785"/>
              <a:chOff x="0" y="0"/>
              <a:chExt cx="1913890" cy="1913890"/>
            </a:xfrm>
          </p:grpSpPr>
          <p:sp>
            <p:nvSpPr>
              <p:cNvPr id="652" name="Freeform 6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3" name="Group 653"/>
            <p:cNvGrpSpPr/>
            <p:nvPr/>
          </p:nvGrpSpPr>
          <p:grpSpPr>
            <a:xfrm>
              <a:off x="3793009" y="9568185"/>
              <a:ext cx="82785" cy="82785"/>
              <a:chOff x="0" y="0"/>
              <a:chExt cx="1913890" cy="1913890"/>
            </a:xfrm>
          </p:grpSpPr>
          <p:sp>
            <p:nvSpPr>
              <p:cNvPr id="654" name="Freeform 6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5" name="Group 655"/>
            <p:cNvGrpSpPr/>
            <p:nvPr/>
          </p:nvGrpSpPr>
          <p:grpSpPr>
            <a:xfrm>
              <a:off x="13494281" y="0"/>
              <a:ext cx="82785" cy="82785"/>
              <a:chOff x="0" y="0"/>
              <a:chExt cx="1913890" cy="1913890"/>
            </a:xfrm>
          </p:grpSpPr>
          <p:sp>
            <p:nvSpPr>
              <p:cNvPr id="656" name="Freeform 6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7" name="Group 657"/>
            <p:cNvGrpSpPr/>
            <p:nvPr/>
          </p:nvGrpSpPr>
          <p:grpSpPr>
            <a:xfrm>
              <a:off x="13494281" y="6380485"/>
              <a:ext cx="82785" cy="82785"/>
              <a:chOff x="0" y="0"/>
              <a:chExt cx="1913890" cy="1913890"/>
            </a:xfrm>
          </p:grpSpPr>
          <p:sp>
            <p:nvSpPr>
              <p:cNvPr id="658" name="Freeform 6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9" name="Group 659"/>
            <p:cNvGrpSpPr/>
            <p:nvPr/>
          </p:nvGrpSpPr>
          <p:grpSpPr>
            <a:xfrm>
              <a:off x="13494281" y="3187700"/>
              <a:ext cx="82785" cy="82785"/>
              <a:chOff x="0" y="0"/>
              <a:chExt cx="1913890" cy="1913890"/>
            </a:xfrm>
          </p:grpSpPr>
          <p:sp>
            <p:nvSpPr>
              <p:cNvPr id="660" name="Freeform 6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61" name="Group 661"/>
            <p:cNvGrpSpPr/>
            <p:nvPr/>
          </p:nvGrpSpPr>
          <p:grpSpPr>
            <a:xfrm>
              <a:off x="13494281" y="9568185"/>
              <a:ext cx="82785" cy="82785"/>
              <a:chOff x="0" y="0"/>
              <a:chExt cx="1913890" cy="1913890"/>
            </a:xfrm>
          </p:grpSpPr>
          <p:sp>
            <p:nvSpPr>
              <p:cNvPr id="662" name="Freeform 6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63" name="Group 663"/>
            <p:cNvGrpSpPr/>
            <p:nvPr/>
          </p:nvGrpSpPr>
          <p:grpSpPr>
            <a:xfrm>
              <a:off x="3793009" y="1618080"/>
              <a:ext cx="82785" cy="82785"/>
              <a:chOff x="0" y="0"/>
              <a:chExt cx="1913890" cy="1913890"/>
            </a:xfrm>
          </p:grpSpPr>
          <p:sp>
            <p:nvSpPr>
              <p:cNvPr id="664" name="Freeform 6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65" name="Group 665"/>
            <p:cNvGrpSpPr/>
            <p:nvPr/>
          </p:nvGrpSpPr>
          <p:grpSpPr>
            <a:xfrm>
              <a:off x="3793009" y="7998564"/>
              <a:ext cx="82785" cy="82785"/>
              <a:chOff x="0" y="0"/>
              <a:chExt cx="1913890" cy="1913890"/>
            </a:xfrm>
          </p:grpSpPr>
          <p:sp>
            <p:nvSpPr>
              <p:cNvPr id="666" name="Freeform 6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67" name="Group 667"/>
            <p:cNvGrpSpPr/>
            <p:nvPr/>
          </p:nvGrpSpPr>
          <p:grpSpPr>
            <a:xfrm>
              <a:off x="3793009" y="4805780"/>
              <a:ext cx="82785" cy="82785"/>
              <a:chOff x="0" y="0"/>
              <a:chExt cx="1913890" cy="1913890"/>
            </a:xfrm>
          </p:grpSpPr>
          <p:sp>
            <p:nvSpPr>
              <p:cNvPr id="668" name="Freeform 6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69" name="Group 669"/>
            <p:cNvGrpSpPr/>
            <p:nvPr/>
          </p:nvGrpSpPr>
          <p:grpSpPr>
            <a:xfrm>
              <a:off x="13494281" y="1618080"/>
              <a:ext cx="82785" cy="82785"/>
              <a:chOff x="0" y="0"/>
              <a:chExt cx="1913890" cy="1913890"/>
            </a:xfrm>
          </p:grpSpPr>
          <p:sp>
            <p:nvSpPr>
              <p:cNvPr id="670" name="Freeform 6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1" name="Group 671"/>
            <p:cNvGrpSpPr/>
            <p:nvPr/>
          </p:nvGrpSpPr>
          <p:grpSpPr>
            <a:xfrm>
              <a:off x="13494281" y="7998564"/>
              <a:ext cx="82785" cy="82785"/>
              <a:chOff x="0" y="0"/>
              <a:chExt cx="1913890" cy="1913890"/>
            </a:xfrm>
          </p:grpSpPr>
          <p:sp>
            <p:nvSpPr>
              <p:cNvPr id="672" name="Freeform 6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3" name="Group 673"/>
            <p:cNvGrpSpPr/>
            <p:nvPr/>
          </p:nvGrpSpPr>
          <p:grpSpPr>
            <a:xfrm>
              <a:off x="13494281" y="4805780"/>
              <a:ext cx="82785" cy="82785"/>
              <a:chOff x="0" y="0"/>
              <a:chExt cx="1913890" cy="1913890"/>
            </a:xfrm>
          </p:grpSpPr>
          <p:sp>
            <p:nvSpPr>
              <p:cNvPr id="674" name="Freeform 6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5" name="Group 675"/>
            <p:cNvGrpSpPr/>
            <p:nvPr/>
          </p:nvGrpSpPr>
          <p:grpSpPr>
            <a:xfrm>
              <a:off x="1083805" y="537155"/>
              <a:ext cx="82785" cy="82785"/>
              <a:chOff x="0" y="0"/>
              <a:chExt cx="1913890" cy="1913890"/>
            </a:xfrm>
          </p:grpSpPr>
          <p:sp>
            <p:nvSpPr>
              <p:cNvPr id="676" name="Freeform 6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7" name="Group 677"/>
            <p:cNvGrpSpPr/>
            <p:nvPr/>
          </p:nvGrpSpPr>
          <p:grpSpPr>
            <a:xfrm>
              <a:off x="1083805" y="6917640"/>
              <a:ext cx="82785" cy="82785"/>
              <a:chOff x="0" y="0"/>
              <a:chExt cx="1913890" cy="1913890"/>
            </a:xfrm>
          </p:grpSpPr>
          <p:sp>
            <p:nvSpPr>
              <p:cNvPr id="678" name="Freeform 6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9" name="Group 679"/>
            <p:cNvGrpSpPr/>
            <p:nvPr/>
          </p:nvGrpSpPr>
          <p:grpSpPr>
            <a:xfrm>
              <a:off x="1083805" y="3724855"/>
              <a:ext cx="82785" cy="82785"/>
              <a:chOff x="0" y="0"/>
              <a:chExt cx="1913890" cy="1913890"/>
            </a:xfrm>
          </p:grpSpPr>
          <p:sp>
            <p:nvSpPr>
              <p:cNvPr id="680" name="Freeform 6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81" name="Group 681"/>
            <p:cNvGrpSpPr/>
            <p:nvPr/>
          </p:nvGrpSpPr>
          <p:grpSpPr>
            <a:xfrm>
              <a:off x="1083805" y="10105340"/>
              <a:ext cx="82785" cy="82785"/>
              <a:chOff x="0" y="0"/>
              <a:chExt cx="1913890" cy="1913890"/>
            </a:xfrm>
          </p:grpSpPr>
          <p:sp>
            <p:nvSpPr>
              <p:cNvPr id="682" name="Freeform 6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83" name="Group 683"/>
            <p:cNvGrpSpPr/>
            <p:nvPr/>
          </p:nvGrpSpPr>
          <p:grpSpPr>
            <a:xfrm>
              <a:off x="10785077" y="537155"/>
              <a:ext cx="82785" cy="82785"/>
              <a:chOff x="0" y="0"/>
              <a:chExt cx="1913890" cy="1913890"/>
            </a:xfrm>
          </p:grpSpPr>
          <p:sp>
            <p:nvSpPr>
              <p:cNvPr id="684" name="Freeform 6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85" name="Group 685"/>
            <p:cNvGrpSpPr/>
            <p:nvPr/>
          </p:nvGrpSpPr>
          <p:grpSpPr>
            <a:xfrm>
              <a:off x="10785077" y="6917640"/>
              <a:ext cx="82785" cy="82785"/>
              <a:chOff x="0" y="0"/>
              <a:chExt cx="1913890" cy="1913890"/>
            </a:xfrm>
          </p:grpSpPr>
          <p:sp>
            <p:nvSpPr>
              <p:cNvPr id="686" name="Freeform 6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87" name="Group 687"/>
            <p:cNvGrpSpPr/>
            <p:nvPr/>
          </p:nvGrpSpPr>
          <p:grpSpPr>
            <a:xfrm>
              <a:off x="10785077" y="3724855"/>
              <a:ext cx="82785" cy="82785"/>
              <a:chOff x="0" y="0"/>
              <a:chExt cx="1913890" cy="1913890"/>
            </a:xfrm>
          </p:grpSpPr>
          <p:sp>
            <p:nvSpPr>
              <p:cNvPr id="688" name="Freeform 6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89" name="Group 689"/>
            <p:cNvGrpSpPr/>
            <p:nvPr/>
          </p:nvGrpSpPr>
          <p:grpSpPr>
            <a:xfrm>
              <a:off x="10785077" y="10105340"/>
              <a:ext cx="82785" cy="82785"/>
              <a:chOff x="0" y="0"/>
              <a:chExt cx="1913890" cy="1913890"/>
            </a:xfrm>
          </p:grpSpPr>
          <p:sp>
            <p:nvSpPr>
              <p:cNvPr id="690" name="Freeform 6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1" name="Group 691"/>
            <p:cNvGrpSpPr/>
            <p:nvPr/>
          </p:nvGrpSpPr>
          <p:grpSpPr>
            <a:xfrm>
              <a:off x="1083805" y="2155235"/>
              <a:ext cx="82785" cy="82785"/>
              <a:chOff x="0" y="0"/>
              <a:chExt cx="1913890" cy="1913890"/>
            </a:xfrm>
          </p:grpSpPr>
          <p:sp>
            <p:nvSpPr>
              <p:cNvPr id="692" name="Freeform 6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3" name="Group 693"/>
            <p:cNvGrpSpPr/>
            <p:nvPr/>
          </p:nvGrpSpPr>
          <p:grpSpPr>
            <a:xfrm>
              <a:off x="1083805" y="8535719"/>
              <a:ext cx="82785" cy="82785"/>
              <a:chOff x="0" y="0"/>
              <a:chExt cx="1913890" cy="1913890"/>
            </a:xfrm>
          </p:grpSpPr>
          <p:sp>
            <p:nvSpPr>
              <p:cNvPr id="694" name="Freeform 6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5" name="Group 695"/>
            <p:cNvGrpSpPr/>
            <p:nvPr/>
          </p:nvGrpSpPr>
          <p:grpSpPr>
            <a:xfrm>
              <a:off x="1083805" y="5342935"/>
              <a:ext cx="82785" cy="82785"/>
              <a:chOff x="0" y="0"/>
              <a:chExt cx="1913890" cy="1913890"/>
            </a:xfrm>
          </p:grpSpPr>
          <p:sp>
            <p:nvSpPr>
              <p:cNvPr id="696" name="Freeform 6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7" name="Group 697"/>
            <p:cNvGrpSpPr/>
            <p:nvPr/>
          </p:nvGrpSpPr>
          <p:grpSpPr>
            <a:xfrm>
              <a:off x="10785077" y="2155235"/>
              <a:ext cx="82785" cy="82785"/>
              <a:chOff x="0" y="0"/>
              <a:chExt cx="1913890" cy="1913890"/>
            </a:xfrm>
          </p:grpSpPr>
          <p:sp>
            <p:nvSpPr>
              <p:cNvPr id="698" name="Freeform 6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9" name="Group 699"/>
            <p:cNvGrpSpPr/>
            <p:nvPr/>
          </p:nvGrpSpPr>
          <p:grpSpPr>
            <a:xfrm>
              <a:off x="10785077" y="8535719"/>
              <a:ext cx="82785" cy="82785"/>
              <a:chOff x="0" y="0"/>
              <a:chExt cx="1913890" cy="1913890"/>
            </a:xfrm>
          </p:grpSpPr>
          <p:sp>
            <p:nvSpPr>
              <p:cNvPr id="700" name="Freeform 7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01" name="Group 701"/>
            <p:cNvGrpSpPr/>
            <p:nvPr/>
          </p:nvGrpSpPr>
          <p:grpSpPr>
            <a:xfrm>
              <a:off x="10785077" y="5342935"/>
              <a:ext cx="82785" cy="82785"/>
              <a:chOff x="0" y="0"/>
              <a:chExt cx="1913890" cy="1913890"/>
            </a:xfrm>
          </p:grpSpPr>
          <p:sp>
            <p:nvSpPr>
              <p:cNvPr id="702" name="Freeform 7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03" name="Group 703"/>
            <p:cNvGrpSpPr/>
            <p:nvPr/>
          </p:nvGrpSpPr>
          <p:grpSpPr>
            <a:xfrm>
              <a:off x="7577954" y="537155"/>
              <a:ext cx="82785" cy="82785"/>
              <a:chOff x="0" y="0"/>
              <a:chExt cx="1913890" cy="1913890"/>
            </a:xfrm>
          </p:grpSpPr>
          <p:sp>
            <p:nvSpPr>
              <p:cNvPr id="704" name="Freeform 7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05" name="Group 705"/>
            <p:cNvGrpSpPr/>
            <p:nvPr/>
          </p:nvGrpSpPr>
          <p:grpSpPr>
            <a:xfrm>
              <a:off x="7577954" y="6917640"/>
              <a:ext cx="82785" cy="82785"/>
              <a:chOff x="0" y="0"/>
              <a:chExt cx="1913890" cy="1913890"/>
            </a:xfrm>
          </p:grpSpPr>
          <p:sp>
            <p:nvSpPr>
              <p:cNvPr id="706" name="Freeform 7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07" name="Group 707"/>
            <p:cNvGrpSpPr/>
            <p:nvPr/>
          </p:nvGrpSpPr>
          <p:grpSpPr>
            <a:xfrm>
              <a:off x="7577954" y="3724855"/>
              <a:ext cx="82785" cy="82785"/>
              <a:chOff x="0" y="0"/>
              <a:chExt cx="1913890" cy="1913890"/>
            </a:xfrm>
          </p:grpSpPr>
          <p:sp>
            <p:nvSpPr>
              <p:cNvPr id="708" name="Freeform 7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09" name="Group 709"/>
            <p:cNvGrpSpPr/>
            <p:nvPr/>
          </p:nvGrpSpPr>
          <p:grpSpPr>
            <a:xfrm>
              <a:off x="7577954" y="10105340"/>
              <a:ext cx="82785" cy="82785"/>
              <a:chOff x="0" y="0"/>
              <a:chExt cx="1913890" cy="1913890"/>
            </a:xfrm>
          </p:grpSpPr>
          <p:sp>
            <p:nvSpPr>
              <p:cNvPr id="710" name="Freeform 7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1" name="Group 711"/>
            <p:cNvGrpSpPr/>
            <p:nvPr/>
          </p:nvGrpSpPr>
          <p:grpSpPr>
            <a:xfrm>
              <a:off x="17279226" y="537155"/>
              <a:ext cx="82785" cy="82785"/>
              <a:chOff x="0" y="0"/>
              <a:chExt cx="1913890" cy="1913890"/>
            </a:xfrm>
          </p:grpSpPr>
          <p:sp>
            <p:nvSpPr>
              <p:cNvPr id="712" name="Freeform 7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3" name="Group 713"/>
            <p:cNvGrpSpPr/>
            <p:nvPr/>
          </p:nvGrpSpPr>
          <p:grpSpPr>
            <a:xfrm>
              <a:off x="17279226" y="6917640"/>
              <a:ext cx="82785" cy="82785"/>
              <a:chOff x="0" y="0"/>
              <a:chExt cx="1913890" cy="1913890"/>
            </a:xfrm>
          </p:grpSpPr>
          <p:sp>
            <p:nvSpPr>
              <p:cNvPr id="714" name="Freeform 7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5" name="Group 715"/>
            <p:cNvGrpSpPr/>
            <p:nvPr/>
          </p:nvGrpSpPr>
          <p:grpSpPr>
            <a:xfrm>
              <a:off x="17279226" y="3724855"/>
              <a:ext cx="82785" cy="82785"/>
              <a:chOff x="0" y="0"/>
              <a:chExt cx="1913890" cy="1913890"/>
            </a:xfrm>
          </p:grpSpPr>
          <p:sp>
            <p:nvSpPr>
              <p:cNvPr id="716" name="Freeform 7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7" name="Group 717"/>
            <p:cNvGrpSpPr/>
            <p:nvPr/>
          </p:nvGrpSpPr>
          <p:grpSpPr>
            <a:xfrm>
              <a:off x="17279226" y="10105340"/>
              <a:ext cx="82785" cy="82785"/>
              <a:chOff x="0" y="0"/>
              <a:chExt cx="1913890" cy="1913890"/>
            </a:xfrm>
          </p:grpSpPr>
          <p:sp>
            <p:nvSpPr>
              <p:cNvPr id="718" name="Freeform 7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9" name="Group 719"/>
            <p:cNvGrpSpPr/>
            <p:nvPr/>
          </p:nvGrpSpPr>
          <p:grpSpPr>
            <a:xfrm>
              <a:off x="20466606" y="537155"/>
              <a:ext cx="82785" cy="82785"/>
              <a:chOff x="0" y="0"/>
              <a:chExt cx="1913890" cy="1913890"/>
            </a:xfrm>
          </p:grpSpPr>
          <p:sp>
            <p:nvSpPr>
              <p:cNvPr id="720" name="Freeform 7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21" name="Group 721"/>
            <p:cNvGrpSpPr/>
            <p:nvPr/>
          </p:nvGrpSpPr>
          <p:grpSpPr>
            <a:xfrm>
              <a:off x="20466606" y="6917640"/>
              <a:ext cx="82785" cy="82785"/>
              <a:chOff x="0" y="0"/>
              <a:chExt cx="1913890" cy="1913890"/>
            </a:xfrm>
          </p:grpSpPr>
          <p:sp>
            <p:nvSpPr>
              <p:cNvPr id="722" name="Freeform 7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23" name="Group 723"/>
            <p:cNvGrpSpPr/>
            <p:nvPr/>
          </p:nvGrpSpPr>
          <p:grpSpPr>
            <a:xfrm>
              <a:off x="20466606" y="3724855"/>
              <a:ext cx="82785" cy="82785"/>
              <a:chOff x="0" y="0"/>
              <a:chExt cx="1913890" cy="1913890"/>
            </a:xfrm>
          </p:grpSpPr>
          <p:sp>
            <p:nvSpPr>
              <p:cNvPr id="724" name="Freeform 7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25" name="Group 725"/>
            <p:cNvGrpSpPr/>
            <p:nvPr/>
          </p:nvGrpSpPr>
          <p:grpSpPr>
            <a:xfrm>
              <a:off x="20466606" y="10105340"/>
              <a:ext cx="82785" cy="82785"/>
              <a:chOff x="0" y="0"/>
              <a:chExt cx="1913890" cy="1913890"/>
            </a:xfrm>
          </p:grpSpPr>
          <p:sp>
            <p:nvSpPr>
              <p:cNvPr id="726" name="Freeform 7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27" name="Group 727"/>
            <p:cNvGrpSpPr/>
            <p:nvPr/>
          </p:nvGrpSpPr>
          <p:grpSpPr>
            <a:xfrm>
              <a:off x="7577954" y="2155235"/>
              <a:ext cx="82785" cy="82785"/>
              <a:chOff x="0" y="0"/>
              <a:chExt cx="1913890" cy="1913890"/>
            </a:xfrm>
          </p:grpSpPr>
          <p:sp>
            <p:nvSpPr>
              <p:cNvPr id="728" name="Freeform 7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29" name="Group 729"/>
            <p:cNvGrpSpPr/>
            <p:nvPr/>
          </p:nvGrpSpPr>
          <p:grpSpPr>
            <a:xfrm>
              <a:off x="7577954" y="8535719"/>
              <a:ext cx="82785" cy="82785"/>
              <a:chOff x="0" y="0"/>
              <a:chExt cx="1913890" cy="1913890"/>
            </a:xfrm>
          </p:grpSpPr>
          <p:sp>
            <p:nvSpPr>
              <p:cNvPr id="730" name="Freeform 7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1" name="Group 731"/>
            <p:cNvGrpSpPr/>
            <p:nvPr/>
          </p:nvGrpSpPr>
          <p:grpSpPr>
            <a:xfrm>
              <a:off x="7577954" y="5342935"/>
              <a:ext cx="82785" cy="82785"/>
              <a:chOff x="0" y="0"/>
              <a:chExt cx="1913890" cy="1913890"/>
            </a:xfrm>
          </p:grpSpPr>
          <p:sp>
            <p:nvSpPr>
              <p:cNvPr id="732" name="Freeform 7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3" name="Group 733"/>
            <p:cNvGrpSpPr/>
            <p:nvPr/>
          </p:nvGrpSpPr>
          <p:grpSpPr>
            <a:xfrm>
              <a:off x="17279226" y="2155235"/>
              <a:ext cx="82785" cy="82785"/>
              <a:chOff x="0" y="0"/>
              <a:chExt cx="1913890" cy="1913890"/>
            </a:xfrm>
          </p:grpSpPr>
          <p:sp>
            <p:nvSpPr>
              <p:cNvPr id="734" name="Freeform 7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5" name="Group 735"/>
            <p:cNvGrpSpPr/>
            <p:nvPr/>
          </p:nvGrpSpPr>
          <p:grpSpPr>
            <a:xfrm>
              <a:off x="17279226" y="8535719"/>
              <a:ext cx="82785" cy="82785"/>
              <a:chOff x="0" y="0"/>
              <a:chExt cx="1913890" cy="1913890"/>
            </a:xfrm>
          </p:grpSpPr>
          <p:sp>
            <p:nvSpPr>
              <p:cNvPr id="736" name="Freeform 7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7" name="Group 737"/>
            <p:cNvGrpSpPr/>
            <p:nvPr/>
          </p:nvGrpSpPr>
          <p:grpSpPr>
            <a:xfrm>
              <a:off x="17279226" y="5342935"/>
              <a:ext cx="82785" cy="82785"/>
              <a:chOff x="0" y="0"/>
              <a:chExt cx="1913890" cy="1913890"/>
            </a:xfrm>
          </p:grpSpPr>
          <p:sp>
            <p:nvSpPr>
              <p:cNvPr id="738" name="Freeform 7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9" name="Group 739"/>
            <p:cNvGrpSpPr/>
            <p:nvPr/>
          </p:nvGrpSpPr>
          <p:grpSpPr>
            <a:xfrm>
              <a:off x="20466606" y="2155235"/>
              <a:ext cx="82785" cy="82785"/>
              <a:chOff x="0" y="0"/>
              <a:chExt cx="1913890" cy="1913890"/>
            </a:xfrm>
          </p:grpSpPr>
          <p:sp>
            <p:nvSpPr>
              <p:cNvPr id="740" name="Freeform 7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41" name="Group 741"/>
            <p:cNvGrpSpPr/>
            <p:nvPr/>
          </p:nvGrpSpPr>
          <p:grpSpPr>
            <a:xfrm>
              <a:off x="20466606" y="8535719"/>
              <a:ext cx="82785" cy="82785"/>
              <a:chOff x="0" y="0"/>
              <a:chExt cx="1913890" cy="1913890"/>
            </a:xfrm>
          </p:grpSpPr>
          <p:sp>
            <p:nvSpPr>
              <p:cNvPr id="742" name="Freeform 7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43" name="Group 743"/>
            <p:cNvGrpSpPr/>
            <p:nvPr/>
          </p:nvGrpSpPr>
          <p:grpSpPr>
            <a:xfrm>
              <a:off x="20466606" y="5342935"/>
              <a:ext cx="82785" cy="82785"/>
              <a:chOff x="0" y="0"/>
              <a:chExt cx="1913890" cy="1913890"/>
            </a:xfrm>
          </p:grpSpPr>
          <p:sp>
            <p:nvSpPr>
              <p:cNvPr id="744" name="Freeform 7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45" name="Group 745"/>
            <p:cNvGrpSpPr/>
            <p:nvPr/>
          </p:nvGrpSpPr>
          <p:grpSpPr>
            <a:xfrm>
              <a:off x="4331670" y="537155"/>
              <a:ext cx="82785" cy="82785"/>
              <a:chOff x="0" y="0"/>
              <a:chExt cx="1913890" cy="1913890"/>
            </a:xfrm>
          </p:grpSpPr>
          <p:sp>
            <p:nvSpPr>
              <p:cNvPr id="746" name="Freeform 7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47" name="Group 747"/>
            <p:cNvGrpSpPr/>
            <p:nvPr/>
          </p:nvGrpSpPr>
          <p:grpSpPr>
            <a:xfrm>
              <a:off x="4331670" y="6917640"/>
              <a:ext cx="82785" cy="82785"/>
              <a:chOff x="0" y="0"/>
              <a:chExt cx="1913890" cy="1913890"/>
            </a:xfrm>
          </p:grpSpPr>
          <p:sp>
            <p:nvSpPr>
              <p:cNvPr id="748" name="Freeform 7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49" name="Group 749"/>
            <p:cNvGrpSpPr/>
            <p:nvPr/>
          </p:nvGrpSpPr>
          <p:grpSpPr>
            <a:xfrm>
              <a:off x="4331670" y="3724855"/>
              <a:ext cx="82785" cy="82785"/>
              <a:chOff x="0" y="0"/>
              <a:chExt cx="1913890" cy="1913890"/>
            </a:xfrm>
          </p:grpSpPr>
          <p:sp>
            <p:nvSpPr>
              <p:cNvPr id="750" name="Freeform 7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1" name="Group 751"/>
            <p:cNvGrpSpPr/>
            <p:nvPr/>
          </p:nvGrpSpPr>
          <p:grpSpPr>
            <a:xfrm>
              <a:off x="4331670" y="10105340"/>
              <a:ext cx="82785" cy="82785"/>
              <a:chOff x="0" y="0"/>
              <a:chExt cx="1913890" cy="1913890"/>
            </a:xfrm>
          </p:grpSpPr>
          <p:sp>
            <p:nvSpPr>
              <p:cNvPr id="752" name="Freeform 7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3" name="Group 753"/>
            <p:cNvGrpSpPr/>
            <p:nvPr/>
          </p:nvGrpSpPr>
          <p:grpSpPr>
            <a:xfrm>
              <a:off x="14032942" y="537155"/>
              <a:ext cx="82785" cy="82785"/>
              <a:chOff x="0" y="0"/>
              <a:chExt cx="1913890" cy="1913890"/>
            </a:xfrm>
          </p:grpSpPr>
          <p:sp>
            <p:nvSpPr>
              <p:cNvPr id="754" name="Freeform 7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5" name="Group 755"/>
            <p:cNvGrpSpPr/>
            <p:nvPr/>
          </p:nvGrpSpPr>
          <p:grpSpPr>
            <a:xfrm>
              <a:off x="14032942" y="6917640"/>
              <a:ext cx="82785" cy="82785"/>
              <a:chOff x="0" y="0"/>
              <a:chExt cx="1913890" cy="1913890"/>
            </a:xfrm>
          </p:grpSpPr>
          <p:sp>
            <p:nvSpPr>
              <p:cNvPr id="756" name="Freeform 7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7" name="Group 757"/>
            <p:cNvGrpSpPr/>
            <p:nvPr/>
          </p:nvGrpSpPr>
          <p:grpSpPr>
            <a:xfrm>
              <a:off x="14032942" y="3724855"/>
              <a:ext cx="82785" cy="82785"/>
              <a:chOff x="0" y="0"/>
              <a:chExt cx="1913890" cy="1913890"/>
            </a:xfrm>
          </p:grpSpPr>
          <p:sp>
            <p:nvSpPr>
              <p:cNvPr id="758" name="Freeform 7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9" name="Group 759"/>
            <p:cNvGrpSpPr/>
            <p:nvPr/>
          </p:nvGrpSpPr>
          <p:grpSpPr>
            <a:xfrm>
              <a:off x="14032942" y="10105340"/>
              <a:ext cx="82785" cy="82785"/>
              <a:chOff x="0" y="0"/>
              <a:chExt cx="1913890" cy="1913890"/>
            </a:xfrm>
          </p:grpSpPr>
          <p:sp>
            <p:nvSpPr>
              <p:cNvPr id="760" name="Freeform 7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61" name="Group 761"/>
            <p:cNvGrpSpPr/>
            <p:nvPr/>
          </p:nvGrpSpPr>
          <p:grpSpPr>
            <a:xfrm>
              <a:off x="4331670" y="2155235"/>
              <a:ext cx="82785" cy="82785"/>
              <a:chOff x="0" y="0"/>
              <a:chExt cx="1913890" cy="1913890"/>
            </a:xfrm>
          </p:grpSpPr>
          <p:sp>
            <p:nvSpPr>
              <p:cNvPr id="762" name="Freeform 7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63" name="Group 763"/>
            <p:cNvGrpSpPr/>
            <p:nvPr/>
          </p:nvGrpSpPr>
          <p:grpSpPr>
            <a:xfrm>
              <a:off x="4331670" y="8535719"/>
              <a:ext cx="82785" cy="82785"/>
              <a:chOff x="0" y="0"/>
              <a:chExt cx="1913890" cy="1913890"/>
            </a:xfrm>
          </p:grpSpPr>
          <p:sp>
            <p:nvSpPr>
              <p:cNvPr id="764" name="Freeform 7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65" name="Group 765"/>
            <p:cNvGrpSpPr/>
            <p:nvPr/>
          </p:nvGrpSpPr>
          <p:grpSpPr>
            <a:xfrm>
              <a:off x="4331670" y="5342935"/>
              <a:ext cx="82785" cy="82785"/>
              <a:chOff x="0" y="0"/>
              <a:chExt cx="1913890" cy="1913890"/>
            </a:xfrm>
          </p:grpSpPr>
          <p:sp>
            <p:nvSpPr>
              <p:cNvPr id="766" name="Freeform 7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67" name="Group 767"/>
            <p:cNvGrpSpPr/>
            <p:nvPr/>
          </p:nvGrpSpPr>
          <p:grpSpPr>
            <a:xfrm>
              <a:off x="14032942" y="2155235"/>
              <a:ext cx="82785" cy="82785"/>
              <a:chOff x="0" y="0"/>
              <a:chExt cx="1913890" cy="1913890"/>
            </a:xfrm>
          </p:grpSpPr>
          <p:sp>
            <p:nvSpPr>
              <p:cNvPr id="768" name="Freeform 7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69" name="Group 769"/>
            <p:cNvGrpSpPr/>
            <p:nvPr/>
          </p:nvGrpSpPr>
          <p:grpSpPr>
            <a:xfrm>
              <a:off x="14032942" y="8535719"/>
              <a:ext cx="82785" cy="82785"/>
              <a:chOff x="0" y="0"/>
              <a:chExt cx="1913890" cy="1913890"/>
            </a:xfrm>
          </p:grpSpPr>
          <p:sp>
            <p:nvSpPr>
              <p:cNvPr id="770" name="Freeform 7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1" name="Group 771"/>
            <p:cNvGrpSpPr/>
            <p:nvPr/>
          </p:nvGrpSpPr>
          <p:grpSpPr>
            <a:xfrm>
              <a:off x="14032942" y="5342935"/>
              <a:ext cx="82785" cy="82785"/>
              <a:chOff x="0" y="0"/>
              <a:chExt cx="1913890" cy="1913890"/>
            </a:xfrm>
          </p:grpSpPr>
          <p:sp>
            <p:nvSpPr>
              <p:cNvPr id="772" name="Freeform 7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3" name="Group 773"/>
            <p:cNvGrpSpPr/>
            <p:nvPr/>
          </p:nvGrpSpPr>
          <p:grpSpPr>
            <a:xfrm>
              <a:off x="1623665" y="1075351"/>
              <a:ext cx="82785" cy="82785"/>
              <a:chOff x="0" y="0"/>
              <a:chExt cx="1913890" cy="1913890"/>
            </a:xfrm>
          </p:grpSpPr>
          <p:sp>
            <p:nvSpPr>
              <p:cNvPr id="774" name="Freeform 7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5" name="Group 775"/>
            <p:cNvGrpSpPr/>
            <p:nvPr/>
          </p:nvGrpSpPr>
          <p:grpSpPr>
            <a:xfrm>
              <a:off x="1623665" y="7455836"/>
              <a:ext cx="82785" cy="82785"/>
              <a:chOff x="0" y="0"/>
              <a:chExt cx="1913890" cy="1913890"/>
            </a:xfrm>
          </p:grpSpPr>
          <p:sp>
            <p:nvSpPr>
              <p:cNvPr id="776" name="Freeform 7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7" name="Group 777"/>
            <p:cNvGrpSpPr/>
            <p:nvPr/>
          </p:nvGrpSpPr>
          <p:grpSpPr>
            <a:xfrm>
              <a:off x="1623665" y="4263051"/>
              <a:ext cx="82785" cy="82785"/>
              <a:chOff x="0" y="0"/>
              <a:chExt cx="1913890" cy="1913890"/>
            </a:xfrm>
          </p:grpSpPr>
          <p:sp>
            <p:nvSpPr>
              <p:cNvPr id="778" name="Freeform 7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9" name="Group 779"/>
            <p:cNvGrpSpPr/>
            <p:nvPr/>
          </p:nvGrpSpPr>
          <p:grpSpPr>
            <a:xfrm>
              <a:off x="1623665" y="10643536"/>
              <a:ext cx="82785" cy="82785"/>
              <a:chOff x="0" y="0"/>
              <a:chExt cx="1913890" cy="1913890"/>
            </a:xfrm>
          </p:grpSpPr>
          <p:sp>
            <p:nvSpPr>
              <p:cNvPr id="780" name="Freeform 7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81" name="Group 781"/>
            <p:cNvGrpSpPr/>
            <p:nvPr/>
          </p:nvGrpSpPr>
          <p:grpSpPr>
            <a:xfrm>
              <a:off x="11324938" y="1075351"/>
              <a:ext cx="82785" cy="82785"/>
              <a:chOff x="0" y="0"/>
              <a:chExt cx="1913890" cy="1913890"/>
            </a:xfrm>
          </p:grpSpPr>
          <p:sp>
            <p:nvSpPr>
              <p:cNvPr id="782" name="Freeform 7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83" name="Group 783"/>
            <p:cNvGrpSpPr/>
            <p:nvPr/>
          </p:nvGrpSpPr>
          <p:grpSpPr>
            <a:xfrm>
              <a:off x="11324938" y="7455836"/>
              <a:ext cx="82785" cy="82785"/>
              <a:chOff x="0" y="0"/>
              <a:chExt cx="1913890" cy="1913890"/>
            </a:xfrm>
          </p:grpSpPr>
          <p:sp>
            <p:nvSpPr>
              <p:cNvPr id="784" name="Freeform 7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85" name="Group 785"/>
            <p:cNvGrpSpPr/>
            <p:nvPr/>
          </p:nvGrpSpPr>
          <p:grpSpPr>
            <a:xfrm>
              <a:off x="11324938" y="4263051"/>
              <a:ext cx="82785" cy="82785"/>
              <a:chOff x="0" y="0"/>
              <a:chExt cx="1913890" cy="1913890"/>
            </a:xfrm>
          </p:grpSpPr>
          <p:sp>
            <p:nvSpPr>
              <p:cNvPr id="786" name="Freeform 7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87" name="Group 787"/>
            <p:cNvGrpSpPr/>
            <p:nvPr/>
          </p:nvGrpSpPr>
          <p:grpSpPr>
            <a:xfrm>
              <a:off x="11324938" y="10643536"/>
              <a:ext cx="82785" cy="82785"/>
              <a:chOff x="0" y="0"/>
              <a:chExt cx="1913890" cy="1913890"/>
            </a:xfrm>
          </p:grpSpPr>
          <p:sp>
            <p:nvSpPr>
              <p:cNvPr id="788" name="Freeform 7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89" name="Group 789"/>
            <p:cNvGrpSpPr/>
            <p:nvPr/>
          </p:nvGrpSpPr>
          <p:grpSpPr>
            <a:xfrm>
              <a:off x="1623665" y="2693431"/>
              <a:ext cx="82785" cy="82785"/>
              <a:chOff x="0" y="0"/>
              <a:chExt cx="1913890" cy="1913890"/>
            </a:xfrm>
          </p:grpSpPr>
          <p:sp>
            <p:nvSpPr>
              <p:cNvPr id="790" name="Freeform 7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1" name="Group 791"/>
            <p:cNvGrpSpPr/>
            <p:nvPr/>
          </p:nvGrpSpPr>
          <p:grpSpPr>
            <a:xfrm>
              <a:off x="1623665" y="9073915"/>
              <a:ext cx="82785" cy="82785"/>
              <a:chOff x="0" y="0"/>
              <a:chExt cx="1913890" cy="1913890"/>
            </a:xfrm>
          </p:grpSpPr>
          <p:sp>
            <p:nvSpPr>
              <p:cNvPr id="792" name="Freeform 7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3" name="Group 793"/>
            <p:cNvGrpSpPr/>
            <p:nvPr/>
          </p:nvGrpSpPr>
          <p:grpSpPr>
            <a:xfrm>
              <a:off x="1623665" y="5881131"/>
              <a:ext cx="82785" cy="82785"/>
              <a:chOff x="0" y="0"/>
              <a:chExt cx="1913890" cy="1913890"/>
            </a:xfrm>
          </p:grpSpPr>
          <p:sp>
            <p:nvSpPr>
              <p:cNvPr id="794" name="Freeform 7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5" name="Group 795"/>
            <p:cNvGrpSpPr/>
            <p:nvPr/>
          </p:nvGrpSpPr>
          <p:grpSpPr>
            <a:xfrm>
              <a:off x="11324938" y="2693431"/>
              <a:ext cx="82785" cy="82785"/>
              <a:chOff x="0" y="0"/>
              <a:chExt cx="1913890" cy="1913890"/>
            </a:xfrm>
          </p:grpSpPr>
          <p:sp>
            <p:nvSpPr>
              <p:cNvPr id="796" name="Freeform 7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7" name="Group 797"/>
            <p:cNvGrpSpPr/>
            <p:nvPr/>
          </p:nvGrpSpPr>
          <p:grpSpPr>
            <a:xfrm>
              <a:off x="11324938" y="9073915"/>
              <a:ext cx="82785" cy="82785"/>
              <a:chOff x="0" y="0"/>
              <a:chExt cx="1913890" cy="1913890"/>
            </a:xfrm>
          </p:grpSpPr>
          <p:sp>
            <p:nvSpPr>
              <p:cNvPr id="798" name="Freeform 7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9" name="Group 799"/>
            <p:cNvGrpSpPr/>
            <p:nvPr/>
          </p:nvGrpSpPr>
          <p:grpSpPr>
            <a:xfrm>
              <a:off x="11324938" y="5881131"/>
              <a:ext cx="82785" cy="82785"/>
              <a:chOff x="0" y="0"/>
              <a:chExt cx="1913890" cy="1913890"/>
            </a:xfrm>
          </p:grpSpPr>
          <p:sp>
            <p:nvSpPr>
              <p:cNvPr id="800" name="Freeform 8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01" name="Group 801"/>
            <p:cNvGrpSpPr/>
            <p:nvPr/>
          </p:nvGrpSpPr>
          <p:grpSpPr>
            <a:xfrm>
              <a:off x="8117814" y="1075351"/>
              <a:ext cx="82785" cy="82785"/>
              <a:chOff x="0" y="0"/>
              <a:chExt cx="1913890" cy="1913890"/>
            </a:xfrm>
          </p:grpSpPr>
          <p:sp>
            <p:nvSpPr>
              <p:cNvPr id="802" name="Freeform 8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03" name="Group 803"/>
            <p:cNvGrpSpPr/>
            <p:nvPr/>
          </p:nvGrpSpPr>
          <p:grpSpPr>
            <a:xfrm>
              <a:off x="8117814" y="7455836"/>
              <a:ext cx="82785" cy="82785"/>
              <a:chOff x="0" y="0"/>
              <a:chExt cx="1913890" cy="1913890"/>
            </a:xfrm>
          </p:grpSpPr>
          <p:sp>
            <p:nvSpPr>
              <p:cNvPr id="804" name="Freeform 8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05" name="Group 805"/>
            <p:cNvGrpSpPr/>
            <p:nvPr/>
          </p:nvGrpSpPr>
          <p:grpSpPr>
            <a:xfrm>
              <a:off x="8117814" y="4263051"/>
              <a:ext cx="82785" cy="82785"/>
              <a:chOff x="0" y="0"/>
              <a:chExt cx="1913890" cy="1913890"/>
            </a:xfrm>
          </p:grpSpPr>
          <p:sp>
            <p:nvSpPr>
              <p:cNvPr id="806" name="Freeform 8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07" name="Group 807"/>
            <p:cNvGrpSpPr/>
            <p:nvPr/>
          </p:nvGrpSpPr>
          <p:grpSpPr>
            <a:xfrm>
              <a:off x="8117814" y="10643536"/>
              <a:ext cx="82785" cy="82785"/>
              <a:chOff x="0" y="0"/>
              <a:chExt cx="1913890" cy="1913890"/>
            </a:xfrm>
          </p:grpSpPr>
          <p:sp>
            <p:nvSpPr>
              <p:cNvPr id="808" name="Freeform 8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09" name="Group 809"/>
            <p:cNvGrpSpPr/>
            <p:nvPr/>
          </p:nvGrpSpPr>
          <p:grpSpPr>
            <a:xfrm>
              <a:off x="17819086" y="1075351"/>
              <a:ext cx="82785" cy="82785"/>
              <a:chOff x="0" y="0"/>
              <a:chExt cx="1913890" cy="1913890"/>
            </a:xfrm>
          </p:grpSpPr>
          <p:sp>
            <p:nvSpPr>
              <p:cNvPr id="810" name="Freeform 8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1" name="Group 811"/>
            <p:cNvGrpSpPr/>
            <p:nvPr/>
          </p:nvGrpSpPr>
          <p:grpSpPr>
            <a:xfrm>
              <a:off x="17819086" y="7455836"/>
              <a:ext cx="82785" cy="82785"/>
              <a:chOff x="0" y="0"/>
              <a:chExt cx="1913890" cy="1913890"/>
            </a:xfrm>
          </p:grpSpPr>
          <p:sp>
            <p:nvSpPr>
              <p:cNvPr id="812" name="Freeform 8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3" name="Group 813"/>
            <p:cNvGrpSpPr/>
            <p:nvPr/>
          </p:nvGrpSpPr>
          <p:grpSpPr>
            <a:xfrm>
              <a:off x="17819086" y="4263051"/>
              <a:ext cx="82785" cy="82785"/>
              <a:chOff x="0" y="0"/>
              <a:chExt cx="1913890" cy="1913890"/>
            </a:xfrm>
          </p:grpSpPr>
          <p:sp>
            <p:nvSpPr>
              <p:cNvPr id="814" name="Freeform 8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5" name="Group 815"/>
            <p:cNvGrpSpPr/>
            <p:nvPr/>
          </p:nvGrpSpPr>
          <p:grpSpPr>
            <a:xfrm>
              <a:off x="17819086" y="10643536"/>
              <a:ext cx="82785" cy="82785"/>
              <a:chOff x="0" y="0"/>
              <a:chExt cx="1913890" cy="1913890"/>
            </a:xfrm>
          </p:grpSpPr>
          <p:sp>
            <p:nvSpPr>
              <p:cNvPr id="816" name="Freeform 8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7" name="Group 817"/>
            <p:cNvGrpSpPr/>
            <p:nvPr/>
          </p:nvGrpSpPr>
          <p:grpSpPr>
            <a:xfrm>
              <a:off x="21006467" y="1075351"/>
              <a:ext cx="82785" cy="82785"/>
              <a:chOff x="0" y="0"/>
              <a:chExt cx="1913890" cy="1913890"/>
            </a:xfrm>
          </p:grpSpPr>
          <p:sp>
            <p:nvSpPr>
              <p:cNvPr id="818" name="Freeform 8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9" name="Group 819"/>
            <p:cNvGrpSpPr/>
            <p:nvPr/>
          </p:nvGrpSpPr>
          <p:grpSpPr>
            <a:xfrm>
              <a:off x="21006467" y="7455836"/>
              <a:ext cx="82785" cy="82785"/>
              <a:chOff x="0" y="0"/>
              <a:chExt cx="1913890" cy="1913890"/>
            </a:xfrm>
          </p:grpSpPr>
          <p:sp>
            <p:nvSpPr>
              <p:cNvPr id="820" name="Freeform 8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21" name="Group 821"/>
            <p:cNvGrpSpPr/>
            <p:nvPr/>
          </p:nvGrpSpPr>
          <p:grpSpPr>
            <a:xfrm>
              <a:off x="21006467" y="4263051"/>
              <a:ext cx="82785" cy="82785"/>
              <a:chOff x="0" y="0"/>
              <a:chExt cx="1913890" cy="1913890"/>
            </a:xfrm>
          </p:grpSpPr>
          <p:sp>
            <p:nvSpPr>
              <p:cNvPr id="822" name="Freeform 8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23" name="Group 823"/>
            <p:cNvGrpSpPr/>
            <p:nvPr/>
          </p:nvGrpSpPr>
          <p:grpSpPr>
            <a:xfrm>
              <a:off x="21006467" y="10643536"/>
              <a:ext cx="82785" cy="82785"/>
              <a:chOff x="0" y="0"/>
              <a:chExt cx="1913890" cy="1913890"/>
            </a:xfrm>
          </p:grpSpPr>
          <p:sp>
            <p:nvSpPr>
              <p:cNvPr id="824" name="Freeform 8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25" name="Group 825"/>
            <p:cNvGrpSpPr/>
            <p:nvPr/>
          </p:nvGrpSpPr>
          <p:grpSpPr>
            <a:xfrm>
              <a:off x="8117814" y="2693431"/>
              <a:ext cx="82785" cy="82785"/>
              <a:chOff x="0" y="0"/>
              <a:chExt cx="1913890" cy="1913890"/>
            </a:xfrm>
          </p:grpSpPr>
          <p:sp>
            <p:nvSpPr>
              <p:cNvPr id="826" name="Freeform 8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27" name="Group 827"/>
            <p:cNvGrpSpPr/>
            <p:nvPr/>
          </p:nvGrpSpPr>
          <p:grpSpPr>
            <a:xfrm>
              <a:off x="8117814" y="9073915"/>
              <a:ext cx="82785" cy="82785"/>
              <a:chOff x="0" y="0"/>
              <a:chExt cx="1913890" cy="1913890"/>
            </a:xfrm>
          </p:grpSpPr>
          <p:sp>
            <p:nvSpPr>
              <p:cNvPr id="828" name="Freeform 8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29" name="Group 829"/>
            <p:cNvGrpSpPr/>
            <p:nvPr/>
          </p:nvGrpSpPr>
          <p:grpSpPr>
            <a:xfrm>
              <a:off x="8117814" y="5881131"/>
              <a:ext cx="82785" cy="82785"/>
              <a:chOff x="0" y="0"/>
              <a:chExt cx="1913890" cy="1913890"/>
            </a:xfrm>
          </p:grpSpPr>
          <p:sp>
            <p:nvSpPr>
              <p:cNvPr id="830" name="Freeform 8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1" name="Group 831"/>
            <p:cNvGrpSpPr/>
            <p:nvPr/>
          </p:nvGrpSpPr>
          <p:grpSpPr>
            <a:xfrm>
              <a:off x="17819086" y="2693431"/>
              <a:ext cx="82785" cy="82785"/>
              <a:chOff x="0" y="0"/>
              <a:chExt cx="1913890" cy="1913890"/>
            </a:xfrm>
          </p:grpSpPr>
          <p:sp>
            <p:nvSpPr>
              <p:cNvPr id="832" name="Freeform 8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3" name="Group 833"/>
            <p:cNvGrpSpPr/>
            <p:nvPr/>
          </p:nvGrpSpPr>
          <p:grpSpPr>
            <a:xfrm>
              <a:off x="17819086" y="9073915"/>
              <a:ext cx="82785" cy="82785"/>
              <a:chOff x="0" y="0"/>
              <a:chExt cx="1913890" cy="1913890"/>
            </a:xfrm>
          </p:grpSpPr>
          <p:sp>
            <p:nvSpPr>
              <p:cNvPr id="834" name="Freeform 8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5" name="Group 835"/>
            <p:cNvGrpSpPr/>
            <p:nvPr/>
          </p:nvGrpSpPr>
          <p:grpSpPr>
            <a:xfrm>
              <a:off x="17819086" y="5881131"/>
              <a:ext cx="82785" cy="82785"/>
              <a:chOff x="0" y="0"/>
              <a:chExt cx="1913890" cy="1913890"/>
            </a:xfrm>
          </p:grpSpPr>
          <p:sp>
            <p:nvSpPr>
              <p:cNvPr id="836" name="Freeform 8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7" name="Group 837"/>
            <p:cNvGrpSpPr/>
            <p:nvPr/>
          </p:nvGrpSpPr>
          <p:grpSpPr>
            <a:xfrm>
              <a:off x="21006467" y="2693431"/>
              <a:ext cx="82785" cy="82785"/>
              <a:chOff x="0" y="0"/>
              <a:chExt cx="1913890" cy="1913890"/>
            </a:xfrm>
          </p:grpSpPr>
          <p:sp>
            <p:nvSpPr>
              <p:cNvPr id="838" name="Freeform 8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9" name="Group 839"/>
            <p:cNvGrpSpPr/>
            <p:nvPr/>
          </p:nvGrpSpPr>
          <p:grpSpPr>
            <a:xfrm>
              <a:off x="21006467" y="9073915"/>
              <a:ext cx="82785" cy="82785"/>
              <a:chOff x="0" y="0"/>
              <a:chExt cx="1913890" cy="1913890"/>
            </a:xfrm>
          </p:grpSpPr>
          <p:sp>
            <p:nvSpPr>
              <p:cNvPr id="840" name="Freeform 8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41" name="Group 841"/>
            <p:cNvGrpSpPr/>
            <p:nvPr/>
          </p:nvGrpSpPr>
          <p:grpSpPr>
            <a:xfrm>
              <a:off x="21006467" y="5881131"/>
              <a:ext cx="82785" cy="82785"/>
              <a:chOff x="0" y="0"/>
              <a:chExt cx="1913890" cy="1913890"/>
            </a:xfrm>
          </p:grpSpPr>
          <p:sp>
            <p:nvSpPr>
              <p:cNvPr id="842" name="Freeform 8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43" name="Group 843"/>
            <p:cNvGrpSpPr/>
            <p:nvPr/>
          </p:nvGrpSpPr>
          <p:grpSpPr>
            <a:xfrm>
              <a:off x="4871530" y="1075351"/>
              <a:ext cx="82785" cy="82785"/>
              <a:chOff x="0" y="0"/>
              <a:chExt cx="1913890" cy="1913890"/>
            </a:xfrm>
          </p:grpSpPr>
          <p:sp>
            <p:nvSpPr>
              <p:cNvPr id="844" name="Freeform 8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45" name="Group 845"/>
            <p:cNvGrpSpPr/>
            <p:nvPr/>
          </p:nvGrpSpPr>
          <p:grpSpPr>
            <a:xfrm>
              <a:off x="4871530" y="7455836"/>
              <a:ext cx="82785" cy="82785"/>
              <a:chOff x="0" y="0"/>
              <a:chExt cx="1913890" cy="1913890"/>
            </a:xfrm>
          </p:grpSpPr>
          <p:sp>
            <p:nvSpPr>
              <p:cNvPr id="846" name="Freeform 8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47" name="Group 847"/>
            <p:cNvGrpSpPr/>
            <p:nvPr/>
          </p:nvGrpSpPr>
          <p:grpSpPr>
            <a:xfrm>
              <a:off x="4871530" y="4263051"/>
              <a:ext cx="82785" cy="82785"/>
              <a:chOff x="0" y="0"/>
              <a:chExt cx="1913890" cy="1913890"/>
            </a:xfrm>
          </p:grpSpPr>
          <p:sp>
            <p:nvSpPr>
              <p:cNvPr id="848" name="Freeform 8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49" name="Group 849"/>
            <p:cNvGrpSpPr/>
            <p:nvPr/>
          </p:nvGrpSpPr>
          <p:grpSpPr>
            <a:xfrm>
              <a:off x="4871530" y="10643536"/>
              <a:ext cx="82785" cy="82785"/>
              <a:chOff x="0" y="0"/>
              <a:chExt cx="1913890" cy="1913890"/>
            </a:xfrm>
          </p:grpSpPr>
          <p:sp>
            <p:nvSpPr>
              <p:cNvPr id="850" name="Freeform 8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1" name="Group 851"/>
            <p:cNvGrpSpPr/>
            <p:nvPr/>
          </p:nvGrpSpPr>
          <p:grpSpPr>
            <a:xfrm>
              <a:off x="14572803" y="1075351"/>
              <a:ext cx="82785" cy="82785"/>
              <a:chOff x="0" y="0"/>
              <a:chExt cx="1913890" cy="1913890"/>
            </a:xfrm>
          </p:grpSpPr>
          <p:sp>
            <p:nvSpPr>
              <p:cNvPr id="852" name="Freeform 8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3" name="Group 853"/>
            <p:cNvGrpSpPr/>
            <p:nvPr/>
          </p:nvGrpSpPr>
          <p:grpSpPr>
            <a:xfrm>
              <a:off x="14572803" y="7455836"/>
              <a:ext cx="82785" cy="82785"/>
              <a:chOff x="0" y="0"/>
              <a:chExt cx="1913890" cy="1913890"/>
            </a:xfrm>
          </p:grpSpPr>
          <p:sp>
            <p:nvSpPr>
              <p:cNvPr id="854" name="Freeform 8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5" name="Group 855"/>
            <p:cNvGrpSpPr/>
            <p:nvPr/>
          </p:nvGrpSpPr>
          <p:grpSpPr>
            <a:xfrm>
              <a:off x="14572803" y="4263051"/>
              <a:ext cx="82785" cy="82785"/>
              <a:chOff x="0" y="0"/>
              <a:chExt cx="1913890" cy="1913890"/>
            </a:xfrm>
          </p:grpSpPr>
          <p:sp>
            <p:nvSpPr>
              <p:cNvPr id="856" name="Freeform 8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7" name="Group 857"/>
            <p:cNvGrpSpPr/>
            <p:nvPr/>
          </p:nvGrpSpPr>
          <p:grpSpPr>
            <a:xfrm>
              <a:off x="14572803" y="10643536"/>
              <a:ext cx="82785" cy="82785"/>
              <a:chOff x="0" y="0"/>
              <a:chExt cx="1913890" cy="1913890"/>
            </a:xfrm>
          </p:grpSpPr>
          <p:sp>
            <p:nvSpPr>
              <p:cNvPr id="858" name="Freeform 8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9" name="Group 859"/>
            <p:cNvGrpSpPr/>
            <p:nvPr/>
          </p:nvGrpSpPr>
          <p:grpSpPr>
            <a:xfrm>
              <a:off x="4871530" y="2693431"/>
              <a:ext cx="82785" cy="82785"/>
              <a:chOff x="0" y="0"/>
              <a:chExt cx="1913890" cy="1913890"/>
            </a:xfrm>
          </p:grpSpPr>
          <p:sp>
            <p:nvSpPr>
              <p:cNvPr id="860" name="Freeform 8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61" name="Group 861"/>
            <p:cNvGrpSpPr/>
            <p:nvPr/>
          </p:nvGrpSpPr>
          <p:grpSpPr>
            <a:xfrm>
              <a:off x="4871530" y="9073915"/>
              <a:ext cx="82785" cy="82785"/>
              <a:chOff x="0" y="0"/>
              <a:chExt cx="1913890" cy="1913890"/>
            </a:xfrm>
          </p:grpSpPr>
          <p:sp>
            <p:nvSpPr>
              <p:cNvPr id="862" name="Freeform 8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63" name="Group 863"/>
            <p:cNvGrpSpPr/>
            <p:nvPr/>
          </p:nvGrpSpPr>
          <p:grpSpPr>
            <a:xfrm>
              <a:off x="4871530" y="5881131"/>
              <a:ext cx="82785" cy="82785"/>
              <a:chOff x="0" y="0"/>
              <a:chExt cx="1913890" cy="1913890"/>
            </a:xfrm>
          </p:grpSpPr>
          <p:sp>
            <p:nvSpPr>
              <p:cNvPr id="864" name="Freeform 8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65" name="Group 865"/>
            <p:cNvGrpSpPr/>
            <p:nvPr/>
          </p:nvGrpSpPr>
          <p:grpSpPr>
            <a:xfrm>
              <a:off x="14572803" y="2693431"/>
              <a:ext cx="82785" cy="82785"/>
              <a:chOff x="0" y="0"/>
              <a:chExt cx="1913890" cy="1913890"/>
            </a:xfrm>
          </p:grpSpPr>
          <p:sp>
            <p:nvSpPr>
              <p:cNvPr id="866" name="Freeform 8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67" name="Group 867"/>
            <p:cNvGrpSpPr/>
            <p:nvPr/>
          </p:nvGrpSpPr>
          <p:grpSpPr>
            <a:xfrm>
              <a:off x="14572803" y="9073915"/>
              <a:ext cx="82785" cy="82785"/>
              <a:chOff x="0" y="0"/>
              <a:chExt cx="1913890" cy="1913890"/>
            </a:xfrm>
          </p:grpSpPr>
          <p:sp>
            <p:nvSpPr>
              <p:cNvPr id="868" name="Freeform 8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69" name="Group 869"/>
            <p:cNvGrpSpPr/>
            <p:nvPr/>
          </p:nvGrpSpPr>
          <p:grpSpPr>
            <a:xfrm>
              <a:off x="14572803" y="5881131"/>
              <a:ext cx="82785" cy="82785"/>
              <a:chOff x="0" y="0"/>
              <a:chExt cx="1913890" cy="1913890"/>
            </a:xfrm>
          </p:grpSpPr>
          <p:sp>
            <p:nvSpPr>
              <p:cNvPr id="870" name="Freeform 8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1" name="Group 871"/>
            <p:cNvGrpSpPr/>
            <p:nvPr/>
          </p:nvGrpSpPr>
          <p:grpSpPr>
            <a:xfrm>
              <a:off x="6405" y="1075351"/>
              <a:ext cx="82785" cy="82785"/>
              <a:chOff x="0" y="0"/>
              <a:chExt cx="1913890" cy="1913890"/>
            </a:xfrm>
          </p:grpSpPr>
          <p:sp>
            <p:nvSpPr>
              <p:cNvPr id="872" name="Freeform 8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3" name="Group 873"/>
            <p:cNvGrpSpPr/>
            <p:nvPr/>
          </p:nvGrpSpPr>
          <p:grpSpPr>
            <a:xfrm>
              <a:off x="6405" y="7455836"/>
              <a:ext cx="82785" cy="82785"/>
              <a:chOff x="0" y="0"/>
              <a:chExt cx="1913890" cy="1913890"/>
            </a:xfrm>
          </p:grpSpPr>
          <p:sp>
            <p:nvSpPr>
              <p:cNvPr id="874" name="Freeform 8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5" name="Group 875"/>
            <p:cNvGrpSpPr/>
            <p:nvPr/>
          </p:nvGrpSpPr>
          <p:grpSpPr>
            <a:xfrm>
              <a:off x="6405" y="4263051"/>
              <a:ext cx="82785" cy="82785"/>
              <a:chOff x="0" y="0"/>
              <a:chExt cx="1913890" cy="1913890"/>
            </a:xfrm>
          </p:grpSpPr>
          <p:sp>
            <p:nvSpPr>
              <p:cNvPr id="876" name="Freeform 8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7" name="Group 877"/>
            <p:cNvGrpSpPr/>
            <p:nvPr/>
          </p:nvGrpSpPr>
          <p:grpSpPr>
            <a:xfrm>
              <a:off x="6405" y="10643536"/>
              <a:ext cx="82785" cy="82785"/>
              <a:chOff x="0" y="0"/>
              <a:chExt cx="1913890" cy="1913890"/>
            </a:xfrm>
          </p:grpSpPr>
          <p:sp>
            <p:nvSpPr>
              <p:cNvPr id="878" name="Freeform 8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9" name="Group 879"/>
            <p:cNvGrpSpPr/>
            <p:nvPr/>
          </p:nvGrpSpPr>
          <p:grpSpPr>
            <a:xfrm>
              <a:off x="9707677" y="1075351"/>
              <a:ext cx="82785" cy="82785"/>
              <a:chOff x="0" y="0"/>
              <a:chExt cx="1913890" cy="1913890"/>
            </a:xfrm>
          </p:grpSpPr>
          <p:sp>
            <p:nvSpPr>
              <p:cNvPr id="880" name="Freeform 8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81" name="Group 881"/>
            <p:cNvGrpSpPr/>
            <p:nvPr/>
          </p:nvGrpSpPr>
          <p:grpSpPr>
            <a:xfrm>
              <a:off x="9707677" y="7455836"/>
              <a:ext cx="82785" cy="82785"/>
              <a:chOff x="0" y="0"/>
              <a:chExt cx="1913890" cy="1913890"/>
            </a:xfrm>
          </p:grpSpPr>
          <p:sp>
            <p:nvSpPr>
              <p:cNvPr id="882" name="Freeform 8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83" name="Group 883"/>
            <p:cNvGrpSpPr/>
            <p:nvPr/>
          </p:nvGrpSpPr>
          <p:grpSpPr>
            <a:xfrm>
              <a:off x="9707677" y="4263051"/>
              <a:ext cx="82785" cy="82785"/>
              <a:chOff x="0" y="0"/>
              <a:chExt cx="1913890" cy="1913890"/>
            </a:xfrm>
          </p:grpSpPr>
          <p:sp>
            <p:nvSpPr>
              <p:cNvPr id="884" name="Freeform 8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85" name="Group 885"/>
            <p:cNvGrpSpPr/>
            <p:nvPr/>
          </p:nvGrpSpPr>
          <p:grpSpPr>
            <a:xfrm>
              <a:off x="9707677" y="10643536"/>
              <a:ext cx="82785" cy="82785"/>
              <a:chOff x="0" y="0"/>
              <a:chExt cx="1913890" cy="1913890"/>
            </a:xfrm>
          </p:grpSpPr>
          <p:sp>
            <p:nvSpPr>
              <p:cNvPr id="886" name="Freeform 8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87" name="Group 887"/>
            <p:cNvGrpSpPr/>
            <p:nvPr/>
          </p:nvGrpSpPr>
          <p:grpSpPr>
            <a:xfrm>
              <a:off x="6405" y="2693431"/>
              <a:ext cx="82785" cy="82785"/>
              <a:chOff x="0" y="0"/>
              <a:chExt cx="1913890" cy="1913890"/>
            </a:xfrm>
          </p:grpSpPr>
          <p:sp>
            <p:nvSpPr>
              <p:cNvPr id="888" name="Freeform 8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89" name="Group 889"/>
            <p:cNvGrpSpPr/>
            <p:nvPr/>
          </p:nvGrpSpPr>
          <p:grpSpPr>
            <a:xfrm>
              <a:off x="6405" y="9073915"/>
              <a:ext cx="82785" cy="82785"/>
              <a:chOff x="0" y="0"/>
              <a:chExt cx="1913890" cy="1913890"/>
            </a:xfrm>
          </p:grpSpPr>
          <p:sp>
            <p:nvSpPr>
              <p:cNvPr id="890" name="Freeform 8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1" name="Group 891"/>
            <p:cNvGrpSpPr/>
            <p:nvPr/>
          </p:nvGrpSpPr>
          <p:grpSpPr>
            <a:xfrm>
              <a:off x="6405" y="5881131"/>
              <a:ext cx="82785" cy="82785"/>
              <a:chOff x="0" y="0"/>
              <a:chExt cx="1913890" cy="1913890"/>
            </a:xfrm>
          </p:grpSpPr>
          <p:sp>
            <p:nvSpPr>
              <p:cNvPr id="892" name="Freeform 8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3" name="Group 893"/>
            <p:cNvGrpSpPr/>
            <p:nvPr/>
          </p:nvGrpSpPr>
          <p:grpSpPr>
            <a:xfrm>
              <a:off x="9707677" y="2693431"/>
              <a:ext cx="82785" cy="82785"/>
              <a:chOff x="0" y="0"/>
              <a:chExt cx="1913890" cy="1913890"/>
            </a:xfrm>
          </p:grpSpPr>
          <p:sp>
            <p:nvSpPr>
              <p:cNvPr id="894" name="Freeform 8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5" name="Group 895"/>
            <p:cNvGrpSpPr/>
            <p:nvPr/>
          </p:nvGrpSpPr>
          <p:grpSpPr>
            <a:xfrm>
              <a:off x="9707677" y="9073915"/>
              <a:ext cx="82785" cy="82785"/>
              <a:chOff x="0" y="0"/>
              <a:chExt cx="1913890" cy="1913890"/>
            </a:xfrm>
          </p:grpSpPr>
          <p:sp>
            <p:nvSpPr>
              <p:cNvPr id="896" name="Freeform 8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7" name="Group 897"/>
            <p:cNvGrpSpPr/>
            <p:nvPr/>
          </p:nvGrpSpPr>
          <p:grpSpPr>
            <a:xfrm>
              <a:off x="9707677" y="5881131"/>
              <a:ext cx="82785" cy="82785"/>
              <a:chOff x="0" y="0"/>
              <a:chExt cx="1913890" cy="1913890"/>
            </a:xfrm>
          </p:grpSpPr>
          <p:sp>
            <p:nvSpPr>
              <p:cNvPr id="898" name="Freeform 8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9" name="Group 899"/>
            <p:cNvGrpSpPr/>
            <p:nvPr/>
          </p:nvGrpSpPr>
          <p:grpSpPr>
            <a:xfrm>
              <a:off x="6500554" y="1075351"/>
              <a:ext cx="82785" cy="82785"/>
              <a:chOff x="0" y="0"/>
              <a:chExt cx="1913890" cy="1913890"/>
            </a:xfrm>
          </p:grpSpPr>
          <p:sp>
            <p:nvSpPr>
              <p:cNvPr id="900" name="Freeform 9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01" name="Group 901"/>
            <p:cNvGrpSpPr/>
            <p:nvPr/>
          </p:nvGrpSpPr>
          <p:grpSpPr>
            <a:xfrm>
              <a:off x="6500554" y="7455836"/>
              <a:ext cx="82785" cy="82785"/>
              <a:chOff x="0" y="0"/>
              <a:chExt cx="1913890" cy="1913890"/>
            </a:xfrm>
          </p:grpSpPr>
          <p:sp>
            <p:nvSpPr>
              <p:cNvPr id="902" name="Freeform 9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03" name="Group 903"/>
            <p:cNvGrpSpPr/>
            <p:nvPr/>
          </p:nvGrpSpPr>
          <p:grpSpPr>
            <a:xfrm>
              <a:off x="6500554" y="4263051"/>
              <a:ext cx="82785" cy="82785"/>
              <a:chOff x="0" y="0"/>
              <a:chExt cx="1913890" cy="1913890"/>
            </a:xfrm>
          </p:grpSpPr>
          <p:sp>
            <p:nvSpPr>
              <p:cNvPr id="904" name="Freeform 9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05" name="Group 905"/>
            <p:cNvGrpSpPr/>
            <p:nvPr/>
          </p:nvGrpSpPr>
          <p:grpSpPr>
            <a:xfrm>
              <a:off x="6500554" y="10643536"/>
              <a:ext cx="82785" cy="82785"/>
              <a:chOff x="0" y="0"/>
              <a:chExt cx="1913890" cy="1913890"/>
            </a:xfrm>
          </p:grpSpPr>
          <p:sp>
            <p:nvSpPr>
              <p:cNvPr id="906" name="Freeform 9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07" name="Group 907"/>
            <p:cNvGrpSpPr/>
            <p:nvPr/>
          </p:nvGrpSpPr>
          <p:grpSpPr>
            <a:xfrm>
              <a:off x="16201826" y="1075351"/>
              <a:ext cx="82785" cy="82785"/>
              <a:chOff x="0" y="0"/>
              <a:chExt cx="1913890" cy="1913890"/>
            </a:xfrm>
          </p:grpSpPr>
          <p:sp>
            <p:nvSpPr>
              <p:cNvPr id="908" name="Freeform 9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09" name="Group 909"/>
            <p:cNvGrpSpPr/>
            <p:nvPr/>
          </p:nvGrpSpPr>
          <p:grpSpPr>
            <a:xfrm>
              <a:off x="16201826" y="7455836"/>
              <a:ext cx="82785" cy="82785"/>
              <a:chOff x="0" y="0"/>
              <a:chExt cx="1913890" cy="1913890"/>
            </a:xfrm>
          </p:grpSpPr>
          <p:sp>
            <p:nvSpPr>
              <p:cNvPr id="910" name="Freeform 9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1" name="Group 911"/>
            <p:cNvGrpSpPr/>
            <p:nvPr/>
          </p:nvGrpSpPr>
          <p:grpSpPr>
            <a:xfrm>
              <a:off x="16201826" y="4263051"/>
              <a:ext cx="82785" cy="82785"/>
              <a:chOff x="0" y="0"/>
              <a:chExt cx="1913890" cy="1913890"/>
            </a:xfrm>
          </p:grpSpPr>
          <p:sp>
            <p:nvSpPr>
              <p:cNvPr id="912" name="Freeform 9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3" name="Group 913"/>
            <p:cNvGrpSpPr/>
            <p:nvPr/>
          </p:nvGrpSpPr>
          <p:grpSpPr>
            <a:xfrm>
              <a:off x="16201826" y="10643536"/>
              <a:ext cx="82785" cy="82785"/>
              <a:chOff x="0" y="0"/>
              <a:chExt cx="1913890" cy="1913890"/>
            </a:xfrm>
          </p:grpSpPr>
          <p:sp>
            <p:nvSpPr>
              <p:cNvPr id="914" name="Freeform 9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5" name="Group 915"/>
            <p:cNvGrpSpPr/>
            <p:nvPr/>
          </p:nvGrpSpPr>
          <p:grpSpPr>
            <a:xfrm>
              <a:off x="19389206" y="1075351"/>
              <a:ext cx="82785" cy="82785"/>
              <a:chOff x="0" y="0"/>
              <a:chExt cx="1913890" cy="1913890"/>
            </a:xfrm>
          </p:grpSpPr>
          <p:sp>
            <p:nvSpPr>
              <p:cNvPr id="916" name="Freeform 9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7" name="Group 917"/>
            <p:cNvGrpSpPr/>
            <p:nvPr/>
          </p:nvGrpSpPr>
          <p:grpSpPr>
            <a:xfrm>
              <a:off x="19389206" y="7455836"/>
              <a:ext cx="82785" cy="82785"/>
              <a:chOff x="0" y="0"/>
              <a:chExt cx="1913890" cy="1913890"/>
            </a:xfrm>
          </p:grpSpPr>
          <p:sp>
            <p:nvSpPr>
              <p:cNvPr id="918" name="Freeform 9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9" name="Group 919"/>
            <p:cNvGrpSpPr/>
            <p:nvPr/>
          </p:nvGrpSpPr>
          <p:grpSpPr>
            <a:xfrm>
              <a:off x="19389206" y="4263051"/>
              <a:ext cx="82785" cy="82785"/>
              <a:chOff x="0" y="0"/>
              <a:chExt cx="1913890" cy="1913890"/>
            </a:xfrm>
          </p:grpSpPr>
          <p:sp>
            <p:nvSpPr>
              <p:cNvPr id="920" name="Freeform 9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21" name="Group 921"/>
            <p:cNvGrpSpPr/>
            <p:nvPr/>
          </p:nvGrpSpPr>
          <p:grpSpPr>
            <a:xfrm>
              <a:off x="19389206" y="10643536"/>
              <a:ext cx="82785" cy="82785"/>
              <a:chOff x="0" y="0"/>
              <a:chExt cx="1913890" cy="1913890"/>
            </a:xfrm>
          </p:grpSpPr>
          <p:sp>
            <p:nvSpPr>
              <p:cNvPr id="922" name="Freeform 9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23" name="Group 923"/>
            <p:cNvGrpSpPr/>
            <p:nvPr/>
          </p:nvGrpSpPr>
          <p:grpSpPr>
            <a:xfrm>
              <a:off x="6500554" y="2693431"/>
              <a:ext cx="82785" cy="82785"/>
              <a:chOff x="0" y="0"/>
              <a:chExt cx="1913890" cy="1913890"/>
            </a:xfrm>
          </p:grpSpPr>
          <p:sp>
            <p:nvSpPr>
              <p:cNvPr id="924" name="Freeform 9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25" name="Group 925"/>
            <p:cNvGrpSpPr/>
            <p:nvPr/>
          </p:nvGrpSpPr>
          <p:grpSpPr>
            <a:xfrm>
              <a:off x="6500554" y="9073915"/>
              <a:ext cx="82785" cy="82785"/>
              <a:chOff x="0" y="0"/>
              <a:chExt cx="1913890" cy="1913890"/>
            </a:xfrm>
          </p:grpSpPr>
          <p:sp>
            <p:nvSpPr>
              <p:cNvPr id="926" name="Freeform 9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27" name="Group 927"/>
            <p:cNvGrpSpPr/>
            <p:nvPr/>
          </p:nvGrpSpPr>
          <p:grpSpPr>
            <a:xfrm>
              <a:off x="6500554" y="5881131"/>
              <a:ext cx="82785" cy="82785"/>
              <a:chOff x="0" y="0"/>
              <a:chExt cx="1913890" cy="1913890"/>
            </a:xfrm>
          </p:grpSpPr>
          <p:sp>
            <p:nvSpPr>
              <p:cNvPr id="928" name="Freeform 9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29" name="Group 929"/>
            <p:cNvGrpSpPr/>
            <p:nvPr/>
          </p:nvGrpSpPr>
          <p:grpSpPr>
            <a:xfrm>
              <a:off x="16201826" y="2693431"/>
              <a:ext cx="82785" cy="82785"/>
              <a:chOff x="0" y="0"/>
              <a:chExt cx="1913890" cy="1913890"/>
            </a:xfrm>
          </p:grpSpPr>
          <p:sp>
            <p:nvSpPr>
              <p:cNvPr id="930" name="Freeform 9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1" name="Group 931"/>
            <p:cNvGrpSpPr/>
            <p:nvPr/>
          </p:nvGrpSpPr>
          <p:grpSpPr>
            <a:xfrm>
              <a:off x="16201826" y="9073915"/>
              <a:ext cx="82785" cy="82785"/>
              <a:chOff x="0" y="0"/>
              <a:chExt cx="1913890" cy="1913890"/>
            </a:xfrm>
          </p:grpSpPr>
          <p:sp>
            <p:nvSpPr>
              <p:cNvPr id="932" name="Freeform 9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3" name="Group 933"/>
            <p:cNvGrpSpPr/>
            <p:nvPr/>
          </p:nvGrpSpPr>
          <p:grpSpPr>
            <a:xfrm>
              <a:off x="16201826" y="5881131"/>
              <a:ext cx="82785" cy="82785"/>
              <a:chOff x="0" y="0"/>
              <a:chExt cx="1913890" cy="1913890"/>
            </a:xfrm>
          </p:grpSpPr>
          <p:sp>
            <p:nvSpPr>
              <p:cNvPr id="934" name="Freeform 9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5" name="Group 935"/>
            <p:cNvGrpSpPr/>
            <p:nvPr/>
          </p:nvGrpSpPr>
          <p:grpSpPr>
            <a:xfrm>
              <a:off x="19389206" y="2693431"/>
              <a:ext cx="82785" cy="82785"/>
              <a:chOff x="0" y="0"/>
              <a:chExt cx="1913890" cy="1913890"/>
            </a:xfrm>
          </p:grpSpPr>
          <p:sp>
            <p:nvSpPr>
              <p:cNvPr id="936" name="Freeform 9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7" name="Group 937"/>
            <p:cNvGrpSpPr/>
            <p:nvPr/>
          </p:nvGrpSpPr>
          <p:grpSpPr>
            <a:xfrm>
              <a:off x="19389206" y="9073915"/>
              <a:ext cx="82785" cy="82785"/>
              <a:chOff x="0" y="0"/>
              <a:chExt cx="1913890" cy="1913890"/>
            </a:xfrm>
          </p:grpSpPr>
          <p:sp>
            <p:nvSpPr>
              <p:cNvPr id="938" name="Freeform 9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9" name="Group 939"/>
            <p:cNvGrpSpPr/>
            <p:nvPr/>
          </p:nvGrpSpPr>
          <p:grpSpPr>
            <a:xfrm>
              <a:off x="19389206" y="5881131"/>
              <a:ext cx="82785" cy="82785"/>
              <a:chOff x="0" y="0"/>
              <a:chExt cx="1913890" cy="1913890"/>
            </a:xfrm>
          </p:grpSpPr>
          <p:sp>
            <p:nvSpPr>
              <p:cNvPr id="940" name="Freeform 9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41" name="Group 941"/>
            <p:cNvGrpSpPr/>
            <p:nvPr/>
          </p:nvGrpSpPr>
          <p:grpSpPr>
            <a:xfrm>
              <a:off x="3254270" y="1075351"/>
              <a:ext cx="82785" cy="82785"/>
              <a:chOff x="0" y="0"/>
              <a:chExt cx="1913890" cy="1913890"/>
            </a:xfrm>
          </p:grpSpPr>
          <p:sp>
            <p:nvSpPr>
              <p:cNvPr id="942" name="Freeform 9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43" name="Group 943"/>
            <p:cNvGrpSpPr/>
            <p:nvPr/>
          </p:nvGrpSpPr>
          <p:grpSpPr>
            <a:xfrm>
              <a:off x="3254270" y="7455836"/>
              <a:ext cx="82785" cy="82785"/>
              <a:chOff x="0" y="0"/>
              <a:chExt cx="1913890" cy="1913890"/>
            </a:xfrm>
          </p:grpSpPr>
          <p:sp>
            <p:nvSpPr>
              <p:cNvPr id="944" name="Freeform 9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45" name="Group 945"/>
            <p:cNvGrpSpPr/>
            <p:nvPr/>
          </p:nvGrpSpPr>
          <p:grpSpPr>
            <a:xfrm>
              <a:off x="3254270" y="4263051"/>
              <a:ext cx="82785" cy="82785"/>
              <a:chOff x="0" y="0"/>
              <a:chExt cx="1913890" cy="1913890"/>
            </a:xfrm>
          </p:grpSpPr>
          <p:sp>
            <p:nvSpPr>
              <p:cNvPr id="946" name="Freeform 9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47" name="Group 947"/>
            <p:cNvGrpSpPr/>
            <p:nvPr/>
          </p:nvGrpSpPr>
          <p:grpSpPr>
            <a:xfrm>
              <a:off x="3254270" y="10643536"/>
              <a:ext cx="82785" cy="82785"/>
              <a:chOff x="0" y="0"/>
              <a:chExt cx="1913890" cy="1913890"/>
            </a:xfrm>
          </p:grpSpPr>
          <p:sp>
            <p:nvSpPr>
              <p:cNvPr id="948" name="Freeform 9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49" name="Group 949"/>
            <p:cNvGrpSpPr/>
            <p:nvPr/>
          </p:nvGrpSpPr>
          <p:grpSpPr>
            <a:xfrm>
              <a:off x="12955542" y="1075351"/>
              <a:ext cx="82785" cy="82785"/>
              <a:chOff x="0" y="0"/>
              <a:chExt cx="1913890" cy="1913890"/>
            </a:xfrm>
          </p:grpSpPr>
          <p:sp>
            <p:nvSpPr>
              <p:cNvPr id="950" name="Freeform 9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1" name="Group 951"/>
            <p:cNvGrpSpPr/>
            <p:nvPr/>
          </p:nvGrpSpPr>
          <p:grpSpPr>
            <a:xfrm>
              <a:off x="12955542" y="7455836"/>
              <a:ext cx="82785" cy="82785"/>
              <a:chOff x="0" y="0"/>
              <a:chExt cx="1913890" cy="1913890"/>
            </a:xfrm>
          </p:grpSpPr>
          <p:sp>
            <p:nvSpPr>
              <p:cNvPr id="952" name="Freeform 9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3" name="Group 953"/>
            <p:cNvGrpSpPr/>
            <p:nvPr/>
          </p:nvGrpSpPr>
          <p:grpSpPr>
            <a:xfrm>
              <a:off x="12955542" y="4263051"/>
              <a:ext cx="82785" cy="82785"/>
              <a:chOff x="0" y="0"/>
              <a:chExt cx="1913890" cy="1913890"/>
            </a:xfrm>
          </p:grpSpPr>
          <p:sp>
            <p:nvSpPr>
              <p:cNvPr id="954" name="Freeform 9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5" name="Group 955"/>
            <p:cNvGrpSpPr/>
            <p:nvPr/>
          </p:nvGrpSpPr>
          <p:grpSpPr>
            <a:xfrm>
              <a:off x="12955542" y="10643536"/>
              <a:ext cx="82785" cy="82785"/>
              <a:chOff x="0" y="0"/>
              <a:chExt cx="1913890" cy="1913890"/>
            </a:xfrm>
          </p:grpSpPr>
          <p:sp>
            <p:nvSpPr>
              <p:cNvPr id="956" name="Freeform 9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7" name="Group 957"/>
            <p:cNvGrpSpPr/>
            <p:nvPr/>
          </p:nvGrpSpPr>
          <p:grpSpPr>
            <a:xfrm>
              <a:off x="3254270" y="2693431"/>
              <a:ext cx="82785" cy="82785"/>
              <a:chOff x="0" y="0"/>
              <a:chExt cx="1913890" cy="1913890"/>
            </a:xfrm>
          </p:grpSpPr>
          <p:sp>
            <p:nvSpPr>
              <p:cNvPr id="958" name="Freeform 9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9" name="Group 959"/>
            <p:cNvGrpSpPr/>
            <p:nvPr/>
          </p:nvGrpSpPr>
          <p:grpSpPr>
            <a:xfrm>
              <a:off x="3254270" y="9073915"/>
              <a:ext cx="82785" cy="82785"/>
              <a:chOff x="0" y="0"/>
              <a:chExt cx="1913890" cy="1913890"/>
            </a:xfrm>
          </p:grpSpPr>
          <p:sp>
            <p:nvSpPr>
              <p:cNvPr id="960" name="Freeform 9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61" name="Group 961"/>
            <p:cNvGrpSpPr/>
            <p:nvPr/>
          </p:nvGrpSpPr>
          <p:grpSpPr>
            <a:xfrm>
              <a:off x="3254270" y="5881131"/>
              <a:ext cx="82785" cy="82785"/>
              <a:chOff x="0" y="0"/>
              <a:chExt cx="1913890" cy="1913890"/>
            </a:xfrm>
          </p:grpSpPr>
          <p:sp>
            <p:nvSpPr>
              <p:cNvPr id="962" name="Freeform 9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63" name="Group 963"/>
            <p:cNvGrpSpPr/>
            <p:nvPr/>
          </p:nvGrpSpPr>
          <p:grpSpPr>
            <a:xfrm>
              <a:off x="12955542" y="2693431"/>
              <a:ext cx="82785" cy="82785"/>
              <a:chOff x="0" y="0"/>
              <a:chExt cx="1913890" cy="1913890"/>
            </a:xfrm>
          </p:grpSpPr>
          <p:sp>
            <p:nvSpPr>
              <p:cNvPr id="964" name="Freeform 9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65" name="Group 965"/>
            <p:cNvGrpSpPr/>
            <p:nvPr/>
          </p:nvGrpSpPr>
          <p:grpSpPr>
            <a:xfrm>
              <a:off x="12955542" y="9073915"/>
              <a:ext cx="82785" cy="82785"/>
              <a:chOff x="0" y="0"/>
              <a:chExt cx="1913890" cy="1913890"/>
            </a:xfrm>
          </p:grpSpPr>
          <p:sp>
            <p:nvSpPr>
              <p:cNvPr id="966" name="Freeform 9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67" name="Group 967"/>
            <p:cNvGrpSpPr/>
            <p:nvPr/>
          </p:nvGrpSpPr>
          <p:grpSpPr>
            <a:xfrm>
              <a:off x="12955542" y="5881131"/>
              <a:ext cx="82785" cy="82785"/>
              <a:chOff x="0" y="0"/>
              <a:chExt cx="1913890" cy="1913890"/>
            </a:xfrm>
          </p:grpSpPr>
          <p:sp>
            <p:nvSpPr>
              <p:cNvPr id="968" name="Freeform 9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69" name="Group 969"/>
            <p:cNvGrpSpPr/>
            <p:nvPr/>
          </p:nvGrpSpPr>
          <p:grpSpPr>
            <a:xfrm>
              <a:off x="2172630" y="0"/>
              <a:ext cx="82785" cy="82785"/>
              <a:chOff x="0" y="0"/>
              <a:chExt cx="1913890" cy="1913890"/>
            </a:xfrm>
          </p:grpSpPr>
          <p:sp>
            <p:nvSpPr>
              <p:cNvPr id="970" name="Freeform 9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1" name="Group 971"/>
            <p:cNvGrpSpPr/>
            <p:nvPr/>
          </p:nvGrpSpPr>
          <p:grpSpPr>
            <a:xfrm>
              <a:off x="2172630" y="6380485"/>
              <a:ext cx="82785" cy="82785"/>
              <a:chOff x="0" y="0"/>
              <a:chExt cx="1913890" cy="1913890"/>
            </a:xfrm>
          </p:grpSpPr>
          <p:sp>
            <p:nvSpPr>
              <p:cNvPr id="972" name="Freeform 9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3" name="Group 973"/>
            <p:cNvGrpSpPr/>
            <p:nvPr/>
          </p:nvGrpSpPr>
          <p:grpSpPr>
            <a:xfrm>
              <a:off x="2172630" y="3187700"/>
              <a:ext cx="82785" cy="82785"/>
              <a:chOff x="0" y="0"/>
              <a:chExt cx="1913890" cy="1913890"/>
            </a:xfrm>
          </p:grpSpPr>
          <p:sp>
            <p:nvSpPr>
              <p:cNvPr id="974" name="Freeform 9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5" name="Group 975"/>
            <p:cNvGrpSpPr/>
            <p:nvPr/>
          </p:nvGrpSpPr>
          <p:grpSpPr>
            <a:xfrm>
              <a:off x="2172630" y="9568185"/>
              <a:ext cx="82785" cy="82785"/>
              <a:chOff x="0" y="0"/>
              <a:chExt cx="1913890" cy="1913890"/>
            </a:xfrm>
          </p:grpSpPr>
          <p:sp>
            <p:nvSpPr>
              <p:cNvPr id="976" name="Freeform 9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7" name="Group 977"/>
            <p:cNvGrpSpPr/>
            <p:nvPr/>
          </p:nvGrpSpPr>
          <p:grpSpPr>
            <a:xfrm>
              <a:off x="11873903" y="0"/>
              <a:ext cx="82785" cy="82785"/>
              <a:chOff x="0" y="0"/>
              <a:chExt cx="1913890" cy="1913890"/>
            </a:xfrm>
          </p:grpSpPr>
          <p:sp>
            <p:nvSpPr>
              <p:cNvPr id="978" name="Freeform 9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9" name="Group 979"/>
            <p:cNvGrpSpPr/>
            <p:nvPr/>
          </p:nvGrpSpPr>
          <p:grpSpPr>
            <a:xfrm>
              <a:off x="11873903" y="6380485"/>
              <a:ext cx="82785" cy="82785"/>
              <a:chOff x="0" y="0"/>
              <a:chExt cx="1913890" cy="1913890"/>
            </a:xfrm>
          </p:grpSpPr>
          <p:sp>
            <p:nvSpPr>
              <p:cNvPr id="980" name="Freeform 9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81" name="Group 981"/>
            <p:cNvGrpSpPr/>
            <p:nvPr/>
          </p:nvGrpSpPr>
          <p:grpSpPr>
            <a:xfrm>
              <a:off x="11873903" y="3187700"/>
              <a:ext cx="82785" cy="82785"/>
              <a:chOff x="0" y="0"/>
              <a:chExt cx="1913890" cy="1913890"/>
            </a:xfrm>
          </p:grpSpPr>
          <p:sp>
            <p:nvSpPr>
              <p:cNvPr id="982" name="Freeform 9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83" name="Group 983"/>
            <p:cNvGrpSpPr/>
            <p:nvPr/>
          </p:nvGrpSpPr>
          <p:grpSpPr>
            <a:xfrm>
              <a:off x="11873903" y="9568185"/>
              <a:ext cx="82785" cy="82785"/>
              <a:chOff x="0" y="0"/>
              <a:chExt cx="1913890" cy="1913890"/>
            </a:xfrm>
          </p:grpSpPr>
          <p:sp>
            <p:nvSpPr>
              <p:cNvPr id="984" name="Freeform 9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85" name="Group 985"/>
            <p:cNvGrpSpPr/>
            <p:nvPr/>
          </p:nvGrpSpPr>
          <p:grpSpPr>
            <a:xfrm>
              <a:off x="2172630" y="1618080"/>
              <a:ext cx="82785" cy="82785"/>
              <a:chOff x="0" y="0"/>
              <a:chExt cx="1913890" cy="1913890"/>
            </a:xfrm>
          </p:grpSpPr>
          <p:sp>
            <p:nvSpPr>
              <p:cNvPr id="986" name="Freeform 9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87" name="Group 987"/>
            <p:cNvGrpSpPr/>
            <p:nvPr/>
          </p:nvGrpSpPr>
          <p:grpSpPr>
            <a:xfrm>
              <a:off x="2172630" y="7998564"/>
              <a:ext cx="82785" cy="82785"/>
              <a:chOff x="0" y="0"/>
              <a:chExt cx="1913890" cy="1913890"/>
            </a:xfrm>
          </p:grpSpPr>
          <p:sp>
            <p:nvSpPr>
              <p:cNvPr id="988" name="Freeform 9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89" name="Group 989"/>
            <p:cNvGrpSpPr/>
            <p:nvPr/>
          </p:nvGrpSpPr>
          <p:grpSpPr>
            <a:xfrm>
              <a:off x="2172630" y="4805780"/>
              <a:ext cx="82785" cy="82785"/>
              <a:chOff x="0" y="0"/>
              <a:chExt cx="1913890" cy="1913890"/>
            </a:xfrm>
          </p:grpSpPr>
          <p:sp>
            <p:nvSpPr>
              <p:cNvPr id="990" name="Freeform 9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1" name="Group 991"/>
            <p:cNvGrpSpPr/>
            <p:nvPr/>
          </p:nvGrpSpPr>
          <p:grpSpPr>
            <a:xfrm>
              <a:off x="11873903" y="1618080"/>
              <a:ext cx="82785" cy="82785"/>
              <a:chOff x="0" y="0"/>
              <a:chExt cx="1913890" cy="1913890"/>
            </a:xfrm>
          </p:grpSpPr>
          <p:sp>
            <p:nvSpPr>
              <p:cNvPr id="992" name="Freeform 9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3" name="Group 993"/>
            <p:cNvGrpSpPr/>
            <p:nvPr/>
          </p:nvGrpSpPr>
          <p:grpSpPr>
            <a:xfrm>
              <a:off x="11873903" y="7998564"/>
              <a:ext cx="82785" cy="82785"/>
              <a:chOff x="0" y="0"/>
              <a:chExt cx="1913890" cy="1913890"/>
            </a:xfrm>
          </p:grpSpPr>
          <p:sp>
            <p:nvSpPr>
              <p:cNvPr id="994" name="Freeform 9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5" name="Group 995"/>
            <p:cNvGrpSpPr/>
            <p:nvPr/>
          </p:nvGrpSpPr>
          <p:grpSpPr>
            <a:xfrm>
              <a:off x="11873903" y="4805780"/>
              <a:ext cx="82785" cy="82785"/>
              <a:chOff x="0" y="0"/>
              <a:chExt cx="1913890" cy="1913890"/>
            </a:xfrm>
          </p:grpSpPr>
          <p:sp>
            <p:nvSpPr>
              <p:cNvPr id="996" name="Freeform 9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7" name="Group 997"/>
            <p:cNvGrpSpPr/>
            <p:nvPr/>
          </p:nvGrpSpPr>
          <p:grpSpPr>
            <a:xfrm>
              <a:off x="8666779" y="0"/>
              <a:ext cx="82785" cy="82785"/>
              <a:chOff x="0" y="0"/>
              <a:chExt cx="1913890" cy="1913890"/>
            </a:xfrm>
          </p:grpSpPr>
          <p:sp>
            <p:nvSpPr>
              <p:cNvPr id="998" name="Freeform 9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9" name="Group 999"/>
            <p:cNvGrpSpPr/>
            <p:nvPr/>
          </p:nvGrpSpPr>
          <p:grpSpPr>
            <a:xfrm>
              <a:off x="8666779" y="6380485"/>
              <a:ext cx="82785" cy="82785"/>
              <a:chOff x="0" y="0"/>
              <a:chExt cx="1913890" cy="1913890"/>
            </a:xfrm>
          </p:grpSpPr>
          <p:sp>
            <p:nvSpPr>
              <p:cNvPr id="1000" name="Freeform 10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01" name="Group 1001"/>
            <p:cNvGrpSpPr/>
            <p:nvPr/>
          </p:nvGrpSpPr>
          <p:grpSpPr>
            <a:xfrm>
              <a:off x="8666779" y="3187700"/>
              <a:ext cx="82785" cy="82785"/>
              <a:chOff x="0" y="0"/>
              <a:chExt cx="1913890" cy="1913890"/>
            </a:xfrm>
          </p:grpSpPr>
          <p:sp>
            <p:nvSpPr>
              <p:cNvPr id="1002" name="Freeform 10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03" name="Group 1003"/>
            <p:cNvGrpSpPr/>
            <p:nvPr/>
          </p:nvGrpSpPr>
          <p:grpSpPr>
            <a:xfrm>
              <a:off x="8666779" y="9568185"/>
              <a:ext cx="82785" cy="82785"/>
              <a:chOff x="0" y="0"/>
              <a:chExt cx="1913890" cy="1913890"/>
            </a:xfrm>
          </p:grpSpPr>
          <p:sp>
            <p:nvSpPr>
              <p:cNvPr id="1004" name="Freeform 10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05" name="Group 1005"/>
            <p:cNvGrpSpPr/>
            <p:nvPr/>
          </p:nvGrpSpPr>
          <p:grpSpPr>
            <a:xfrm>
              <a:off x="18368052" y="0"/>
              <a:ext cx="82785" cy="82785"/>
              <a:chOff x="0" y="0"/>
              <a:chExt cx="1913890" cy="1913890"/>
            </a:xfrm>
          </p:grpSpPr>
          <p:sp>
            <p:nvSpPr>
              <p:cNvPr id="1006" name="Freeform 10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07" name="Group 1007"/>
            <p:cNvGrpSpPr/>
            <p:nvPr/>
          </p:nvGrpSpPr>
          <p:grpSpPr>
            <a:xfrm>
              <a:off x="18368052" y="6380485"/>
              <a:ext cx="82785" cy="82785"/>
              <a:chOff x="0" y="0"/>
              <a:chExt cx="1913890" cy="1913890"/>
            </a:xfrm>
          </p:grpSpPr>
          <p:sp>
            <p:nvSpPr>
              <p:cNvPr id="1008" name="Freeform 10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09" name="Group 1009"/>
            <p:cNvGrpSpPr/>
            <p:nvPr/>
          </p:nvGrpSpPr>
          <p:grpSpPr>
            <a:xfrm>
              <a:off x="18368052" y="3187700"/>
              <a:ext cx="82785" cy="82785"/>
              <a:chOff x="0" y="0"/>
              <a:chExt cx="1913890" cy="1913890"/>
            </a:xfrm>
          </p:grpSpPr>
          <p:sp>
            <p:nvSpPr>
              <p:cNvPr id="1010" name="Freeform 10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1" name="Group 1011"/>
            <p:cNvGrpSpPr/>
            <p:nvPr/>
          </p:nvGrpSpPr>
          <p:grpSpPr>
            <a:xfrm>
              <a:off x="18368052" y="9568185"/>
              <a:ext cx="82785" cy="82785"/>
              <a:chOff x="0" y="0"/>
              <a:chExt cx="1913890" cy="1913890"/>
            </a:xfrm>
          </p:grpSpPr>
          <p:sp>
            <p:nvSpPr>
              <p:cNvPr id="1012" name="Freeform 10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3" name="Group 1013"/>
            <p:cNvGrpSpPr/>
            <p:nvPr/>
          </p:nvGrpSpPr>
          <p:grpSpPr>
            <a:xfrm>
              <a:off x="21555432" y="0"/>
              <a:ext cx="82785" cy="82785"/>
              <a:chOff x="0" y="0"/>
              <a:chExt cx="1913890" cy="1913890"/>
            </a:xfrm>
          </p:grpSpPr>
          <p:sp>
            <p:nvSpPr>
              <p:cNvPr id="1014" name="Freeform 10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5" name="Group 1015"/>
            <p:cNvGrpSpPr/>
            <p:nvPr/>
          </p:nvGrpSpPr>
          <p:grpSpPr>
            <a:xfrm>
              <a:off x="21555432" y="6380485"/>
              <a:ext cx="82785" cy="82785"/>
              <a:chOff x="0" y="0"/>
              <a:chExt cx="1913890" cy="1913890"/>
            </a:xfrm>
          </p:grpSpPr>
          <p:sp>
            <p:nvSpPr>
              <p:cNvPr id="1016" name="Freeform 10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7" name="Group 1017"/>
            <p:cNvGrpSpPr/>
            <p:nvPr/>
          </p:nvGrpSpPr>
          <p:grpSpPr>
            <a:xfrm>
              <a:off x="21555432" y="3187700"/>
              <a:ext cx="82785" cy="82785"/>
              <a:chOff x="0" y="0"/>
              <a:chExt cx="1913890" cy="1913890"/>
            </a:xfrm>
          </p:grpSpPr>
          <p:sp>
            <p:nvSpPr>
              <p:cNvPr id="1018" name="Freeform 10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9" name="Group 1019"/>
            <p:cNvGrpSpPr/>
            <p:nvPr/>
          </p:nvGrpSpPr>
          <p:grpSpPr>
            <a:xfrm>
              <a:off x="21555432" y="9568185"/>
              <a:ext cx="82785" cy="82785"/>
              <a:chOff x="0" y="0"/>
              <a:chExt cx="1913890" cy="1913890"/>
            </a:xfrm>
          </p:grpSpPr>
          <p:sp>
            <p:nvSpPr>
              <p:cNvPr id="1020" name="Freeform 10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21" name="Group 1021"/>
            <p:cNvGrpSpPr/>
            <p:nvPr/>
          </p:nvGrpSpPr>
          <p:grpSpPr>
            <a:xfrm>
              <a:off x="8666779" y="1618080"/>
              <a:ext cx="82785" cy="82785"/>
              <a:chOff x="0" y="0"/>
              <a:chExt cx="1913890" cy="1913890"/>
            </a:xfrm>
          </p:grpSpPr>
          <p:sp>
            <p:nvSpPr>
              <p:cNvPr id="1022" name="Freeform 10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23" name="Group 1023"/>
            <p:cNvGrpSpPr/>
            <p:nvPr/>
          </p:nvGrpSpPr>
          <p:grpSpPr>
            <a:xfrm>
              <a:off x="8666779" y="7998564"/>
              <a:ext cx="82785" cy="82785"/>
              <a:chOff x="0" y="0"/>
              <a:chExt cx="1913890" cy="1913890"/>
            </a:xfrm>
          </p:grpSpPr>
          <p:sp>
            <p:nvSpPr>
              <p:cNvPr id="1024" name="Freeform 10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25" name="Group 1025"/>
            <p:cNvGrpSpPr/>
            <p:nvPr/>
          </p:nvGrpSpPr>
          <p:grpSpPr>
            <a:xfrm>
              <a:off x="8666779" y="4805780"/>
              <a:ext cx="82785" cy="82785"/>
              <a:chOff x="0" y="0"/>
              <a:chExt cx="1913890" cy="1913890"/>
            </a:xfrm>
          </p:grpSpPr>
          <p:sp>
            <p:nvSpPr>
              <p:cNvPr id="1026" name="Freeform 10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27" name="Group 1027"/>
            <p:cNvGrpSpPr/>
            <p:nvPr/>
          </p:nvGrpSpPr>
          <p:grpSpPr>
            <a:xfrm>
              <a:off x="18368052" y="1618080"/>
              <a:ext cx="82785" cy="82785"/>
              <a:chOff x="0" y="0"/>
              <a:chExt cx="1913890" cy="1913890"/>
            </a:xfrm>
          </p:grpSpPr>
          <p:sp>
            <p:nvSpPr>
              <p:cNvPr id="1028" name="Freeform 10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29" name="Group 1029"/>
            <p:cNvGrpSpPr/>
            <p:nvPr/>
          </p:nvGrpSpPr>
          <p:grpSpPr>
            <a:xfrm>
              <a:off x="18368052" y="7998564"/>
              <a:ext cx="82785" cy="82785"/>
              <a:chOff x="0" y="0"/>
              <a:chExt cx="1913890" cy="1913890"/>
            </a:xfrm>
          </p:grpSpPr>
          <p:sp>
            <p:nvSpPr>
              <p:cNvPr id="1030" name="Freeform 10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1" name="Group 1031"/>
            <p:cNvGrpSpPr/>
            <p:nvPr/>
          </p:nvGrpSpPr>
          <p:grpSpPr>
            <a:xfrm>
              <a:off x="18368052" y="4805780"/>
              <a:ext cx="82785" cy="82785"/>
              <a:chOff x="0" y="0"/>
              <a:chExt cx="1913890" cy="1913890"/>
            </a:xfrm>
          </p:grpSpPr>
          <p:sp>
            <p:nvSpPr>
              <p:cNvPr id="1032" name="Freeform 10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3" name="Group 1033"/>
            <p:cNvGrpSpPr/>
            <p:nvPr/>
          </p:nvGrpSpPr>
          <p:grpSpPr>
            <a:xfrm>
              <a:off x="21555432" y="1618080"/>
              <a:ext cx="82785" cy="82785"/>
              <a:chOff x="0" y="0"/>
              <a:chExt cx="1913890" cy="1913890"/>
            </a:xfrm>
          </p:grpSpPr>
          <p:sp>
            <p:nvSpPr>
              <p:cNvPr id="1034" name="Freeform 10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5" name="Group 1035"/>
            <p:cNvGrpSpPr/>
            <p:nvPr/>
          </p:nvGrpSpPr>
          <p:grpSpPr>
            <a:xfrm>
              <a:off x="21555432" y="7998564"/>
              <a:ext cx="82785" cy="82785"/>
              <a:chOff x="0" y="0"/>
              <a:chExt cx="1913890" cy="1913890"/>
            </a:xfrm>
          </p:grpSpPr>
          <p:sp>
            <p:nvSpPr>
              <p:cNvPr id="1036" name="Freeform 10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7" name="Group 1037"/>
            <p:cNvGrpSpPr/>
            <p:nvPr/>
          </p:nvGrpSpPr>
          <p:grpSpPr>
            <a:xfrm>
              <a:off x="21555432" y="4805780"/>
              <a:ext cx="82785" cy="82785"/>
              <a:chOff x="0" y="0"/>
              <a:chExt cx="1913890" cy="1913890"/>
            </a:xfrm>
          </p:grpSpPr>
          <p:sp>
            <p:nvSpPr>
              <p:cNvPr id="1038" name="Freeform 10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9" name="Group 1039"/>
            <p:cNvGrpSpPr/>
            <p:nvPr/>
          </p:nvGrpSpPr>
          <p:grpSpPr>
            <a:xfrm>
              <a:off x="5420495" y="0"/>
              <a:ext cx="82785" cy="82785"/>
              <a:chOff x="0" y="0"/>
              <a:chExt cx="1913890" cy="1913890"/>
            </a:xfrm>
          </p:grpSpPr>
          <p:sp>
            <p:nvSpPr>
              <p:cNvPr id="1040" name="Freeform 10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41" name="Group 1041"/>
            <p:cNvGrpSpPr/>
            <p:nvPr/>
          </p:nvGrpSpPr>
          <p:grpSpPr>
            <a:xfrm>
              <a:off x="5420495" y="6380485"/>
              <a:ext cx="82785" cy="82785"/>
              <a:chOff x="0" y="0"/>
              <a:chExt cx="1913890" cy="1913890"/>
            </a:xfrm>
          </p:grpSpPr>
          <p:sp>
            <p:nvSpPr>
              <p:cNvPr id="1042" name="Freeform 10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43" name="Group 1043"/>
            <p:cNvGrpSpPr/>
            <p:nvPr/>
          </p:nvGrpSpPr>
          <p:grpSpPr>
            <a:xfrm>
              <a:off x="5420495" y="3187700"/>
              <a:ext cx="82785" cy="82785"/>
              <a:chOff x="0" y="0"/>
              <a:chExt cx="1913890" cy="1913890"/>
            </a:xfrm>
          </p:grpSpPr>
          <p:sp>
            <p:nvSpPr>
              <p:cNvPr id="1044" name="Freeform 10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45" name="Group 1045"/>
            <p:cNvGrpSpPr/>
            <p:nvPr/>
          </p:nvGrpSpPr>
          <p:grpSpPr>
            <a:xfrm>
              <a:off x="5420495" y="9568185"/>
              <a:ext cx="82785" cy="82785"/>
              <a:chOff x="0" y="0"/>
              <a:chExt cx="1913890" cy="1913890"/>
            </a:xfrm>
          </p:grpSpPr>
          <p:sp>
            <p:nvSpPr>
              <p:cNvPr id="1046" name="Freeform 10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47" name="Group 1047"/>
            <p:cNvGrpSpPr/>
            <p:nvPr/>
          </p:nvGrpSpPr>
          <p:grpSpPr>
            <a:xfrm>
              <a:off x="15121768" y="0"/>
              <a:ext cx="82785" cy="82785"/>
              <a:chOff x="0" y="0"/>
              <a:chExt cx="1913890" cy="1913890"/>
            </a:xfrm>
          </p:grpSpPr>
          <p:sp>
            <p:nvSpPr>
              <p:cNvPr id="1048" name="Freeform 10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49" name="Group 1049"/>
            <p:cNvGrpSpPr/>
            <p:nvPr/>
          </p:nvGrpSpPr>
          <p:grpSpPr>
            <a:xfrm>
              <a:off x="15121768" y="6380485"/>
              <a:ext cx="82785" cy="82785"/>
              <a:chOff x="0" y="0"/>
              <a:chExt cx="1913890" cy="1913890"/>
            </a:xfrm>
          </p:grpSpPr>
          <p:sp>
            <p:nvSpPr>
              <p:cNvPr id="1050" name="Freeform 10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1" name="Group 1051"/>
            <p:cNvGrpSpPr/>
            <p:nvPr/>
          </p:nvGrpSpPr>
          <p:grpSpPr>
            <a:xfrm>
              <a:off x="15121768" y="3187700"/>
              <a:ext cx="82785" cy="82785"/>
              <a:chOff x="0" y="0"/>
              <a:chExt cx="1913890" cy="1913890"/>
            </a:xfrm>
          </p:grpSpPr>
          <p:sp>
            <p:nvSpPr>
              <p:cNvPr id="1052" name="Freeform 10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3" name="Group 1053"/>
            <p:cNvGrpSpPr/>
            <p:nvPr/>
          </p:nvGrpSpPr>
          <p:grpSpPr>
            <a:xfrm>
              <a:off x="15121768" y="9568185"/>
              <a:ext cx="82785" cy="82785"/>
              <a:chOff x="0" y="0"/>
              <a:chExt cx="1913890" cy="1913890"/>
            </a:xfrm>
          </p:grpSpPr>
          <p:sp>
            <p:nvSpPr>
              <p:cNvPr id="1054" name="Freeform 10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5" name="Group 1055"/>
            <p:cNvGrpSpPr/>
            <p:nvPr/>
          </p:nvGrpSpPr>
          <p:grpSpPr>
            <a:xfrm>
              <a:off x="5420495" y="1618080"/>
              <a:ext cx="82785" cy="82785"/>
              <a:chOff x="0" y="0"/>
              <a:chExt cx="1913890" cy="1913890"/>
            </a:xfrm>
          </p:grpSpPr>
          <p:sp>
            <p:nvSpPr>
              <p:cNvPr id="1056" name="Freeform 10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7" name="Group 1057"/>
            <p:cNvGrpSpPr/>
            <p:nvPr/>
          </p:nvGrpSpPr>
          <p:grpSpPr>
            <a:xfrm>
              <a:off x="5420495" y="7998564"/>
              <a:ext cx="82785" cy="82785"/>
              <a:chOff x="0" y="0"/>
              <a:chExt cx="1913890" cy="1913890"/>
            </a:xfrm>
          </p:grpSpPr>
          <p:sp>
            <p:nvSpPr>
              <p:cNvPr id="1058" name="Freeform 10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9" name="Group 1059"/>
            <p:cNvGrpSpPr/>
            <p:nvPr/>
          </p:nvGrpSpPr>
          <p:grpSpPr>
            <a:xfrm>
              <a:off x="5420495" y="4805780"/>
              <a:ext cx="82785" cy="82785"/>
              <a:chOff x="0" y="0"/>
              <a:chExt cx="1913890" cy="1913890"/>
            </a:xfrm>
          </p:grpSpPr>
          <p:sp>
            <p:nvSpPr>
              <p:cNvPr id="1060" name="Freeform 10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61" name="Group 1061"/>
            <p:cNvGrpSpPr/>
            <p:nvPr/>
          </p:nvGrpSpPr>
          <p:grpSpPr>
            <a:xfrm>
              <a:off x="15121768" y="1618080"/>
              <a:ext cx="82785" cy="82785"/>
              <a:chOff x="0" y="0"/>
              <a:chExt cx="1913890" cy="1913890"/>
            </a:xfrm>
          </p:grpSpPr>
          <p:sp>
            <p:nvSpPr>
              <p:cNvPr id="1062" name="Freeform 10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63" name="Group 1063"/>
            <p:cNvGrpSpPr/>
            <p:nvPr/>
          </p:nvGrpSpPr>
          <p:grpSpPr>
            <a:xfrm>
              <a:off x="15121768" y="7998564"/>
              <a:ext cx="82785" cy="82785"/>
              <a:chOff x="0" y="0"/>
              <a:chExt cx="1913890" cy="1913890"/>
            </a:xfrm>
          </p:grpSpPr>
          <p:sp>
            <p:nvSpPr>
              <p:cNvPr id="1064" name="Freeform 10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65" name="Group 1065"/>
            <p:cNvGrpSpPr/>
            <p:nvPr/>
          </p:nvGrpSpPr>
          <p:grpSpPr>
            <a:xfrm>
              <a:off x="15121768" y="4805780"/>
              <a:ext cx="82785" cy="82785"/>
              <a:chOff x="0" y="0"/>
              <a:chExt cx="1913890" cy="1913890"/>
            </a:xfrm>
          </p:grpSpPr>
          <p:sp>
            <p:nvSpPr>
              <p:cNvPr id="1066" name="Freeform 10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67" name="Group 1067"/>
            <p:cNvGrpSpPr/>
            <p:nvPr/>
          </p:nvGrpSpPr>
          <p:grpSpPr>
            <a:xfrm>
              <a:off x="2711291" y="537155"/>
              <a:ext cx="82785" cy="82785"/>
              <a:chOff x="0" y="0"/>
              <a:chExt cx="1913890" cy="1913890"/>
            </a:xfrm>
          </p:grpSpPr>
          <p:sp>
            <p:nvSpPr>
              <p:cNvPr id="1068" name="Freeform 10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69" name="Group 1069"/>
            <p:cNvGrpSpPr/>
            <p:nvPr/>
          </p:nvGrpSpPr>
          <p:grpSpPr>
            <a:xfrm>
              <a:off x="2711291" y="6917640"/>
              <a:ext cx="82785" cy="82785"/>
              <a:chOff x="0" y="0"/>
              <a:chExt cx="1913890" cy="1913890"/>
            </a:xfrm>
          </p:grpSpPr>
          <p:sp>
            <p:nvSpPr>
              <p:cNvPr id="1070" name="Freeform 10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1" name="Group 1071"/>
            <p:cNvGrpSpPr/>
            <p:nvPr/>
          </p:nvGrpSpPr>
          <p:grpSpPr>
            <a:xfrm>
              <a:off x="2711291" y="3724855"/>
              <a:ext cx="82785" cy="82785"/>
              <a:chOff x="0" y="0"/>
              <a:chExt cx="1913890" cy="1913890"/>
            </a:xfrm>
          </p:grpSpPr>
          <p:sp>
            <p:nvSpPr>
              <p:cNvPr id="1072" name="Freeform 10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3" name="Group 1073"/>
            <p:cNvGrpSpPr/>
            <p:nvPr/>
          </p:nvGrpSpPr>
          <p:grpSpPr>
            <a:xfrm>
              <a:off x="2711291" y="10105340"/>
              <a:ext cx="82785" cy="82785"/>
              <a:chOff x="0" y="0"/>
              <a:chExt cx="1913890" cy="1913890"/>
            </a:xfrm>
          </p:grpSpPr>
          <p:sp>
            <p:nvSpPr>
              <p:cNvPr id="1074" name="Freeform 10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5" name="Group 1075"/>
            <p:cNvGrpSpPr/>
            <p:nvPr/>
          </p:nvGrpSpPr>
          <p:grpSpPr>
            <a:xfrm>
              <a:off x="12412563" y="537155"/>
              <a:ext cx="82785" cy="82785"/>
              <a:chOff x="0" y="0"/>
              <a:chExt cx="1913890" cy="1913890"/>
            </a:xfrm>
          </p:grpSpPr>
          <p:sp>
            <p:nvSpPr>
              <p:cNvPr id="1076" name="Freeform 10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7" name="Group 1077"/>
            <p:cNvGrpSpPr/>
            <p:nvPr/>
          </p:nvGrpSpPr>
          <p:grpSpPr>
            <a:xfrm>
              <a:off x="12412563" y="6917640"/>
              <a:ext cx="82785" cy="82785"/>
              <a:chOff x="0" y="0"/>
              <a:chExt cx="1913890" cy="1913890"/>
            </a:xfrm>
          </p:grpSpPr>
          <p:sp>
            <p:nvSpPr>
              <p:cNvPr id="1078" name="Freeform 10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9" name="Group 1079"/>
            <p:cNvGrpSpPr/>
            <p:nvPr/>
          </p:nvGrpSpPr>
          <p:grpSpPr>
            <a:xfrm>
              <a:off x="12412563" y="3724855"/>
              <a:ext cx="82785" cy="82785"/>
              <a:chOff x="0" y="0"/>
              <a:chExt cx="1913890" cy="1913890"/>
            </a:xfrm>
          </p:grpSpPr>
          <p:sp>
            <p:nvSpPr>
              <p:cNvPr id="1080" name="Freeform 10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81" name="Group 1081"/>
            <p:cNvGrpSpPr/>
            <p:nvPr/>
          </p:nvGrpSpPr>
          <p:grpSpPr>
            <a:xfrm>
              <a:off x="12412563" y="10105340"/>
              <a:ext cx="82785" cy="82785"/>
              <a:chOff x="0" y="0"/>
              <a:chExt cx="1913890" cy="1913890"/>
            </a:xfrm>
          </p:grpSpPr>
          <p:sp>
            <p:nvSpPr>
              <p:cNvPr id="1082" name="Freeform 10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83" name="Group 1083"/>
            <p:cNvGrpSpPr/>
            <p:nvPr/>
          </p:nvGrpSpPr>
          <p:grpSpPr>
            <a:xfrm>
              <a:off x="2711291" y="2155235"/>
              <a:ext cx="82785" cy="82785"/>
              <a:chOff x="0" y="0"/>
              <a:chExt cx="1913890" cy="1913890"/>
            </a:xfrm>
          </p:grpSpPr>
          <p:sp>
            <p:nvSpPr>
              <p:cNvPr id="1084" name="Freeform 10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85" name="Group 1085"/>
            <p:cNvGrpSpPr/>
            <p:nvPr/>
          </p:nvGrpSpPr>
          <p:grpSpPr>
            <a:xfrm>
              <a:off x="2711291" y="8535719"/>
              <a:ext cx="82785" cy="82785"/>
              <a:chOff x="0" y="0"/>
              <a:chExt cx="1913890" cy="1913890"/>
            </a:xfrm>
          </p:grpSpPr>
          <p:sp>
            <p:nvSpPr>
              <p:cNvPr id="1086" name="Freeform 10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87" name="Group 1087"/>
            <p:cNvGrpSpPr/>
            <p:nvPr/>
          </p:nvGrpSpPr>
          <p:grpSpPr>
            <a:xfrm>
              <a:off x="2711291" y="5342935"/>
              <a:ext cx="82785" cy="82785"/>
              <a:chOff x="0" y="0"/>
              <a:chExt cx="1913890" cy="1913890"/>
            </a:xfrm>
          </p:grpSpPr>
          <p:sp>
            <p:nvSpPr>
              <p:cNvPr id="1088" name="Freeform 10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89" name="Group 1089"/>
            <p:cNvGrpSpPr/>
            <p:nvPr/>
          </p:nvGrpSpPr>
          <p:grpSpPr>
            <a:xfrm>
              <a:off x="12412563" y="2155235"/>
              <a:ext cx="82785" cy="82785"/>
              <a:chOff x="0" y="0"/>
              <a:chExt cx="1913890" cy="1913890"/>
            </a:xfrm>
          </p:grpSpPr>
          <p:sp>
            <p:nvSpPr>
              <p:cNvPr id="1090" name="Freeform 10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1" name="Group 1091"/>
            <p:cNvGrpSpPr/>
            <p:nvPr/>
          </p:nvGrpSpPr>
          <p:grpSpPr>
            <a:xfrm>
              <a:off x="12412563" y="8535719"/>
              <a:ext cx="82785" cy="82785"/>
              <a:chOff x="0" y="0"/>
              <a:chExt cx="1913890" cy="1913890"/>
            </a:xfrm>
          </p:grpSpPr>
          <p:sp>
            <p:nvSpPr>
              <p:cNvPr id="1092" name="Freeform 10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3" name="Group 1093"/>
            <p:cNvGrpSpPr/>
            <p:nvPr/>
          </p:nvGrpSpPr>
          <p:grpSpPr>
            <a:xfrm>
              <a:off x="12412563" y="5342935"/>
              <a:ext cx="82785" cy="82785"/>
              <a:chOff x="0" y="0"/>
              <a:chExt cx="1913890" cy="1913890"/>
            </a:xfrm>
          </p:grpSpPr>
          <p:sp>
            <p:nvSpPr>
              <p:cNvPr id="1094" name="Freeform 10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5" name="Group 1095"/>
            <p:cNvGrpSpPr/>
            <p:nvPr/>
          </p:nvGrpSpPr>
          <p:grpSpPr>
            <a:xfrm>
              <a:off x="9205440" y="537155"/>
              <a:ext cx="82785" cy="82785"/>
              <a:chOff x="0" y="0"/>
              <a:chExt cx="1913890" cy="1913890"/>
            </a:xfrm>
          </p:grpSpPr>
          <p:sp>
            <p:nvSpPr>
              <p:cNvPr id="1096" name="Freeform 10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7" name="Group 1097"/>
            <p:cNvGrpSpPr/>
            <p:nvPr/>
          </p:nvGrpSpPr>
          <p:grpSpPr>
            <a:xfrm>
              <a:off x="9205440" y="6917640"/>
              <a:ext cx="82785" cy="82785"/>
              <a:chOff x="0" y="0"/>
              <a:chExt cx="1913890" cy="1913890"/>
            </a:xfrm>
          </p:grpSpPr>
          <p:sp>
            <p:nvSpPr>
              <p:cNvPr id="1098" name="Freeform 10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9" name="Group 1099"/>
            <p:cNvGrpSpPr/>
            <p:nvPr/>
          </p:nvGrpSpPr>
          <p:grpSpPr>
            <a:xfrm>
              <a:off x="9205440" y="3724855"/>
              <a:ext cx="82785" cy="82785"/>
              <a:chOff x="0" y="0"/>
              <a:chExt cx="1913890" cy="1913890"/>
            </a:xfrm>
          </p:grpSpPr>
          <p:sp>
            <p:nvSpPr>
              <p:cNvPr id="1100" name="Freeform 1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01" name="Group 1101"/>
            <p:cNvGrpSpPr/>
            <p:nvPr/>
          </p:nvGrpSpPr>
          <p:grpSpPr>
            <a:xfrm>
              <a:off x="9205440" y="10105340"/>
              <a:ext cx="82785" cy="82785"/>
              <a:chOff x="0" y="0"/>
              <a:chExt cx="1913890" cy="1913890"/>
            </a:xfrm>
          </p:grpSpPr>
          <p:sp>
            <p:nvSpPr>
              <p:cNvPr id="1102" name="Freeform 1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03" name="Group 1103"/>
            <p:cNvGrpSpPr/>
            <p:nvPr/>
          </p:nvGrpSpPr>
          <p:grpSpPr>
            <a:xfrm>
              <a:off x="18906712" y="537155"/>
              <a:ext cx="82785" cy="82785"/>
              <a:chOff x="0" y="0"/>
              <a:chExt cx="1913890" cy="1913890"/>
            </a:xfrm>
          </p:grpSpPr>
          <p:sp>
            <p:nvSpPr>
              <p:cNvPr id="1104" name="Freeform 1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05" name="Group 1105"/>
            <p:cNvGrpSpPr/>
            <p:nvPr/>
          </p:nvGrpSpPr>
          <p:grpSpPr>
            <a:xfrm>
              <a:off x="18906712" y="6917640"/>
              <a:ext cx="82785" cy="82785"/>
              <a:chOff x="0" y="0"/>
              <a:chExt cx="1913890" cy="1913890"/>
            </a:xfrm>
          </p:grpSpPr>
          <p:sp>
            <p:nvSpPr>
              <p:cNvPr id="1106" name="Freeform 1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07" name="Group 1107"/>
            <p:cNvGrpSpPr/>
            <p:nvPr/>
          </p:nvGrpSpPr>
          <p:grpSpPr>
            <a:xfrm>
              <a:off x="18906712" y="3724855"/>
              <a:ext cx="82785" cy="82785"/>
              <a:chOff x="0" y="0"/>
              <a:chExt cx="1913890" cy="1913890"/>
            </a:xfrm>
          </p:grpSpPr>
          <p:sp>
            <p:nvSpPr>
              <p:cNvPr id="1108" name="Freeform 11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09" name="Group 1109"/>
            <p:cNvGrpSpPr/>
            <p:nvPr/>
          </p:nvGrpSpPr>
          <p:grpSpPr>
            <a:xfrm>
              <a:off x="18906712" y="10105340"/>
              <a:ext cx="82785" cy="82785"/>
              <a:chOff x="0" y="0"/>
              <a:chExt cx="1913890" cy="1913890"/>
            </a:xfrm>
          </p:grpSpPr>
          <p:sp>
            <p:nvSpPr>
              <p:cNvPr id="1110" name="Freeform 11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1" name="Group 1111"/>
            <p:cNvGrpSpPr/>
            <p:nvPr/>
          </p:nvGrpSpPr>
          <p:grpSpPr>
            <a:xfrm>
              <a:off x="9205440" y="2155235"/>
              <a:ext cx="82785" cy="82785"/>
              <a:chOff x="0" y="0"/>
              <a:chExt cx="1913890" cy="1913890"/>
            </a:xfrm>
          </p:grpSpPr>
          <p:sp>
            <p:nvSpPr>
              <p:cNvPr id="1112" name="Freeform 11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3" name="Group 1113"/>
            <p:cNvGrpSpPr/>
            <p:nvPr/>
          </p:nvGrpSpPr>
          <p:grpSpPr>
            <a:xfrm>
              <a:off x="9205440" y="8535719"/>
              <a:ext cx="82785" cy="82785"/>
              <a:chOff x="0" y="0"/>
              <a:chExt cx="1913890" cy="1913890"/>
            </a:xfrm>
          </p:grpSpPr>
          <p:sp>
            <p:nvSpPr>
              <p:cNvPr id="1114" name="Freeform 11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5" name="Group 1115"/>
            <p:cNvGrpSpPr/>
            <p:nvPr/>
          </p:nvGrpSpPr>
          <p:grpSpPr>
            <a:xfrm>
              <a:off x="9205440" y="5342935"/>
              <a:ext cx="82785" cy="82785"/>
              <a:chOff x="0" y="0"/>
              <a:chExt cx="1913890" cy="1913890"/>
            </a:xfrm>
          </p:grpSpPr>
          <p:sp>
            <p:nvSpPr>
              <p:cNvPr id="1116" name="Freeform 11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7" name="Group 1117"/>
            <p:cNvGrpSpPr/>
            <p:nvPr/>
          </p:nvGrpSpPr>
          <p:grpSpPr>
            <a:xfrm>
              <a:off x="18906712" y="2155235"/>
              <a:ext cx="82785" cy="82785"/>
              <a:chOff x="0" y="0"/>
              <a:chExt cx="1913890" cy="1913890"/>
            </a:xfrm>
          </p:grpSpPr>
          <p:sp>
            <p:nvSpPr>
              <p:cNvPr id="1118" name="Freeform 11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9" name="Group 1119"/>
            <p:cNvGrpSpPr/>
            <p:nvPr/>
          </p:nvGrpSpPr>
          <p:grpSpPr>
            <a:xfrm>
              <a:off x="18906712" y="8535719"/>
              <a:ext cx="82785" cy="82785"/>
              <a:chOff x="0" y="0"/>
              <a:chExt cx="1913890" cy="1913890"/>
            </a:xfrm>
          </p:grpSpPr>
          <p:sp>
            <p:nvSpPr>
              <p:cNvPr id="1120" name="Freeform 11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21" name="Group 1121"/>
            <p:cNvGrpSpPr/>
            <p:nvPr/>
          </p:nvGrpSpPr>
          <p:grpSpPr>
            <a:xfrm>
              <a:off x="18906712" y="5342935"/>
              <a:ext cx="82785" cy="82785"/>
              <a:chOff x="0" y="0"/>
              <a:chExt cx="1913890" cy="1913890"/>
            </a:xfrm>
          </p:grpSpPr>
          <p:sp>
            <p:nvSpPr>
              <p:cNvPr id="1122" name="Freeform 11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23" name="Group 1123"/>
            <p:cNvGrpSpPr/>
            <p:nvPr/>
          </p:nvGrpSpPr>
          <p:grpSpPr>
            <a:xfrm>
              <a:off x="5959156" y="537155"/>
              <a:ext cx="82785" cy="82785"/>
              <a:chOff x="0" y="0"/>
              <a:chExt cx="1913890" cy="1913890"/>
            </a:xfrm>
          </p:grpSpPr>
          <p:sp>
            <p:nvSpPr>
              <p:cNvPr id="1124" name="Freeform 11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25" name="Group 1125"/>
            <p:cNvGrpSpPr/>
            <p:nvPr/>
          </p:nvGrpSpPr>
          <p:grpSpPr>
            <a:xfrm>
              <a:off x="5959156" y="6917640"/>
              <a:ext cx="82785" cy="82785"/>
              <a:chOff x="0" y="0"/>
              <a:chExt cx="1913890" cy="1913890"/>
            </a:xfrm>
          </p:grpSpPr>
          <p:sp>
            <p:nvSpPr>
              <p:cNvPr id="1126" name="Freeform 11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27" name="Group 1127"/>
            <p:cNvGrpSpPr/>
            <p:nvPr/>
          </p:nvGrpSpPr>
          <p:grpSpPr>
            <a:xfrm>
              <a:off x="5959156" y="3724855"/>
              <a:ext cx="82785" cy="82785"/>
              <a:chOff x="0" y="0"/>
              <a:chExt cx="1913890" cy="1913890"/>
            </a:xfrm>
          </p:grpSpPr>
          <p:sp>
            <p:nvSpPr>
              <p:cNvPr id="1128" name="Freeform 11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29" name="Group 1129"/>
            <p:cNvGrpSpPr/>
            <p:nvPr/>
          </p:nvGrpSpPr>
          <p:grpSpPr>
            <a:xfrm>
              <a:off x="5959156" y="10105340"/>
              <a:ext cx="82785" cy="82785"/>
              <a:chOff x="0" y="0"/>
              <a:chExt cx="1913890" cy="1913890"/>
            </a:xfrm>
          </p:grpSpPr>
          <p:sp>
            <p:nvSpPr>
              <p:cNvPr id="1130" name="Freeform 11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1" name="Group 1131"/>
            <p:cNvGrpSpPr/>
            <p:nvPr/>
          </p:nvGrpSpPr>
          <p:grpSpPr>
            <a:xfrm>
              <a:off x="15660428" y="537155"/>
              <a:ext cx="82785" cy="82785"/>
              <a:chOff x="0" y="0"/>
              <a:chExt cx="1913890" cy="1913890"/>
            </a:xfrm>
          </p:grpSpPr>
          <p:sp>
            <p:nvSpPr>
              <p:cNvPr id="1132" name="Freeform 11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3" name="Group 1133"/>
            <p:cNvGrpSpPr/>
            <p:nvPr/>
          </p:nvGrpSpPr>
          <p:grpSpPr>
            <a:xfrm>
              <a:off x="15660428" y="6917640"/>
              <a:ext cx="82785" cy="82785"/>
              <a:chOff x="0" y="0"/>
              <a:chExt cx="1913890" cy="1913890"/>
            </a:xfrm>
          </p:grpSpPr>
          <p:sp>
            <p:nvSpPr>
              <p:cNvPr id="1134" name="Freeform 11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5" name="Group 1135"/>
            <p:cNvGrpSpPr/>
            <p:nvPr/>
          </p:nvGrpSpPr>
          <p:grpSpPr>
            <a:xfrm>
              <a:off x="15660428" y="3724855"/>
              <a:ext cx="82785" cy="82785"/>
              <a:chOff x="0" y="0"/>
              <a:chExt cx="1913890" cy="1913890"/>
            </a:xfrm>
          </p:grpSpPr>
          <p:sp>
            <p:nvSpPr>
              <p:cNvPr id="1136" name="Freeform 11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7" name="Group 1137"/>
            <p:cNvGrpSpPr/>
            <p:nvPr/>
          </p:nvGrpSpPr>
          <p:grpSpPr>
            <a:xfrm>
              <a:off x="15660428" y="10105340"/>
              <a:ext cx="82785" cy="82785"/>
              <a:chOff x="0" y="0"/>
              <a:chExt cx="1913890" cy="1913890"/>
            </a:xfrm>
          </p:grpSpPr>
          <p:sp>
            <p:nvSpPr>
              <p:cNvPr id="1138" name="Freeform 11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9" name="Group 1139"/>
            <p:cNvGrpSpPr/>
            <p:nvPr/>
          </p:nvGrpSpPr>
          <p:grpSpPr>
            <a:xfrm>
              <a:off x="5959156" y="2155235"/>
              <a:ext cx="82785" cy="82785"/>
              <a:chOff x="0" y="0"/>
              <a:chExt cx="1913890" cy="1913890"/>
            </a:xfrm>
          </p:grpSpPr>
          <p:sp>
            <p:nvSpPr>
              <p:cNvPr id="1140" name="Freeform 11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41" name="Group 1141"/>
            <p:cNvGrpSpPr/>
            <p:nvPr/>
          </p:nvGrpSpPr>
          <p:grpSpPr>
            <a:xfrm>
              <a:off x="5959156" y="8535719"/>
              <a:ext cx="82785" cy="82785"/>
              <a:chOff x="0" y="0"/>
              <a:chExt cx="1913890" cy="1913890"/>
            </a:xfrm>
          </p:grpSpPr>
          <p:sp>
            <p:nvSpPr>
              <p:cNvPr id="1142" name="Freeform 11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43" name="Group 1143"/>
            <p:cNvGrpSpPr/>
            <p:nvPr/>
          </p:nvGrpSpPr>
          <p:grpSpPr>
            <a:xfrm>
              <a:off x="5959156" y="5342935"/>
              <a:ext cx="82785" cy="82785"/>
              <a:chOff x="0" y="0"/>
              <a:chExt cx="1913890" cy="1913890"/>
            </a:xfrm>
          </p:grpSpPr>
          <p:sp>
            <p:nvSpPr>
              <p:cNvPr id="1144" name="Freeform 11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45" name="Group 1145"/>
            <p:cNvGrpSpPr/>
            <p:nvPr/>
          </p:nvGrpSpPr>
          <p:grpSpPr>
            <a:xfrm>
              <a:off x="15660428" y="2155235"/>
              <a:ext cx="82785" cy="82785"/>
              <a:chOff x="0" y="0"/>
              <a:chExt cx="1913890" cy="1913890"/>
            </a:xfrm>
          </p:grpSpPr>
          <p:sp>
            <p:nvSpPr>
              <p:cNvPr id="1146" name="Freeform 11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47" name="Group 1147"/>
            <p:cNvGrpSpPr/>
            <p:nvPr/>
          </p:nvGrpSpPr>
          <p:grpSpPr>
            <a:xfrm>
              <a:off x="15660428" y="8535719"/>
              <a:ext cx="82785" cy="82785"/>
              <a:chOff x="0" y="0"/>
              <a:chExt cx="1913890" cy="1913890"/>
            </a:xfrm>
          </p:grpSpPr>
          <p:sp>
            <p:nvSpPr>
              <p:cNvPr id="1148" name="Freeform 11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49" name="Group 1149"/>
            <p:cNvGrpSpPr/>
            <p:nvPr/>
          </p:nvGrpSpPr>
          <p:grpSpPr>
            <a:xfrm>
              <a:off x="15660428" y="5342935"/>
              <a:ext cx="82785" cy="82785"/>
              <a:chOff x="0" y="0"/>
              <a:chExt cx="1913890" cy="1913890"/>
            </a:xfrm>
          </p:grpSpPr>
          <p:sp>
            <p:nvSpPr>
              <p:cNvPr id="1150" name="Freeform 11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1" name="Group 1151"/>
            <p:cNvGrpSpPr>
              <a:grpSpLocks noChangeAspect="1"/>
            </p:cNvGrpSpPr>
            <p:nvPr/>
          </p:nvGrpSpPr>
          <p:grpSpPr>
            <a:xfrm>
              <a:off x="1083883" y="0"/>
              <a:ext cx="95594" cy="82785"/>
              <a:chOff x="0" y="0"/>
              <a:chExt cx="6350000" cy="5499100"/>
            </a:xfrm>
          </p:grpSpPr>
          <p:sp>
            <p:nvSpPr>
              <p:cNvPr id="1152" name="Freeform 1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3" name="Group 1153"/>
            <p:cNvGrpSpPr>
              <a:grpSpLocks noChangeAspect="1"/>
            </p:cNvGrpSpPr>
            <p:nvPr/>
          </p:nvGrpSpPr>
          <p:grpSpPr>
            <a:xfrm>
              <a:off x="1083883" y="6380485"/>
              <a:ext cx="95594" cy="82785"/>
              <a:chOff x="0" y="0"/>
              <a:chExt cx="6350000" cy="5499100"/>
            </a:xfrm>
          </p:grpSpPr>
          <p:sp>
            <p:nvSpPr>
              <p:cNvPr id="1154" name="Freeform 1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5" name="Group 1155"/>
            <p:cNvGrpSpPr>
              <a:grpSpLocks noChangeAspect="1"/>
            </p:cNvGrpSpPr>
            <p:nvPr/>
          </p:nvGrpSpPr>
          <p:grpSpPr>
            <a:xfrm>
              <a:off x="1083883" y="3187700"/>
              <a:ext cx="95594" cy="82785"/>
              <a:chOff x="0" y="0"/>
              <a:chExt cx="6350000" cy="5499100"/>
            </a:xfrm>
          </p:grpSpPr>
          <p:sp>
            <p:nvSpPr>
              <p:cNvPr id="1156" name="Freeform 1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7" name="Group 1157"/>
            <p:cNvGrpSpPr>
              <a:grpSpLocks noChangeAspect="1"/>
            </p:cNvGrpSpPr>
            <p:nvPr/>
          </p:nvGrpSpPr>
          <p:grpSpPr>
            <a:xfrm>
              <a:off x="1083883" y="9568185"/>
              <a:ext cx="95594" cy="82785"/>
              <a:chOff x="0" y="0"/>
              <a:chExt cx="6350000" cy="5499100"/>
            </a:xfrm>
          </p:grpSpPr>
          <p:sp>
            <p:nvSpPr>
              <p:cNvPr id="1158" name="Freeform 11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9" name="Group 1159"/>
            <p:cNvGrpSpPr>
              <a:grpSpLocks noChangeAspect="1"/>
            </p:cNvGrpSpPr>
            <p:nvPr/>
          </p:nvGrpSpPr>
          <p:grpSpPr>
            <a:xfrm>
              <a:off x="10785155" y="0"/>
              <a:ext cx="95594" cy="82785"/>
              <a:chOff x="0" y="0"/>
              <a:chExt cx="6350000" cy="5499100"/>
            </a:xfrm>
          </p:grpSpPr>
          <p:sp>
            <p:nvSpPr>
              <p:cNvPr id="1160" name="Freeform 11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61" name="Group 1161"/>
            <p:cNvGrpSpPr>
              <a:grpSpLocks noChangeAspect="1"/>
            </p:cNvGrpSpPr>
            <p:nvPr/>
          </p:nvGrpSpPr>
          <p:grpSpPr>
            <a:xfrm>
              <a:off x="10785155" y="6380485"/>
              <a:ext cx="95594" cy="82785"/>
              <a:chOff x="0" y="0"/>
              <a:chExt cx="6350000" cy="5499100"/>
            </a:xfrm>
          </p:grpSpPr>
          <p:sp>
            <p:nvSpPr>
              <p:cNvPr id="1162" name="Freeform 11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63" name="Group 1163"/>
            <p:cNvGrpSpPr>
              <a:grpSpLocks noChangeAspect="1"/>
            </p:cNvGrpSpPr>
            <p:nvPr/>
          </p:nvGrpSpPr>
          <p:grpSpPr>
            <a:xfrm>
              <a:off x="10785155" y="3187700"/>
              <a:ext cx="95594" cy="82785"/>
              <a:chOff x="0" y="0"/>
              <a:chExt cx="6350000" cy="5499100"/>
            </a:xfrm>
          </p:grpSpPr>
          <p:sp>
            <p:nvSpPr>
              <p:cNvPr id="1164" name="Freeform 11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65" name="Group 1165"/>
            <p:cNvGrpSpPr>
              <a:grpSpLocks noChangeAspect="1"/>
            </p:cNvGrpSpPr>
            <p:nvPr/>
          </p:nvGrpSpPr>
          <p:grpSpPr>
            <a:xfrm>
              <a:off x="10785155" y="9568185"/>
              <a:ext cx="95594" cy="82785"/>
              <a:chOff x="0" y="0"/>
              <a:chExt cx="6350000" cy="5499100"/>
            </a:xfrm>
          </p:grpSpPr>
          <p:sp>
            <p:nvSpPr>
              <p:cNvPr id="1166" name="Freeform 11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67" name="Group 1167"/>
            <p:cNvGrpSpPr>
              <a:grpSpLocks noChangeAspect="1"/>
            </p:cNvGrpSpPr>
            <p:nvPr/>
          </p:nvGrpSpPr>
          <p:grpSpPr>
            <a:xfrm>
              <a:off x="1083883" y="1618080"/>
              <a:ext cx="95594" cy="82785"/>
              <a:chOff x="0" y="0"/>
              <a:chExt cx="6350000" cy="5499100"/>
            </a:xfrm>
          </p:grpSpPr>
          <p:sp>
            <p:nvSpPr>
              <p:cNvPr id="1168" name="Freeform 11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69" name="Group 1169"/>
            <p:cNvGrpSpPr>
              <a:grpSpLocks noChangeAspect="1"/>
            </p:cNvGrpSpPr>
            <p:nvPr/>
          </p:nvGrpSpPr>
          <p:grpSpPr>
            <a:xfrm>
              <a:off x="1083883" y="7998564"/>
              <a:ext cx="95594" cy="82785"/>
              <a:chOff x="0" y="0"/>
              <a:chExt cx="6350000" cy="5499100"/>
            </a:xfrm>
          </p:grpSpPr>
          <p:sp>
            <p:nvSpPr>
              <p:cNvPr id="1170" name="Freeform 11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1" name="Group 1171"/>
            <p:cNvGrpSpPr>
              <a:grpSpLocks noChangeAspect="1"/>
            </p:cNvGrpSpPr>
            <p:nvPr/>
          </p:nvGrpSpPr>
          <p:grpSpPr>
            <a:xfrm>
              <a:off x="1083883" y="4805780"/>
              <a:ext cx="95594" cy="82785"/>
              <a:chOff x="0" y="0"/>
              <a:chExt cx="6350000" cy="5499100"/>
            </a:xfrm>
          </p:grpSpPr>
          <p:sp>
            <p:nvSpPr>
              <p:cNvPr id="1172" name="Freeform 11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3" name="Group 1173"/>
            <p:cNvGrpSpPr>
              <a:grpSpLocks noChangeAspect="1"/>
            </p:cNvGrpSpPr>
            <p:nvPr/>
          </p:nvGrpSpPr>
          <p:grpSpPr>
            <a:xfrm>
              <a:off x="10785155" y="1618080"/>
              <a:ext cx="95594" cy="82785"/>
              <a:chOff x="0" y="0"/>
              <a:chExt cx="6350000" cy="5499100"/>
            </a:xfrm>
          </p:grpSpPr>
          <p:sp>
            <p:nvSpPr>
              <p:cNvPr id="1174" name="Freeform 11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5" name="Group 1175"/>
            <p:cNvGrpSpPr>
              <a:grpSpLocks noChangeAspect="1"/>
            </p:cNvGrpSpPr>
            <p:nvPr/>
          </p:nvGrpSpPr>
          <p:grpSpPr>
            <a:xfrm>
              <a:off x="10785155" y="7998564"/>
              <a:ext cx="95594" cy="82785"/>
              <a:chOff x="0" y="0"/>
              <a:chExt cx="6350000" cy="5499100"/>
            </a:xfrm>
          </p:grpSpPr>
          <p:sp>
            <p:nvSpPr>
              <p:cNvPr id="1176" name="Freeform 11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7" name="Group 1177"/>
            <p:cNvGrpSpPr>
              <a:grpSpLocks noChangeAspect="1"/>
            </p:cNvGrpSpPr>
            <p:nvPr/>
          </p:nvGrpSpPr>
          <p:grpSpPr>
            <a:xfrm>
              <a:off x="10785155" y="4805780"/>
              <a:ext cx="95594" cy="82785"/>
              <a:chOff x="0" y="0"/>
              <a:chExt cx="6350000" cy="5499100"/>
            </a:xfrm>
          </p:grpSpPr>
          <p:sp>
            <p:nvSpPr>
              <p:cNvPr id="1178" name="Freeform 11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9" name="Group 1179"/>
            <p:cNvGrpSpPr>
              <a:grpSpLocks noChangeAspect="1"/>
            </p:cNvGrpSpPr>
            <p:nvPr/>
          </p:nvGrpSpPr>
          <p:grpSpPr>
            <a:xfrm>
              <a:off x="7578032" y="0"/>
              <a:ext cx="95594" cy="82785"/>
              <a:chOff x="0" y="0"/>
              <a:chExt cx="6350000" cy="5499100"/>
            </a:xfrm>
          </p:grpSpPr>
          <p:sp>
            <p:nvSpPr>
              <p:cNvPr id="1180" name="Freeform 11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81" name="Group 1181"/>
            <p:cNvGrpSpPr>
              <a:grpSpLocks noChangeAspect="1"/>
            </p:cNvGrpSpPr>
            <p:nvPr/>
          </p:nvGrpSpPr>
          <p:grpSpPr>
            <a:xfrm>
              <a:off x="7578032" y="6380485"/>
              <a:ext cx="95594" cy="82785"/>
              <a:chOff x="0" y="0"/>
              <a:chExt cx="6350000" cy="5499100"/>
            </a:xfrm>
          </p:grpSpPr>
          <p:sp>
            <p:nvSpPr>
              <p:cNvPr id="1182" name="Freeform 11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83" name="Group 1183"/>
            <p:cNvGrpSpPr>
              <a:grpSpLocks noChangeAspect="1"/>
            </p:cNvGrpSpPr>
            <p:nvPr/>
          </p:nvGrpSpPr>
          <p:grpSpPr>
            <a:xfrm>
              <a:off x="7578032" y="3187700"/>
              <a:ext cx="95594" cy="82785"/>
              <a:chOff x="0" y="0"/>
              <a:chExt cx="6350000" cy="5499100"/>
            </a:xfrm>
          </p:grpSpPr>
          <p:sp>
            <p:nvSpPr>
              <p:cNvPr id="1184" name="Freeform 11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85" name="Group 1185"/>
            <p:cNvGrpSpPr>
              <a:grpSpLocks noChangeAspect="1"/>
            </p:cNvGrpSpPr>
            <p:nvPr/>
          </p:nvGrpSpPr>
          <p:grpSpPr>
            <a:xfrm>
              <a:off x="7578032" y="9568185"/>
              <a:ext cx="95594" cy="82785"/>
              <a:chOff x="0" y="0"/>
              <a:chExt cx="6350000" cy="5499100"/>
            </a:xfrm>
          </p:grpSpPr>
          <p:sp>
            <p:nvSpPr>
              <p:cNvPr id="1186" name="Freeform 11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87" name="Group 1187"/>
            <p:cNvGrpSpPr>
              <a:grpSpLocks noChangeAspect="1"/>
            </p:cNvGrpSpPr>
            <p:nvPr/>
          </p:nvGrpSpPr>
          <p:grpSpPr>
            <a:xfrm>
              <a:off x="17279304" y="0"/>
              <a:ext cx="95594" cy="82785"/>
              <a:chOff x="0" y="0"/>
              <a:chExt cx="6350000" cy="5499100"/>
            </a:xfrm>
          </p:grpSpPr>
          <p:sp>
            <p:nvSpPr>
              <p:cNvPr id="1188" name="Freeform 11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89" name="Group 1189"/>
            <p:cNvGrpSpPr>
              <a:grpSpLocks noChangeAspect="1"/>
            </p:cNvGrpSpPr>
            <p:nvPr/>
          </p:nvGrpSpPr>
          <p:grpSpPr>
            <a:xfrm>
              <a:off x="17279304" y="6380485"/>
              <a:ext cx="95594" cy="82785"/>
              <a:chOff x="0" y="0"/>
              <a:chExt cx="6350000" cy="5499100"/>
            </a:xfrm>
          </p:grpSpPr>
          <p:sp>
            <p:nvSpPr>
              <p:cNvPr id="1190" name="Freeform 11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1" name="Group 1191"/>
            <p:cNvGrpSpPr>
              <a:grpSpLocks noChangeAspect="1"/>
            </p:cNvGrpSpPr>
            <p:nvPr/>
          </p:nvGrpSpPr>
          <p:grpSpPr>
            <a:xfrm>
              <a:off x="17279304" y="3187700"/>
              <a:ext cx="95594" cy="82785"/>
              <a:chOff x="0" y="0"/>
              <a:chExt cx="6350000" cy="5499100"/>
            </a:xfrm>
          </p:grpSpPr>
          <p:sp>
            <p:nvSpPr>
              <p:cNvPr id="1192" name="Freeform 11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3" name="Group 1193"/>
            <p:cNvGrpSpPr>
              <a:grpSpLocks noChangeAspect="1"/>
            </p:cNvGrpSpPr>
            <p:nvPr/>
          </p:nvGrpSpPr>
          <p:grpSpPr>
            <a:xfrm>
              <a:off x="17279304" y="9568185"/>
              <a:ext cx="95594" cy="82785"/>
              <a:chOff x="0" y="0"/>
              <a:chExt cx="6350000" cy="5499100"/>
            </a:xfrm>
          </p:grpSpPr>
          <p:sp>
            <p:nvSpPr>
              <p:cNvPr id="1194" name="Freeform 11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5" name="Group 1195"/>
            <p:cNvGrpSpPr>
              <a:grpSpLocks noChangeAspect="1"/>
            </p:cNvGrpSpPr>
            <p:nvPr/>
          </p:nvGrpSpPr>
          <p:grpSpPr>
            <a:xfrm>
              <a:off x="20466684" y="0"/>
              <a:ext cx="95594" cy="82785"/>
              <a:chOff x="0" y="0"/>
              <a:chExt cx="6350000" cy="5499100"/>
            </a:xfrm>
          </p:grpSpPr>
          <p:sp>
            <p:nvSpPr>
              <p:cNvPr id="1196" name="Freeform 11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7" name="Group 1197"/>
            <p:cNvGrpSpPr>
              <a:grpSpLocks noChangeAspect="1"/>
            </p:cNvGrpSpPr>
            <p:nvPr/>
          </p:nvGrpSpPr>
          <p:grpSpPr>
            <a:xfrm>
              <a:off x="20466684" y="6380485"/>
              <a:ext cx="95594" cy="82785"/>
              <a:chOff x="0" y="0"/>
              <a:chExt cx="6350000" cy="5499100"/>
            </a:xfrm>
          </p:grpSpPr>
          <p:sp>
            <p:nvSpPr>
              <p:cNvPr id="1198" name="Freeform 11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9" name="Group 1199"/>
            <p:cNvGrpSpPr>
              <a:grpSpLocks noChangeAspect="1"/>
            </p:cNvGrpSpPr>
            <p:nvPr/>
          </p:nvGrpSpPr>
          <p:grpSpPr>
            <a:xfrm>
              <a:off x="20466684" y="3187700"/>
              <a:ext cx="95594" cy="82785"/>
              <a:chOff x="0" y="0"/>
              <a:chExt cx="6350000" cy="5499100"/>
            </a:xfrm>
          </p:grpSpPr>
          <p:sp>
            <p:nvSpPr>
              <p:cNvPr id="1200" name="Freeform 12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01" name="Group 1201"/>
            <p:cNvGrpSpPr>
              <a:grpSpLocks noChangeAspect="1"/>
            </p:cNvGrpSpPr>
            <p:nvPr/>
          </p:nvGrpSpPr>
          <p:grpSpPr>
            <a:xfrm>
              <a:off x="20466684" y="9568185"/>
              <a:ext cx="95594" cy="82785"/>
              <a:chOff x="0" y="0"/>
              <a:chExt cx="6350000" cy="5499100"/>
            </a:xfrm>
          </p:grpSpPr>
          <p:sp>
            <p:nvSpPr>
              <p:cNvPr id="1202" name="Freeform 12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03" name="Group 1203"/>
            <p:cNvGrpSpPr>
              <a:grpSpLocks noChangeAspect="1"/>
            </p:cNvGrpSpPr>
            <p:nvPr/>
          </p:nvGrpSpPr>
          <p:grpSpPr>
            <a:xfrm>
              <a:off x="7578032" y="1618080"/>
              <a:ext cx="95594" cy="82785"/>
              <a:chOff x="0" y="0"/>
              <a:chExt cx="6350000" cy="5499100"/>
            </a:xfrm>
          </p:grpSpPr>
          <p:sp>
            <p:nvSpPr>
              <p:cNvPr id="1204" name="Freeform 12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05" name="Group 1205"/>
            <p:cNvGrpSpPr>
              <a:grpSpLocks noChangeAspect="1"/>
            </p:cNvGrpSpPr>
            <p:nvPr/>
          </p:nvGrpSpPr>
          <p:grpSpPr>
            <a:xfrm>
              <a:off x="7578032" y="7998564"/>
              <a:ext cx="95594" cy="82785"/>
              <a:chOff x="0" y="0"/>
              <a:chExt cx="6350000" cy="5499100"/>
            </a:xfrm>
          </p:grpSpPr>
          <p:sp>
            <p:nvSpPr>
              <p:cNvPr id="1206" name="Freeform 12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07" name="Group 1207"/>
            <p:cNvGrpSpPr>
              <a:grpSpLocks noChangeAspect="1"/>
            </p:cNvGrpSpPr>
            <p:nvPr/>
          </p:nvGrpSpPr>
          <p:grpSpPr>
            <a:xfrm>
              <a:off x="7578032" y="4805780"/>
              <a:ext cx="95594" cy="82785"/>
              <a:chOff x="0" y="0"/>
              <a:chExt cx="6350000" cy="5499100"/>
            </a:xfrm>
          </p:grpSpPr>
          <p:sp>
            <p:nvSpPr>
              <p:cNvPr id="1208" name="Freeform 12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09" name="Group 1209"/>
            <p:cNvGrpSpPr>
              <a:grpSpLocks noChangeAspect="1"/>
            </p:cNvGrpSpPr>
            <p:nvPr/>
          </p:nvGrpSpPr>
          <p:grpSpPr>
            <a:xfrm>
              <a:off x="17279304" y="1618080"/>
              <a:ext cx="95594" cy="82785"/>
              <a:chOff x="0" y="0"/>
              <a:chExt cx="6350000" cy="5499100"/>
            </a:xfrm>
          </p:grpSpPr>
          <p:sp>
            <p:nvSpPr>
              <p:cNvPr id="1210" name="Freeform 12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1" name="Group 1211"/>
            <p:cNvGrpSpPr>
              <a:grpSpLocks noChangeAspect="1"/>
            </p:cNvGrpSpPr>
            <p:nvPr/>
          </p:nvGrpSpPr>
          <p:grpSpPr>
            <a:xfrm>
              <a:off x="17279304" y="7998564"/>
              <a:ext cx="95594" cy="82785"/>
              <a:chOff x="0" y="0"/>
              <a:chExt cx="6350000" cy="5499100"/>
            </a:xfrm>
          </p:grpSpPr>
          <p:sp>
            <p:nvSpPr>
              <p:cNvPr id="1212" name="Freeform 12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3" name="Group 1213"/>
            <p:cNvGrpSpPr>
              <a:grpSpLocks noChangeAspect="1"/>
            </p:cNvGrpSpPr>
            <p:nvPr/>
          </p:nvGrpSpPr>
          <p:grpSpPr>
            <a:xfrm>
              <a:off x="17279304" y="4805780"/>
              <a:ext cx="95594" cy="82785"/>
              <a:chOff x="0" y="0"/>
              <a:chExt cx="6350000" cy="5499100"/>
            </a:xfrm>
          </p:grpSpPr>
          <p:sp>
            <p:nvSpPr>
              <p:cNvPr id="1214" name="Freeform 12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5" name="Group 1215"/>
            <p:cNvGrpSpPr>
              <a:grpSpLocks noChangeAspect="1"/>
            </p:cNvGrpSpPr>
            <p:nvPr/>
          </p:nvGrpSpPr>
          <p:grpSpPr>
            <a:xfrm>
              <a:off x="20466684" y="1618080"/>
              <a:ext cx="95594" cy="82785"/>
              <a:chOff x="0" y="0"/>
              <a:chExt cx="6350000" cy="5499100"/>
            </a:xfrm>
          </p:grpSpPr>
          <p:sp>
            <p:nvSpPr>
              <p:cNvPr id="1216" name="Freeform 12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7" name="Group 1217"/>
            <p:cNvGrpSpPr>
              <a:grpSpLocks noChangeAspect="1"/>
            </p:cNvGrpSpPr>
            <p:nvPr/>
          </p:nvGrpSpPr>
          <p:grpSpPr>
            <a:xfrm>
              <a:off x="20466684" y="7998564"/>
              <a:ext cx="95594" cy="82785"/>
              <a:chOff x="0" y="0"/>
              <a:chExt cx="6350000" cy="5499100"/>
            </a:xfrm>
          </p:grpSpPr>
          <p:sp>
            <p:nvSpPr>
              <p:cNvPr id="1218" name="Freeform 12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9" name="Group 1219"/>
            <p:cNvGrpSpPr>
              <a:grpSpLocks noChangeAspect="1"/>
            </p:cNvGrpSpPr>
            <p:nvPr/>
          </p:nvGrpSpPr>
          <p:grpSpPr>
            <a:xfrm>
              <a:off x="20466684" y="4805780"/>
              <a:ext cx="95594" cy="82785"/>
              <a:chOff x="0" y="0"/>
              <a:chExt cx="6350000" cy="5499100"/>
            </a:xfrm>
          </p:grpSpPr>
          <p:sp>
            <p:nvSpPr>
              <p:cNvPr id="1220" name="Freeform 12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21" name="Group 1221"/>
            <p:cNvGrpSpPr>
              <a:grpSpLocks noChangeAspect="1"/>
            </p:cNvGrpSpPr>
            <p:nvPr/>
          </p:nvGrpSpPr>
          <p:grpSpPr>
            <a:xfrm>
              <a:off x="4331748" y="0"/>
              <a:ext cx="95594" cy="82785"/>
              <a:chOff x="0" y="0"/>
              <a:chExt cx="6350000" cy="5499100"/>
            </a:xfrm>
          </p:grpSpPr>
          <p:sp>
            <p:nvSpPr>
              <p:cNvPr id="1222" name="Freeform 12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23" name="Group 1223"/>
            <p:cNvGrpSpPr>
              <a:grpSpLocks noChangeAspect="1"/>
            </p:cNvGrpSpPr>
            <p:nvPr/>
          </p:nvGrpSpPr>
          <p:grpSpPr>
            <a:xfrm>
              <a:off x="4331748" y="6380485"/>
              <a:ext cx="95594" cy="82785"/>
              <a:chOff x="0" y="0"/>
              <a:chExt cx="6350000" cy="5499100"/>
            </a:xfrm>
          </p:grpSpPr>
          <p:sp>
            <p:nvSpPr>
              <p:cNvPr id="1224" name="Freeform 12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25" name="Group 1225"/>
            <p:cNvGrpSpPr>
              <a:grpSpLocks noChangeAspect="1"/>
            </p:cNvGrpSpPr>
            <p:nvPr/>
          </p:nvGrpSpPr>
          <p:grpSpPr>
            <a:xfrm>
              <a:off x="4331748" y="3187700"/>
              <a:ext cx="95594" cy="82785"/>
              <a:chOff x="0" y="0"/>
              <a:chExt cx="6350000" cy="5499100"/>
            </a:xfrm>
          </p:grpSpPr>
          <p:sp>
            <p:nvSpPr>
              <p:cNvPr id="1226" name="Freeform 12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27" name="Group 1227"/>
            <p:cNvGrpSpPr>
              <a:grpSpLocks noChangeAspect="1"/>
            </p:cNvGrpSpPr>
            <p:nvPr/>
          </p:nvGrpSpPr>
          <p:grpSpPr>
            <a:xfrm>
              <a:off x="4331748" y="9568185"/>
              <a:ext cx="95594" cy="82785"/>
              <a:chOff x="0" y="0"/>
              <a:chExt cx="6350000" cy="5499100"/>
            </a:xfrm>
          </p:grpSpPr>
          <p:sp>
            <p:nvSpPr>
              <p:cNvPr id="1228" name="Freeform 12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29" name="Group 1229"/>
            <p:cNvGrpSpPr>
              <a:grpSpLocks noChangeAspect="1"/>
            </p:cNvGrpSpPr>
            <p:nvPr/>
          </p:nvGrpSpPr>
          <p:grpSpPr>
            <a:xfrm>
              <a:off x="14033020" y="0"/>
              <a:ext cx="95594" cy="82785"/>
              <a:chOff x="0" y="0"/>
              <a:chExt cx="6350000" cy="5499100"/>
            </a:xfrm>
          </p:grpSpPr>
          <p:sp>
            <p:nvSpPr>
              <p:cNvPr id="1230" name="Freeform 12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1" name="Group 1231"/>
            <p:cNvGrpSpPr>
              <a:grpSpLocks noChangeAspect="1"/>
            </p:cNvGrpSpPr>
            <p:nvPr/>
          </p:nvGrpSpPr>
          <p:grpSpPr>
            <a:xfrm>
              <a:off x="14033020" y="6380485"/>
              <a:ext cx="95594" cy="82785"/>
              <a:chOff x="0" y="0"/>
              <a:chExt cx="6350000" cy="5499100"/>
            </a:xfrm>
          </p:grpSpPr>
          <p:sp>
            <p:nvSpPr>
              <p:cNvPr id="1232" name="Freeform 12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3" name="Group 1233"/>
            <p:cNvGrpSpPr>
              <a:grpSpLocks noChangeAspect="1"/>
            </p:cNvGrpSpPr>
            <p:nvPr/>
          </p:nvGrpSpPr>
          <p:grpSpPr>
            <a:xfrm>
              <a:off x="14033020" y="3187700"/>
              <a:ext cx="95594" cy="82785"/>
              <a:chOff x="0" y="0"/>
              <a:chExt cx="6350000" cy="5499100"/>
            </a:xfrm>
          </p:grpSpPr>
          <p:sp>
            <p:nvSpPr>
              <p:cNvPr id="1234" name="Freeform 12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5" name="Group 1235"/>
            <p:cNvGrpSpPr>
              <a:grpSpLocks noChangeAspect="1"/>
            </p:cNvGrpSpPr>
            <p:nvPr/>
          </p:nvGrpSpPr>
          <p:grpSpPr>
            <a:xfrm>
              <a:off x="14033020" y="9568185"/>
              <a:ext cx="95594" cy="82785"/>
              <a:chOff x="0" y="0"/>
              <a:chExt cx="6350000" cy="5499100"/>
            </a:xfrm>
          </p:grpSpPr>
          <p:sp>
            <p:nvSpPr>
              <p:cNvPr id="1236" name="Freeform 12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7" name="Group 1237"/>
            <p:cNvGrpSpPr>
              <a:grpSpLocks noChangeAspect="1"/>
            </p:cNvGrpSpPr>
            <p:nvPr/>
          </p:nvGrpSpPr>
          <p:grpSpPr>
            <a:xfrm>
              <a:off x="4331748" y="1618080"/>
              <a:ext cx="95594" cy="82785"/>
              <a:chOff x="0" y="0"/>
              <a:chExt cx="6350000" cy="5499100"/>
            </a:xfrm>
          </p:grpSpPr>
          <p:sp>
            <p:nvSpPr>
              <p:cNvPr id="1238" name="Freeform 12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9" name="Group 1239"/>
            <p:cNvGrpSpPr>
              <a:grpSpLocks noChangeAspect="1"/>
            </p:cNvGrpSpPr>
            <p:nvPr/>
          </p:nvGrpSpPr>
          <p:grpSpPr>
            <a:xfrm>
              <a:off x="4331748" y="7998564"/>
              <a:ext cx="95594" cy="82785"/>
              <a:chOff x="0" y="0"/>
              <a:chExt cx="6350000" cy="5499100"/>
            </a:xfrm>
          </p:grpSpPr>
          <p:sp>
            <p:nvSpPr>
              <p:cNvPr id="1240" name="Freeform 12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41" name="Group 1241"/>
            <p:cNvGrpSpPr>
              <a:grpSpLocks noChangeAspect="1"/>
            </p:cNvGrpSpPr>
            <p:nvPr/>
          </p:nvGrpSpPr>
          <p:grpSpPr>
            <a:xfrm>
              <a:off x="4331748" y="4805780"/>
              <a:ext cx="95594" cy="82785"/>
              <a:chOff x="0" y="0"/>
              <a:chExt cx="6350000" cy="5499100"/>
            </a:xfrm>
          </p:grpSpPr>
          <p:sp>
            <p:nvSpPr>
              <p:cNvPr id="1242" name="Freeform 12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43" name="Group 1243"/>
            <p:cNvGrpSpPr>
              <a:grpSpLocks noChangeAspect="1"/>
            </p:cNvGrpSpPr>
            <p:nvPr/>
          </p:nvGrpSpPr>
          <p:grpSpPr>
            <a:xfrm>
              <a:off x="14033020" y="1618080"/>
              <a:ext cx="95594" cy="82785"/>
              <a:chOff x="0" y="0"/>
              <a:chExt cx="6350000" cy="5499100"/>
            </a:xfrm>
          </p:grpSpPr>
          <p:sp>
            <p:nvSpPr>
              <p:cNvPr id="1244" name="Freeform 12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45" name="Group 1245"/>
            <p:cNvGrpSpPr>
              <a:grpSpLocks noChangeAspect="1"/>
            </p:cNvGrpSpPr>
            <p:nvPr/>
          </p:nvGrpSpPr>
          <p:grpSpPr>
            <a:xfrm>
              <a:off x="14033020" y="7998564"/>
              <a:ext cx="95594" cy="82785"/>
              <a:chOff x="0" y="0"/>
              <a:chExt cx="6350000" cy="5499100"/>
            </a:xfrm>
          </p:grpSpPr>
          <p:sp>
            <p:nvSpPr>
              <p:cNvPr id="1246" name="Freeform 12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47" name="Group 1247"/>
            <p:cNvGrpSpPr>
              <a:grpSpLocks noChangeAspect="1"/>
            </p:cNvGrpSpPr>
            <p:nvPr/>
          </p:nvGrpSpPr>
          <p:grpSpPr>
            <a:xfrm>
              <a:off x="14033020" y="4805780"/>
              <a:ext cx="95594" cy="82785"/>
              <a:chOff x="0" y="0"/>
              <a:chExt cx="6350000" cy="5499100"/>
            </a:xfrm>
          </p:grpSpPr>
          <p:sp>
            <p:nvSpPr>
              <p:cNvPr id="1248" name="Freeform 12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49" name="Group 1249"/>
            <p:cNvGrpSpPr>
              <a:grpSpLocks noChangeAspect="1"/>
            </p:cNvGrpSpPr>
            <p:nvPr/>
          </p:nvGrpSpPr>
          <p:grpSpPr>
            <a:xfrm>
              <a:off x="1622544" y="537155"/>
              <a:ext cx="95594" cy="82785"/>
              <a:chOff x="0" y="0"/>
              <a:chExt cx="6350000" cy="5499100"/>
            </a:xfrm>
          </p:grpSpPr>
          <p:sp>
            <p:nvSpPr>
              <p:cNvPr id="1250" name="Freeform 12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1" name="Group 1251"/>
            <p:cNvGrpSpPr>
              <a:grpSpLocks noChangeAspect="1"/>
            </p:cNvGrpSpPr>
            <p:nvPr/>
          </p:nvGrpSpPr>
          <p:grpSpPr>
            <a:xfrm>
              <a:off x="1622544" y="6917640"/>
              <a:ext cx="95594" cy="82785"/>
              <a:chOff x="0" y="0"/>
              <a:chExt cx="6350000" cy="5499100"/>
            </a:xfrm>
          </p:grpSpPr>
          <p:sp>
            <p:nvSpPr>
              <p:cNvPr id="1252" name="Freeform 12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3" name="Group 1253"/>
            <p:cNvGrpSpPr>
              <a:grpSpLocks noChangeAspect="1"/>
            </p:cNvGrpSpPr>
            <p:nvPr/>
          </p:nvGrpSpPr>
          <p:grpSpPr>
            <a:xfrm>
              <a:off x="1622544" y="3724855"/>
              <a:ext cx="95594" cy="82785"/>
              <a:chOff x="0" y="0"/>
              <a:chExt cx="6350000" cy="5499100"/>
            </a:xfrm>
          </p:grpSpPr>
          <p:sp>
            <p:nvSpPr>
              <p:cNvPr id="1254" name="Freeform 12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5" name="Group 1255"/>
            <p:cNvGrpSpPr>
              <a:grpSpLocks noChangeAspect="1"/>
            </p:cNvGrpSpPr>
            <p:nvPr/>
          </p:nvGrpSpPr>
          <p:grpSpPr>
            <a:xfrm>
              <a:off x="1622544" y="10105340"/>
              <a:ext cx="95594" cy="82785"/>
              <a:chOff x="0" y="0"/>
              <a:chExt cx="6350000" cy="5499100"/>
            </a:xfrm>
          </p:grpSpPr>
          <p:sp>
            <p:nvSpPr>
              <p:cNvPr id="1256" name="Freeform 12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7" name="Group 1257"/>
            <p:cNvGrpSpPr>
              <a:grpSpLocks noChangeAspect="1"/>
            </p:cNvGrpSpPr>
            <p:nvPr/>
          </p:nvGrpSpPr>
          <p:grpSpPr>
            <a:xfrm>
              <a:off x="11323816" y="537155"/>
              <a:ext cx="95594" cy="82785"/>
              <a:chOff x="0" y="0"/>
              <a:chExt cx="6350000" cy="5499100"/>
            </a:xfrm>
          </p:grpSpPr>
          <p:sp>
            <p:nvSpPr>
              <p:cNvPr id="1258" name="Freeform 12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9" name="Group 1259"/>
            <p:cNvGrpSpPr>
              <a:grpSpLocks noChangeAspect="1"/>
            </p:cNvGrpSpPr>
            <p:nvPr/>
          </p:nvGrpSpPr>
          <p:grpSpPr>
            <a:xfrm>
              <a:off x="11323816" y="6917640"/>
              <a:ext cx="95594" cy="82785"/>
              <a:chOff x="0" y="0"/>
              <a:chExt cx="6350000" cy="5499100"/>
            </a:xfrm>
          </p:grpSpPr>
          <p:sp>
            <p:nvSpPr>
              <p:cNvPr id="1260" name="Freeform 12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61" name="Group 1261"/>
            <p:cNvGrpSpPr>
              <a:grpSpLocks noChangeAspect="1"/>
            </p:cNvGrpSpPr>
            <p:nvPr/>
          </p:nvGrpSpPr>
          <p:grpSpPr>
            <a:xfrm>
              <a:off x="11323816" y="3724855"/>
              <a:ext cx="95594" cy="82785"/>
              <a:chOff x="0" y="0"/>
              <a:chExt cx="6350000" cy="5499100"/>
            </a:xfrm>
          </p:grpSpPr>
          <p:sp>
            <p:nvSpPr>
              <p:cNvPr id="1262" name="Freeform 12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63" name="Group 1263"/>
            <p:cNvGrpSpPr>
              <a:grpSpLocks noChangeAspect="1"/>
            </p:cNvGrpSpPr>
            <p:nvPr/>
          </p:nvGrpSpPr>
          <p:grpSpPr>
            <a:xfrm>
              <a:off x="11323816" y="10105340"/>
              <a:ext cx="95594" cy="82785"/>
              <a:chOff x="0" y="0"/>
              <a:chExt cx="6350000" cy="5499100"/>
            </a:xfrm>
          </p:grpSpPr>
          <p:sp>
            <p:nvSpPr>
              <p:cNvPr id="1264" name="Freeform 12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65" name="Group 1265"/>
            <p:cNvGrpSpPr>
              <a:grpSpLocks noChangeAspect="1"/>
            </p:cNvGrpSpPr>
            <p:nvPr/>
          </p:nvGrpSpPr>
          <p:grpSpPr>
            <a:xfrm>
              <a:off x="1622544" y="2155235"/>
              <a:ext cx="95594" cy="82785"/>
              <a:chOff x="0" y="0"/>
              <a:chExt cx="6350000" cy="5499100"/>
            </a:xfrm>
          </p:grpSpPr>
          <p:sp>
            <p:nvSpPr>
              <p:cNvPr id="1266" name="Freeform 12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67" name="Group 1267"/>
            <p:cNvGrpSpPr>
              <a:grpSpLocks noChangeAspect="1"/>
            </p:cNvGrpSpPr>
            <p:nvPr/>
          </p:nvGrpSpPr>
          <p:grpSpPr>
            <a:xfrm>
              <a:off x="1622544" y="8535719"/>
              <a:ext cx="95594" cy="82785"/>
              <a:chOff x="0" y="0"/>
              <a:chExt cx="6350000" cy="5499100"/>
            </a:xfrm>
          </p:grpSpPr>
          <p:sp>
            <p:nvSpPr>
              <p:cNvPr id="1268" name="Freeform 12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69" name="Group 1269"/>
            <p:cNvGrpSpPr>
              <a:grpSpLocks noChangeAspect="1"/>
            </p:cNvGrpSpPr>
            <p:nvPr/>
          </p:nvGrpSpPr>
          <p:grpSpPr>
            <a:xfrm>
              <a:off x="1622544" y="5342935"/>
              <a:ext cx="95594" cy="82785"/>
              <a:chOff x="0" y="0"/>
              <a:chExt cx="6350000" cy="5499100"/>
            </a:xfrm>
          </p:grpSpPr>
          <p:sp>
            <p:nvSpPr>
              <p:cNvPr id="1270" name="Freeform 12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1" name="Group 1271"/>
            <p:cNvGrpSpPr>
              <a:grpSpLocks noChangeAspect="1"/>
            </p:cNvGrpSpPr>
            <p:nvPr/>
          </p:nvGrpSpPr>
          <p:grpSpPr>
            <a:xfrm>
              <a:off x="11323816" y="2155235"/>
              <a:ext cx="95594" cy="82785"/>
              <a:chOff x="0" y="0"/>
              <a:chExt cx="6350000" cy="5499100"/>
            </a:xfrm>
          </p:grpSpPr>
          <p:sp>
            <p:nvSpPr>
              <p:cNvPr id="1272" name="Freeform 12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3" name="Group 1273"/>
            <p:cNvGrpSpPr>
              <a:grpSpLocks noChangeAspect="1"/>
            </p:cNvGrpSpPr>
            <p:nvPr/>
          </p:nvGrpSpPr>
          <p:grpSpPr>
            <a:xfrm>
              <a:off x="11323816" y="8535719"/>
              <a:ext cx="95594" cy="82785"/>
              <a:chOff x="0" y="0"/>
              <a:chExt cx="6350000" cy="5499100"/>
            </a:xfrm>
          </p:grpSpPr>
          <p:sp>
            <p:nvSpPr>
              <p:cNvPr id="1274" name="Freeform 12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5" name="Group 1275"/>
            <p:cNvGrpSpPr>
              <a:grpSpLocks noChangeAspect="1"/>
            </p:cNvGrpSpPr>
            <p:nvPr/>
          </p:nvGrpSpPr>
          <p:grpSpPr>
            <a:xfrm>
              <a:off x="11323816" y="5342935"/>
              <a:ext cx="95594" cy="82785"/>
              <a:chOff x="0" y="0"/>
              <a:chExt cx="6350000" cy="5499100"/>
            </a:xfrm>
          </p:grpSpPr>
          <p:sp>
            <p:nvSpPr>
              <p:cNvPr id="1276" name="Freeform 12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7" name="Group 1277"/>
            <p:cNvGrpSpPr>
              <a:grpSpLocks noChangeAspect="1"/>
            </p:cNvGrpSpPr>
            <p:nvPr/>
          </p:nvGrpSpPr>
          <p:grpSpPr>
            <a:xfrm>
              <a:off x="8116693" y="537155"/>
              <a:ext cx="95594" cy="82785"/>
              <a:chOff x="0" y="0"/>
              <a:chExt cx="6350000" cy="5499100"/>
            </a:xfrm>
          </p:grpSpPr>
          <p:sp>
            <p:nvSpPr>
              <p:cNvPr id="1278" name="Freeform 12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9" name="Group 1279"/>
            <p:cNvGrpSpPr>
              <a:grpSpLocks noChangeAspect="1"/>
            </p:cNvGrpSpPr>
            <p:nvPr/>
          </p:nvGrpSpPr>
          <p:grpSpPr>
            <a:xfrm>
              <a:off x="8116693" y="6917640"/>
              <a:ext cx="95594" cy="82785"/>
              <a:chOff x="0" y="0"/>
              <a:chExt cx="6350000" cy="5499100"/>
            </a:xfrm>
          </p:grpSpPr>
          <p:sp>
            <p:nvSpPr>
              <p:cNvPr id="1280" name="Freeform 12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81" name="Group 1281"/>
            <p:cNvGrpSpPr>
              <a:grpSpLocks noChangeAspect="1"/>
            </p:cNvGrpSpPr>
            <p:nvPr/>
          </p:nvGrpSpPr>
          <p:grpSpPr>
            <a:xfrm>
              <a:off x="8116693" y="3724855"/>
              <a:ext cx="95594" cy="82785"/>
              <a:chOff x="0" y="0"/>
              <a:chExt cx="6350000" cy="5499100"/>
            </a:xfrm>
          </p:grpSpPr>
          <p:sp>
            <p:nvSpPr>
              <p:cNvPr id="1282" name="Freeform 12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83" name="Group 1283"/>
            <p:cNvGrpSpPr>
              <a:grpSpLocks noChangeAspect="1"/>
            </p:cNvGrpSpPr>
            <p:nvPr/>
          </p:nvGrpSpPr>
          <p:grpSpPr>
            <a:xfrm>
              <a:off x="8116693" y="10105340"/>
              <a:ext cx="95594" cy="82785"/>
              <a:chOff x="0" y="0"/>
              <a:chExt cx="6350000" cy="5499100"/>
            </a:xfrm>
          </p:grpSpPr>
          <p:sp>
            <p:nvSpPr>
              <p:cNvPr id="1284" name="Freeform 12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85" name="Group 1285"/>
            <p:cNvGrpSpPr>
              <a:grpSpLocks noChangeAspect="1"/>
            </p:cNvGrpSpPr>
            <p:nvPr/>
          </p:nvGrpSpPr>
          <p:grpSpPr>
            <a:xfrm>
              <a:off x="17817965" y="537155"/>
              <a:ext cx="95594" cy="82785"/>
              <a:chOff x="0" y="0"/>
              <a:chExt cx="6350000" cy="5499100"/>
            </a:xfrm>
          </p:grpSpPr>
          <p:sp>
            <p:nvSpPr>
              <p:cNvPr id="1286" name="Freeform 12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87" name="Group 1287"/>
            <p:cNvGrpSpPr>
              <a:grpSpLocks noChangeAspect="1"/>
            </p:cNvGrpSpPr>
            <p:nvPr/>
          </p:nvGrpSpPr>
          <p:grpSpPr>
            <a:xfrm>
              <a:off x="17817965" y="6917640"/>
              <a:ext cx="95594" cy="82785"/>
              <a:chOff x="0" y="0"/>
              <a:chExt cx="6350000" cy="5499100"/>
            </a:xfrm>
          </p:grpSpPr>
          <p:sp>
            <p:nvSpPr>
              <p:cNvPr id="1288" name="Freeform 12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89" name="Group 1289"/>
            <p:cNvGrpSpPr>
              <a:grpSpLocks noChangeAspect="1"/>
            </p:cNvGrpSpPr>
            <p:nvPr/>
          </p:nvGrpSpPr>
          <p:grpSpPr>
            <a:xfrm>
              <a:off x="17817965" y="3724855"/>
              <a:ext cx="95594" cy="82785"/>
              <a:chOff x="0" y="0"/>
              <a:chExt cx="6350000" cy="5499100"/>
            </a:xfrm>
          </p:grpSpPr>
          <p:sp>
            <p:nvSpPr>
              <p:cNvPr id="1290" name="Freeform 12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1" name="Group 1291"/>
            <p:cNvGrpSpPr>
              <a:grpSpLocks noChangeAspect="1"/>
            </p:cNvGrpSpPr>
            <p:nvPr/>
          </p:nvGrpSpPr>
          <p:grpSpPr>
            <a:xfrm>
              <a:off x="17817965" y="10105340"/>
              <a:ext cx="95594" cy="82785"/>
              <a:chOff x="0" y="0"/>
              <a:chExt cx="6350000" cy="5499100"/>
            </a:xfrm>
          </p:grpSpPr>
          <p:sp>
            <p:nvSpPr>
              <p:cNvPr id="1292" name="Freeform 12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3" name="Group 1293"/>
            <p:cNvGrpSpPr>
              <a:grpSpLocks noChangeAspect="1"/>
            </p:cNvGrpSpPr>
            <p:nvPr/>
          </p:nvGrpSpPr>
          <p:grpSpPr>
            <a:xfrm>
              <a:off x="21005345" y="537155"/>
              <a:ext cx="95594" cy="82785"/>
              <a:chOff x="0" y="0"/>
              <a:chExt cx="6350000" cy="5499100"/>
            </a:xfrm>
          </p:grpSpPr>
          <p:sp>
            <p:nvSpPr>
              <p:cNvPr id="1294" name="Freeform 12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5" name="Group 1295"/>
            <p:cNvGrpSpPr>
              <a:grpSpLocks noChangeAspect="1"/>
            </p:cNvGrpSpPr>
            <p:nvPr/>
          </p:nvGrpSpPr>
          <p:grpSpPr>
            <a:xfrm>
              <a:off x="21005345" y="6917640"/>
              <a:ext cx="95594" cy="82785"/>
              <a:chOff x="0" y="0"/>
              <a:chExt cx="6350000" cy="5499100"/>
            </a:xfrm>
          </p:grpSpPr>
          <p:sp>
            <p:nvSpPr>
              <p:cNvPr id="1296" name="Freeform 12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7" name="Group 1297"/>
            <p:cNvGrpSpPr>
              <a:grpSpLocks noChangeAspect="1"/>
            </p:cNvGrpSpPr>
            <p:nvPr/>
          </p:nvGrpSpPr>
          <p:grpSpPr>
            <a:xfrm>
              <a:off x="21005345" y="3724855"/>
              <a:ext cx="95594" cy="82785"/>
              <a:chOff x="0" y="0"/>
              <a:chExt cx="6350000" cy="5499100"/>
            </a:xfrm>
          </p:grpSpPr>
          <p:sp>
            <p:nvSpPr>
              <p:cNvPr id="1298" name="Freeform 12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9" name="Group 1299"/>
            <p:cNvGrpSpPr>
              <a:grpSpLocks noChangeAspect="1"/>
            </p:cNvGrpSpPr>
            <p:nvPr/>
          </p:nvGrpSpPr>
          <p:grpSpPr>
            <a:xfrm>
              <a:off x="21005345" y="10105340"/>
              <a:ext cx="95594" cy="82785"/>
              <a:chOff x="0" y="0"/>
              <a:chExt cx="6350000" cy="5499100"/>
            </a:xfrm>
          </p:grpSpPr>
          <p:sp>
            <p:nvSpPr>
              <p:cNvPr id="1300" name="Freeform 13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01" name="Group 1301"/>
            <p:cNvGrpSpPr>
              <a:grpSpLocks noChangeAspect="1"/>
            </p:cNvGrpSpPr>
            <p:nvPr/>
          </p:nvGrpSpPr>
          <p:grpSpPr>
            <a:xfrm>
              <a:off x="8116693" y="2155235"/>
              <a:ext cx="95594" cy="82785"/>
              <a:chOff x="0" y="0"/>
              <a:chExt cx="6350000" cy="5499100"/>
            </a:xfrm>
          </p:grpSpPr>
          <p:sp>
            <p:nvSpPr>
              <p:cNvPr id="1302" name="Freeform 13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03" name="Group 1303"/>
            <p:cNvGrpSpPr>
              <a:grpSpLocks noChangeAspect="1"/>
            </p:cNvGrpSpPr>
            <p:nvPr/>
          </p:nvGrpSpPr>
          <p:grpSpPr>
            <a:xfrm>
              <a:off x="8116693" y="8535719"/>
              <a:ext cx="95594" cy="82785"/>
              <a:chOff x="0" y="0"/>
              <a:chExt cx="6350000" cy="5499100"/>
            </a:xfrm>
          </p:grpSpPr>
          <p:sp>
            <p:nvSpPr>
              <p:cNvPr id="1304" name="Freeform 13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05" name="Group 1305"/>
            <p:cNvGrpSpPr>
              <a:grpSpLocks noChangeAspect="1"/>
            </p:cNvGrpSpPr>
            <p:nvPr/>
          </p:nvGrpSpPr>
          <p:grpSpPr>
            <a:xfrm>
              <a:off x="8116693" y="5342935"/>
              <a:ext cx="95594" cy="82785"/>
              <a:chOff x="0" y="0"/>
              <a:chExt cx="6350000" cy="5499100"/>
            </a:xfrm>
          </p:grpSpPr>
          <p:sp>
            <p:nvSpPr>
              <p:cNvPr id="1306" name="Freeform 1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07" name="Group 1307"/>
            <p:cNvGrpSpPr>
              <a:grpSpLocks noChangeAspect="1"/>
            </p:cNvGrpSpPr>
            <p:nvPr/>
          </p:nvGrpSpPr>
          <p:grpSpPr>
            <a:xfrm>
              <a:off x="17817965" y="2155235"/>
              <a:ext cx="95594" cy="82785"/>
              <a:chOff x="0" y="0"/>
              <a:chExt cx="6350000" cy="5499100"/>
            </a:xfrm>
          </p:grpSpPr>
          <p:sp>
            <p:nvSpPr>
              <p:cNvPr id="1308" name="Freeform 1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09" name="Group 1309"/>
            <p:cNvGrpSpPr>
              <a:grpSpLocks noChangeAspect="1"/>
            </p:cNvGrpSpPr>
            <p:nvPr/>
          </p:nvGrpSpPr>
          <p:grpSpPr>
            <a:xfrm>
              <a:off x="17817965" y="8535719"/>
              <a:ext cx="95594" cy="82785"/>
              <a:chOff x="0" y="0"/>
              <a:chExt cx="6350000" cy="5499100"/>
            </a:xfrm>
          </p:grpSpPr>
          <p:sp>
            <p:nvSpPr>
              <p:cNvPr id="1310" name="Freeform 1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1" name="Group 1311"/>
            <p:cNvGrpSpPr>
              <a:grpSpLocks noChangeAspect="1"/>
            </p:cNvGrpSpPr>
            <p:nvPr/>
          </p:nvGrpSpPr>
          <p:grpSpPr>
            <a:xfrm>
              <a:off x="17817965" y="5342935"/>
              <a:ext cx="95594" cy="82785"/>
              <a:chOff x="0" y="0"/>
              <a:chExt cx="6350000" cy="5499100"/>
            </a:xfrm>
          </p:grpSpPr>
          <p:sp>
            <p:nvSpPr>
              <p:cNvPr id="1312" name="Freeform 1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3" name="Group 1313"/>
            <p:cNvGrpSpPr>
              <a:grpSpLocks noChangeAspect="1"/>
            </p:cNvGrpSpPr>
            <p:nvPr/>
          </p:nvGrpSpPr>
          <p:grpSpPr>
            <a:xfrm>
              <a:off x="21005345" y="2155235"/>
              <a:ext cx="95594" cy="82785"/>
              <a:chOff x="0" y="0"/>
              <a:chExt cx="6350000" cy="5499100"/>
            </a:xfrm>
          </p:grpSpPr>
          <p:sp>
            <p:nvSpPr>
              <p:cNvPr id="1314" name="Freeform 1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5" name="Group 1315"/>
            <p:cNvGrpSpPr>
              <a:grpSpLocks noChangeAspect="1"/>
            </p:cNvGrpSpPr>
            <p:nvPr/>
          </p:nvGrpSpPr>
          <p:grpSpPr>
            <a:xfrm>
              <a:off x="21005345" y="8535719"/>
              <a:ext cx="95594" cy="82785"/>
              <a:chOff x="0" y="0"/>
              <a:chExt cx="6350000" cy="5499100"/>
            </a:xfrm>
          </p:grpSpPr>
          <p:sp>
            <p:nvSpPr>
              <p:cNvPr id="1316" name="Freeform 1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7" name="Group 1317"/>
            <p:cNvGrpSpPr>
              <a:grpSpLocks noChangeAspect="1"/>
            </p:cNvGrpSpPr>
            <p:nvPr/>
          </p:nvGrpSpPr>
          <p:grpSpPr>
            <a:xfrm>
              <a:off x="21005345" y="5342935"/>
              <a:ext cx="95594" cy="82785"/>
              <a:chOff x="0" y="0"/>
              <a:chExt cx="6350000" cy="5499100"/>
            </a:xfrm>
          </p:grpSpPr>
          <p:sp>
            <p:nvSpPr>
              <p:cNvPr id="1318" name="Freeform 1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9" name="Group 1319"/>
            <p:cNvGrpSpPr>
              <a:grpSpLocks noChangeAspect="1"/>
            </p:cNvGrpSpPr>
            <p:nvPr/>
          </p:nvGrpSpPr>
          <p:grpSpPr>
            <a:xfrm>
              <a:off x="4870409" y="537155"/>
              <a:ext cx="95594" cy="82785"/>
              <a:chOff x="0" y="0"/>
              <a:chExt cx="6350000" cy="5499100"/>
            </a:xfrm>
          </p:grpSpPr>
          <p:sp>
            <p:nvSpPr>
              <p:cNvPr id="1320" name="Freeform 1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21" name="Group 1321"/>
            <p:cNvGrpSpPr>
              <a:grpSpLocks noChangeAspect="1"/>
            </p:cNvGrpSpPr>
            <p:nvPr/>
          </p:nvGrpSpPr>
          <p:grpSpPr>
            <a:xfrm>
              <a:off x="4870409" y="6917640"/>
              <a:ext cx="95594" cy="82785"/>
              <a:chOff x="0" y="0"/>
              <a:chExt cx="6350000" cy="5499100"/>
            </a:xfrm>
          </p:grpSpPr>
          <p:sp>
            <p:nvSpPr>
              <p:cNvPr id="1322" name="Freeform 1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23" name="Group 1323"/>
            <p:cNvGrpSpPr>
              <a:grpSpLocks noChangeAspect="1"/>
            </p:cNvGrpSpPr>
            <p:nvPr/>
          </p:nvGrpSpPr>
          <p:grpSpPr>
            <a:xfrm>
              <a:off x="4870409" y="3724855"/>
              <a:ext cx="95594" cy="82785"/>
              <a:chOff x="0" y="0"/>
              <a:chExt cx="6350000" cy="5499100"/>
            </a:xfrm>
          </p:grpSpPr>
          <p:sp>
            <p:nvSpPr>
              <p:cNvPr id="1324" name="Freeform 1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25" name="Group 1325"/>
            <p:cNvGrpSpPr>
              <a:grpSpLocks noChangeAspect="1"/>
            </p:cNvGrpSpPr>
            <p:nvPr/>
          </p:nvGrpSpPr>
          <p:grpSpPr>
            <a:xfrm>
              <a:off x="4870409" y="10105340"/>
              <a:ext cx="95594" cy="82785"/>
              <a:chOff x="0" y="0"/>
              <a:chExt cx="6350000" cy="5499100"/>
            </a:xfrm>
          </p:grpSpPr>
          <p:sp>
            <p:nvSpPr>
              <p:cNvPr id="1326" name="Freeform 1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27" name="Group 1327"/>
            <p:cNvGrpSpPr>
              <a:grpSpLocks noChangeAspect="1"/>
            </p:cNvGrpSpPr>
            <p:nvPr/>
          </p:nvGrpSpPr>
          <p:grpSpPr>
            <a:xfrm>
              <a:off x="14571681" y="537155"/>
              <a:ext cx="95594" cy="82785"/>
              <a:chOff x="0" y="0"/>
              <a:chExt cx="6350000" cy="5499100"/>
            </a:xfrm>
          </p:grpSpPr>
          <p:sp>
            <p:nvSpPr>
              <p:cNvPr id="1328" name="Freeform 1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29" name="Group 1329"/>
            <p:cNvGrpSpPr>
              <a:grpSpLocks noChangeAspect="1"/>
            </p:cNvGrpSpPr>
            <p:nvPr/>
          </p:nvGrpSpPr>
          <p:grpSpPr>
            <a:xfrm>
              <a:off x="14571681" y="6917640"/>
              <a:ext cx="95594" cy="82785"/>
              <a:chOff x="0" y="0"/>
              <a:chExt cx="6350000" cy="5499100"/>
            </a:xfrm>
          </p:grpSpPr>
          <p:sp>
            <p:nvSpPr>
              <p:cNvPr id="1330" name="Freeform 1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1" name="Group 1331"/>
            <p:cNvGrpSpPr>
              <a:grpSpLocks noChangeAspect="1"/>
            </p:cNvGrpSpPr>
            <p:nvPr/>
          </p:nvGrpSpPr>
          <p:grpSpPr>
            <a:xfrm>
              <a:off x="14571681" y="3724855"/>
              <a:ext cx="95594" cy="82785"/>
              <a:chOff x="0" y="0"/>
              <a:chExt cx="6350000" cy="5499100"/>
            </a:xfrm>
          </p:grpSpPr>
          <p:sp>
            <p:nvSpPr>
              <p:cNvPr id="1332" name="Freeform 1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3" name="Group 1333"/>
            <p:cNvGrpSpPr>
              <a:grpSpLocks noChangeAspect="1"/>
            </p:cNvGrpSpPr>
            <p:nvPr/>
          </p:nvGrpSpPr>
          <p:grpSpPr>
            <a:xfrm>
              <a:off x="14571681" y="10105340"/>
              <a:ext cx="95594" cy="82785"/>
              <a:chOff x="0" y="0"/>
              <a:chExt cx="6350000" cy="5499100"/>
            </a:xfrm>
          </p:grpSpPr>
          <p:sp>
            <p:nvSpPr>
              <p:cNvPr id="1334" name="Freeform 1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5" name="Group 1335"/>
            <p:cNvGrpSpPr>
              <a:grpSpLocks noChangeAspect="1"/>
            </p:cNvGrpSpPr>
            <p:nvPr/>
          </p:nvGrpSpPr>
          <p:grpSpPr>
            <a:xfrm>
              <a:off x="4870409" y="2155235"/>
              <a:ext cx="95594" cy="82785"/>
              <a:chOff x="0" y="0"/>
              <a:chExt cx="6350000" cy="5499100"/>
            </a:xfrm>
          </p:grpSpPr>
          <p:sp>
            <p:nvSpPr>
              <p:cNvPr id="1336" name="Freeform 1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7" name="Group 1337"/>
            <p:cNvGrpSpPr>
              <a:grpSpLocks noChangeAspect="1"/>
            </p:cNvGrpSpPr>
            <p:nvPr/>
          </p:nvGrpSpPr>
          <p:grpSpPr>
            <a:xfrm>
              <a:off x="4870409" y="8535719"/>
              <a:ext cx="95594" cy="82785"/>
              <a:chOff x="0" y="0"/>
              <a:chExt cx="6350000" cy="5499100"/>
            </a:xfrm>
          </p:grpSpPr>
          <p:sp>
            <p:nvSpPr>
              <p:cNvPr id="1338" name="Freeform 1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9" name="Group 1339"/>
            <p:cNvGrpSpPr>
              <a:grpSpLocks noChangeAspect="1"/>
            </p:cNvGrpSpPr>
            <p:nvPr/>
          </p:nvGrpSpPr>
          <p:grpSpPr>
            <a:xfrm>
              <a:off x="4870409" y="5342935"/>
              <a:ext cx="95594" cy="82785"/>
              <a:chOff x="0" y="0"/>
              <a:chExt cx="6350000" cy="5499100"/>
            </a:xfrm>
          </p:grpSpPr>
          <p:sp>
            <p:nvSpPr>
              <p:cNvPr id="1340" name="Freeform 1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41" name="Group 1341"/>
            <p:cNvGrpSpPr>
              <a:grpSpLocks noChangeAspect="1"/>
            </p:cNvGrpSpPr>
            <p:nvPr/>
          </p:nvGrpSpPr>
          <p:grpSpPr>
            <a:xfrm>
              <a:off x="14571681" y="2155235"/>
              <a:ext cx="95594" cy="82785"/>
              <a:chOff x="0" y="0"/>
              <a:chExt cx="6350000" cy="5499100"/>
            </a:xfrm>
          </p:grpSpPr>
          <p:sp>
            <p:nvSpPr>
              <p:cNvPr id="1342" name="Freeform 1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43" name="Group 1343"/>
            <p:cNvGrpSpPr>
              <a:grpSpLocks noChangeAspect="1"/>
            </p:cNvGrpSpPr>
            <p:nvPr/>
          </p:nvGrpSpPr>
          <p:grpSpPr>
            <a:xfrm>
              <a:off x="14571681" y="8535719"/>
              <a:ext cx="95594" cy="82785"/>
              <a:chOff x="0" y="0"/>
              <a:chExt cx="6350000" cy="5499100"/>
            </a:xfrm>
          </p:grpSpPr>
          <p:sp>
            <p:nvSpPr>
              <p:cNvPr id="1344" name="Freeform 1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45" name="Group 1345"/>
            <p:cNvGrpSpPr>
              <a:grpSpLocks noChangeAspect="1"/>
            </p:cNvGrpSpPr>
            <p:nvPr/>
          </p:nvGrpSpPr>
          <p:grpSpPr>
            <a:xfrm>
              <a:off x="14571681" y="5342935"/>
              <a:ext cx="95594" cy="82785"/>
              <a:chOff x="0" y="0"/>
              <a:chExt cx="6350000" cy="5499100"/>
            </a:xfrm>
          </p:grpSpPr>
          <p:sp>
            <p:nvSpPr>
              <p:cNvPr id="1346" name="Freeform 1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47" name="Group 1347"/>
            <p:cNvGrpSpPr>
              <a:grpSpLocks noChangeAspect="1"/>
            </p:cNvGrpSpPr>
            <p:nvPr/>
          </p:nvGrpSpPr>
          <p:grpSpPr>
            <a:xfrm>
              <a:off x="2162405" y="1075351"/>
              <a:ext cx="95594" cy="82785"/>
              <a:chOff x="0" y="0"/>
              <a:chExt cx="6350000" cy="5499100"/>
            </a:xfrm>
          </p:grpSpPr>
          <p:sp>
            <p:nvSpPr>
              <p:cNvPr id="1348" name="Freeform 1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49" name="Group 1349"/>
            <p:cNvGrpSpPr>
              <a:grpSpLocks noChangeAspect="1"/>
            </p:cNvGrpSpPr>
            <p:nvPr/>
          </p:nvGrpSpPr>
          <p:grpSpPr>
            <a:xfrm>
              <a:off x="2162405" y="7455836"/>
              <a:ext cx="95594" cy="82785"/>
              <a:chOff x="0" y="0"/>
              <a:chExt cx="6350000" cy="5499100"/>
            </a:xfrm>
          </p:grpSpPr>
          <p:sp>
            <p:nvSpPr>
              <p:cNvPr id="1350" name="Freeform 1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1" name="Group 1351"/>
            <p:cNvGrpSpPr>
              <a:grpSpLocks noChangeAspect="1"/>
            </p:cNvGrpSpPr>
            <p:nvPr/>
          </p:nvGrpSpPr>
          <p:grpSpPr>
            <a:xfrm>
              <a:off x="2162405" y="4263051"/>
              <a:ext cx="95594" cy="82785"/>
              <a:chOff x="0" y="0"/>
              <a:chExt cx="6350000" cy="5499100"/>
            </a:xfrm>
          </p:grpSpPr>
          <p:sp>
            <p:nvSpPr>
              <p:cNvPr id="1352" name="Freeform 1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3" name="Group 1353"/>
            <p:cNvGrpSpPr>
              <a:grpSpLocks noChangeAspect="1"/>
            </p:cNvGrpSpPr>
            <p:nvPr/>
          </p:nvGrpSpPr>
          <p:grpSpPr>
            <a:xfrm>
              <a:off x="2162405" y="10643536"/>
              <a:ext cx="95594" cy="82785"/>
              <a:chOff x="0" y="0"/>
              <a:chExt cx="6350000" cy="5499100"/>
            </a:xfrm>
          </p:grpSpPr>
          <p:sp>
            <p:nvSpPr>
              <p:cNvPr id="1354" name="Freeform 1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5" name="Group 1355"/>
            <p:cNvGrpSpPr>
              <a:grpSpLocks noChangeAspect="1"/>
            </p:cNvGrpSpPr>
            <p:nvPr/>
          </p:nvGrpSpPr>
          <p:grpSpPr>
            <a:xfrm>
              <a:off x="11863677" y="1075351"/>
              <a:ext cx="95594" cy="82785"/>
              <a:chOff x="0" y="0"/>
              <a:chExt cx="6350000" cy="5499100"/>
            </a:xfrm>
          </p:grpSpPr>
          <p:sp>
            <p:nvSpPr>
              <p:cNvPr id="1356" name="Freeform 1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7" name="Group 1357"/>
            <p:cNvGrpSpPr>
              <a:grpSpLocks noChangeAspect="1"/>
            </p:cNvGrpSpPr>
            <p:nvPr/>
          </p:nvGrpSpPr>
          <p:grpSpPr>
            <a:xfrm>
              <a:off x="11863677" y="7455836"/>
              <a:ext cx="95594" cy="82785"/>
              <a:chOff x="0" y="0"/>
              <a:chExt cx="6350000" cy="5499100"/>
            </a:xfrm>
          </p:grpSpPr>
          <p:sp>
            <p:nvSpPr>
              <p:cNvPr id="1358" name="Freeform 1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9" name="Group 1359"/>
            <p:cNvGrpSpPr>
              <a:grpSpLocks noChangeAspect="1"/>
            </p:cNvGrpSpPr>
            <p:nvPr/>
          </p:nvGrpSpPr>
          <p:grpSpPr>
            <a:xfrm>
              <a:off x="11863677" y="4263051"/>
              <a:ext cx="95594" cy="82785"/>
              <a:chOff x="0" y="0"/>
              <a:chExt cx="6350000" cy="5499100"/>
            </a:xfrm>
          </p:grpSpPr>
          <p:sp>
            <p:nvSpPr>
              <p:cNvPr id="1360" name="Freeform 1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61" name="Group 1361"/>
            <p:cNvGrpSpPr>
              <a:grpSpLocks noChangeAspect="1"/>
            </p:cNvGrpSpPr>
            <p:nvPr/>
          </p:nvGrpSpPr>
          <p:grpSpPr>
            <a:xfrm>
              <a:off x="11863677" y="10643536"/>
              <a:ext cx="95594" cy="82785"/>
              <a:chOff x="0" y="0"/>
              <a:chExt cx="6350000" cy="5499100"/>
            </a:xfrm>
          </p:grpSpPr>
          <p:sp>
            <p:nvSpPr>
              <p:cNvPr id="1362" name="Freeform 1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63" name="Group 1363"/>
            <p:cNvGrpSpPr>
              <a:grpSpLocks noChangeAspect="1"/>
            </p:cNvGrpSpPr>
            <p:nvPr/>
          </p:nvGrpSpPr>
          <p:grpSpPr>
            <a:xfrm>
              <a:off x="2162405" y="2693431"/>
              <a:ext cx="95594" cy="82785"/>
              <a:chOff x="0" y="0"/>
              <a:chExt cx="6350000" cy="5499100"/>
            </a:xfrm>
          </p:grpSpPr>
          <p:sp>
            <p:nvSpPr>
              <p:cNvPr id="1364" name="Freeform 1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65" name="Group 1365"/>
            <p:cNvGrpSpPr>
              <a:grpSpLocks noChangeAspect="1"/>
            </p:cNvGrpSpPr>
            <p:nvPr/>
          </p:nvGrpSpPr>
          <p:grpSpPr>
            <a:xfrm>
              <a:off x="2162405" y="9073915"/>
              <a:ext cx="95594" cy="82785"/>
              <a:chOff x="0" y="0"/>
              <a:chExt cx="6350000" cy="5499100"/>
            </a:xfrm>
          </p:grpSpPr>
          <p:sp>
            <p:nvSpPr>
              <p:cNvPr id="1366" name="Freeform 1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67" name="Group 1367"/>
            <p:cNvGrpSpPr>
              <a:grpSpLocks noChangeAspect="1"/>
            </p:cNvGrpSpPr>
            <p:nvPr/>
          </p:nvGrpSpPr>
          <p:grpSpPr>
            <a:xfrm>
              <a:off x="2162405" y="5881131"/>
              <a:ext cx="95594" cy="82785"/>
              <a:chOff x="0" y="0"/>
              <a:chExt cx="6350000" cy="5499100"/>
            </a:xfrm>
          </p:grpSpPr>
          <p:sp>
            <p:nvSpPr>
              <p:cNvPr id="1368" name="Freeform 1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69" name="Group 1369"/>
            <p:cNvGrpSpPr>
              <a:grpSpLocks noChangeAspect="1"/>
            </p:cNvGrpSpPr>
            <p:nvPr/>
          </p:nvGrpSpPr>
          <p:grpSpPr>
            <a:xfrm>
              <a:off x="11863677" y="2693431"/>
              <a:ext cx="95594" cy="82785"/>
              <a:chOff x="0" y="0"/>
              <a:chExt cx="6350000" cy="5499100"/>
            </a:xfrm>
          </p:grpSpPr>
          <p:sp>
            <p:nvSpPr>
              <p:cNvPr id="1370" name="Freeform 1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1" name="Group 1371"/>
            <p:cNvGrpSpPr>
              <a:grpSpLocks noChangeAspect="1"/>
            </p:cNvGrpSpPr>
            <p:nvPr/>
          </p:nvGrpSpPr>
          <p:grpSpPr>
            <a:xfrm>
              <a:off x="11863677" y="9073915"/>
              <a:ext cx="95594" cy="82785"/>
              <a:chOff x="0" y="0"/>
              <a:chExt cx="6350000" cy="5499100"/>
            </a:xfrm>
          </p:grpSpPr>
          <p:sp>
            <p:nvSpPr>
              <p:cNvPr id="1372" name="Freeform 1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3" name="Group 1373"/>
            <p:cNvGrpSpPr>
              <a:grpSpLocks noChangeAspect="1"/>
            </p:cNvGrpSpPr>
            <p:nvPr/>
          </p:nvGrpSpPr>
          <p:grpSpPr>
            <a:xfrm>
              <a:off x="11863677" y="5881131"/>
              <a:ext cx="95594" cy="82785"/>
              <a:chOff x="0" y="0"/>
              <a:chExt cx="6350000" cy="5499100"/>
            </a:xfrm>
          </p:grpSpPr>
          <p:sp>
            <p:nvSpPr>
              <p:cNvPr id="1374" name="Freeform 1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5" name="Group 1375"/>
            <p:cNvGrpSpPr>
              <a:grpSpLocks noChangeAspect="1"/>
            </p:cNvGrpSpPr>
            <p:nvPr/>
          </p:nvGrpSpPr>
          <p:grpSpPr>
            <a:xfrm>
              <a:off x="8656553" y="1075351"/>
              <a:ext cx="95594" cy="82785"/>
              <a:chOff x="0" y="0"/>
              <a:chExt cx="6350000" cy="5499100"/>
            </a:xfrm>
          </p:grpSpPr>
          <p:sp>
            <p:nvSpPr>
              <p:cNvPr id="1376" name="Freeform 1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7" name="Group 1377"/>
            <p:cNvGrpSpPr>
              <a:grpSpLocks noChangeAspect="1"/>
            </p:cNvGrpSpPr>
            <p:nvPr/>
          </p:nvGrpSpPr>
          <p:grpSpPr>
            <a:xfrm>
              <a:off x="8656553" y="7455836"/>
              <a:ext cx="95594" cy="82785"/>
              <a:chOff x="0" y="0"/>
              <a:chExt cx="6350000" cy="5499100"/>
            </a:xfrm>
          </p:grpSpPr>
          <p:sp>
            <p:nvSpPr>
              <p:cNvPr id="1378" name="Freeform 1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9" name="Group 1379"/>
            <p:cNvGrpSpPr>
              <a:grpSpLocks noChangeAspect="1"/>
            </p:cNvGrpSpPr>
            <p:nvPr/>
          </p:nvGrpSpPr>
          <p:grpSpPr>
            <a:xfrm>
              <a:off x="8656553" y="4263051"/>
              <a:ext cx="95594" cy="82785"/>
              <a:chOff x="0" y="0"/>
              <a:chExt cx="6350000" cy="5499100"/>
            </a:xfrm>
          </p:grpSpPr>
          <p:sp>
            <p:nvSpPr>
              <p:cNvPr id="1380" name="Freeform 1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81" name="Group 1381"/>
            <p:cNvGrpSpPr>
              <a:grpSpLocks noChangeAspect="1"/>
            </p:cNvGrpSpPr>
            <p:nvPr/>
          </p:nvGrpSpPr>
          <p:grpSpPr>
            <a:xfrm>
              <a:off x="8656553" y="10643536"/>
              <a:ext cx="95594" cy="82785"/>
              <a:chOff x="0" y="0"/>
              <a:chExt cx="6350000" cy="5499100"/>
            </a:xfrm>
          </p:grpSpPr>
          <p:sp>
            <p:nvSpPr>
              <p:cNvPr id="1382" name="Freeform 13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83" name="Group 1383"/>
            <p:cNvGrpSpPr>
              <a:grpSpLocks noChangeAspect="1"/>
            </p:cNvGrpSpPr>
            <p:nvPr/>
          </p:nvGrpSpPr>
          <p:grpSpPr>
            <a:xfrm>
              <a:off x="18357826" y="1075351"/>
              <a:ext cx="95594" cy="82785"/>
              <a:chOff x="0" y="0"/>
              <a:chExt cx="6350000" cy="5499100"/>
            </a:xfrm>
          </p:grpSpPr>
          <p:sp>
            <p:nvSpPr>
              <p:cNvPr id="1384" name="Freeform 13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85" name="Group 1385"/>
            <p:cNvGrpSpPr>
              <a:grpSpLocks noChangeAspect="1"/>
            </p:cNvGrpSpPr>
            <p:nvPr/>
          </p:nvGrpSpPr>
          <p:grpSpPr>
            <a:xfrm>
              <a:off x="18357826" y="7455836"/>
              <a:ext cx="95594" cy="82785"/>
              <a:chOff x="0" y="0"/>
              <a:chExt cx="6350000" cy="5499100"/>
            </a:xfrm>
          </p:grpSpPr>
          <p:sp>
            <p:nvSpPr>
              <p:cNvPr id="1386" name="Freeform 13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87" name="Group 1387"/>
            <p:cNvGrpSpPr>
              <a:grpSpLocks noChangeAspect="1"/>
            </p:cNvGrpSpPr>
            <p:nvPr/>
          </p:nvGrpSpPr>
          <p:grpSpPr>
            <a:xfrm>
              <a:off x="18357826" y="4263051"/>
              <a:ext cx="95594" cy="82785"/>
              <a:chOff x="0" y="0"/>
              <a:chExt cx="6350000" cy="5499100"/>
            </a:xfrm>
          </p:grpSpPr>
          <p:sp>
            <p:nvSpPr>
              <p:cNvPr id="1388" name="Freeform 13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89" name="Group 1389"/>
            <p:cNvGrpSpPr>
              <a:grpSpLocks noChangeAspect="1"/>
            </p:cNvGrpSpPr>
            <p:nvPr/>
          </p:nvGrpSpPr>
          <p:grpSpPr>
            <a:xfrm>
              <a:off x="18357826" y="10643536"/>
              <a:ext cx="95594" cy="82785"/>
              <a:chOff x="0" y="0"/>
              <a:chExt cx="6350000" cy="5499100"/>
            </a:xfrm>
          </p:grpSpPr>
          <p:sp>
            <p:nvSpPr>
              <p:cNvPr id="1390" name="Freeform 13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1" name="Group 1391"/>
            <p:cNvGrpSpPr>
              <a:grpSpLocks noChangeAspect="1"/>
            </p:cNvGrpSpPr>
            <p:nvPr/>
          </p:nvGrpSpPr>
          <p:grpSpPr>
            <a:xfrm>
              <a:off x="21545206" y="1075351"/>
              <a:ext cx="95594" cy="82785"/>
              <a:chOff x="0" y="0"/>
              <a:chExt cx="6350000" cy="5499100"/>
            </a:xfrm>
          </p:grpSpPr>
          <p:sp>
            <p:nvSpPr>
              <p:cNvPr id="1392" name="Freeform 13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3" name="Group 1393"/>
            <p:cNvGrpSpPr>
              <a:grpSpLocks noChangeAspect="1"/>
            </p:cNvGrpSpPr>
            <p:nvPr/>
          </p:nvGrpSpPr>
          <p:grpSpPr>
            <a:xfrm>
              <a:off x="21545206" y="7455836"/>
              <a:ext cx="95594" cy="82785"/>
              <a:chOff x="0" y="0"/>
              <a:chExt cx="6350000" cy="5499100"/>
            </a:xfrm>
          </p:grpSpPr>
          <p:sp>
            <p:nvSpPr>
              <p:cNvPr id="1394" name="Freeform 13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5" name="Group 1395"/>
            <p:cNvGrpSpPr>
              <a:grpSpLocks noChangeAspect="1"/>
            </p:cNvGrpSpPr>
            <p:nvPr/>
          </p:nvGrpSpPr>
          <p:grpSpPr>
            <a:xfrm>
              <a:off x="21545206" y="4263051"/>
              <a:ext cx="95594" cy="82785"/>
              <a:chOff x="0" y="0"/>
              <a:chExt cx="6350000" cy="5499100"/>
            </a:xfrm>
          </p:grpSpPr>
          <p:sp>
            <p:nvSpPr>
              <p:cNvPr id="1396" name="Freeform 13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7" name="Group 1397"/>
            <p:cNvGrpSpPr>
              <a:grpSpLocks noChangeAspect="1"/>
            </p:cNvGrpSpPr>
            <p:nvPr/>
          </p:nvGrpSpPr>
          <p:grpSpPr>
            <a:xfrm>
              <a:off x="21545206" y="10643536"/>
              <a:ext cx="95594" cy="82785"/>
              <a:chOff x="0" y="0"/>
              <a:chExt cx="6350000" cy="5499100"/>
            </a:xfrm>
          </p:grpSpPr>
          <p:sp>
            <p:nvSpPr>
              <p:cNvPr id="1398" name="Freeform 13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9" name="Group 1399"/>
            <p:cNvGrpSpPr>
              <a:grpSpLocks noChangeAspect="1"/>
            </p:cNvGrpSpPr>
            <p:nvPr/>
          </p:nvGrpSpPr>
          <p:grpSpPr>
            <a:xfrm>
              <a:off x="8656553" y="2693431"/>
              <a:ext cx="95594" cy="82785"/>
              <a:chOff x="0" y="0"/>
              <a:chExt cx="6350000" cy="5499100"/>
            </a:xfrm>
          </p:grpSpPr>
          <p:sp>
            <p:nvSpPr>
              <p:cNvPr id="1400" name="Freeform 14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01" name="Group 1401"/>
            <p:cNvGrpSpPr>
              <a:grpSpLocks noChangeAspect="1"/>
            </p:cNvGrpSpPr>
            <p:nvPr/>
          </p:nvGrpSpPr>
          <p:grpSpPr>
            <a:xfrm>
              <a:off x="8656553" y="9073915"/>
              <a:ext cx="95594" cy="82785"/>
              <a:chOff x="0" y="0"/>
              <a:chExt cx="6350000" cy="5499100"/>
            </a:xfrm>
          </p:grpSpPr>
          <p:sp>
            <p:nvSpPr>
              <p:cNvPr id="1402" name="Freeform 14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03" name="Group 1403"/>
            <p:cNvGrpSpPr>
              <a:grpSpLocks noChangeAspect="1"/>
            </p:cNvGrpSpPr>
            <p:nvPr/>
          </p:nvGrpSpPr>
          <p:grpSpPr>
            <a:xfrm>
              <a:off x="8656553" y="5881131"/>
              <a:ext cx="95594" cy="82785"/>
              <a:chOff x="0" y="0"/>
              <a:chExt cx="6350000" cy="5499100"/>
            </a:xfrm>
          </p:grpSpPr>
          <p:sp>
            <p:nvSpPr>
              <p:cNvPr id="1404" name="Freeform 14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05" name="Group 1405"/>
            <p:cNvGrpSpPr>
              <a:grpSpLocks noChangeAspect="1"/>
            </p:cNvGrpSpPr>
            <p:nvPr/>
          </p:nvGrpSpPr>
          <p:grpSpPr>
            <a:xfrm>
              <a:off x="18357826" y="2693431"/>
              <a:ext cx="95594" cy="82785"/>
              <a:chOff x="0" y="0"/>
              <a:chExt cx="6350000" cy="5499100"/>
            </a:xfrm>
          </p:grpSpPr>
          <p:sp>
            <p:nvSpPr>
              <p:cNvPr id="1406" name="Freeform 14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07" name="Group 1407"/>
            <p:cNvGrpSpPr>
              <a:grpSpLocks noChangeAspect="1"/>
            </p:cNvGrpSpPr>
            <p:nvPr/>
          </p:nvGrpSpPr>
          <p:grpSpPr>
            <a:xfrm>
              <a:off x="18357826" y="9073915"/>
              <a:ext cx="95594" cy="82785"/>
              <a:chOff x="0" y="0"/>
              <a:chExt cx="6350000" cy="5499100"/>
            </a:xfrm>
          </p:grpSpPr>
          <p:sp>
            <p:nvSpPr>
              <p:cNvPr id="1408" name="Freeform 14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09" name="Group 1409"/>
            <p:cNvGrpSpPr>
              <a:grpSpLocks noChangeAspect="1"/>
            </p:cNvGrpSpPr>
            <p:nvPr/>
          </p:nvGrpSpPr>
          <p:grpSpPr>
            <a:xfrm>
              <a:off x="18357826" y="5881131"/>
              <a:ext cx="95594" cy="82785"/>
              <a:chOff x="0" y="0"/>
              <a:chExt cx="6350000" cy="5499100"/>
            </a:xfrm>
          </p:grpSpPr>
          <p:sp>
            <p:nvSpPr>
              <p:cNvPr id="1410" name="Freeform 14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1" name="Group 1411"/>
            <p:cNvGrpSpPr>
              <a:grpSpLocks noChangeAspect="1"/>
            </p:cNvGrpSpPr>
            <p:nvPr/>
          </p:nvGrpSpPr>
          <p:grpSpPr>
            <a:xfrm>
              <a:off x="21545206" y="2693431"/>
              <a:ext cx="95594" cy="82785"/>
              <a:chOff x="0" y="0"/>
              <a:chExt cx="6350000" cy="5499100"/>
            </a:xfrm>
          </p:grpSpPr>
          <p:sp>
            <p:nvSpPr>
              <p:cNvPr id="1412" name="Freeform 14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3" name="Group 1413"/>
            <p:cNvGrpSpPr>
              <a:grpSpLocks noChangeAspect="1"/>
            </p:cNvGrpSpPr>
            <p:nvPr/>
          </p:nvGrpSpPr>
          <p:grpSpPr>
            <a:xfrm>
              <a:off x="21545206" y="9073915"/>
              <a:ext cx="95594" cy="82785"/>
              <a:chOff x="0" y="0"/>
              <a:chExt cx="6350000" cy="5499100"/>
            </a:xfrm>
          </p:grpSpPr>
          <p:sp>
            <p:nvSpPr>
              <p:cNvPr id="1414" name="Freeform 14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5" name="Group 1415"/>
            <p:cNvGrpSpPr>
              <a:grpSpLocks noChangeAspect="1"/>
            </p:cNvGrpSpPr>
            <p:nvPr/>
          </p:nvGrpSpPr>
          <p:grpSpPr>
            <a:xfrm>
              <a:off x="21545206" y="5881131"/>
              <a:ext cx="95594" cy="82785"/>
              <a:chOff x="0" y="0"/>
              <a:chExt cx="6350000" cy="5499100"/>
            </a:xfrm>
          </p:grpSpPr>
          <p:sp>
            <p:nvSpPr>
              <p:cNvPr id="1416" name="Freeform 14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7" name="Group 1417"/>
            <p:cNvGrpSpPr>
              <a:grpSpLocks noChangeAspect="1"/>
            </p:cNvGrpSpPr>
            <p:nvPr/>
          </p:nvGrpSpPr>
          <p:grpSpPr>
            <a:xfrm>
              <a:off x="5410269" y="1075351"/>
              <a:ext cx="95594" cy="82785"/>
              <a:chOff x="0" y="0"/>
              <a:chExt cx="6350000" cy="5499100"/>
            </a:xfrm>
          </p:grpSpPr>
          <p:sp>
            <p:nvSpPr>
              <p:cNvPr id="1418" name="Freeform 14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9" name="Group 1419"/>
            <p:cNvGrpSpPr>
              <a:grpSpLocks noChangeAspect="1"/>
            </p:cNvGrpSpPr>
            <p:nvPr/>
          </p:nvGrpSpPr>
          <p:grpSpPr>
            <a:xfrm>
              <a:off x="5410269" y="7455836"/>
              <a:ext cx="95594" cy="82785"/>
              <a:chOff x="0" y="0"/>
              <a:chExt cx="6350000" cy="5499100"/>
            </a:xfrm>
          </p:grpSpPr>
          <p:sp>
            <p:nvSpPr>
              <p:cNvPr id="1420" name="Freeform 14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21" name="Group 1421"/>
            <p:cNvGrpSpPr>
              <a:grpSpLocks noChangeAspect="1"/>
            </p:cNvGrpSpPr>
            <p:nvPr/>
          </p:nvGrpSpPr>
          <p:grpSpPr>
            <a:xfrm>
              <a:off x="5410269" y="4263051"/>
              <a:ext cx="95594" cy="82785"/>
              <a:chOff x="0" y="0"/>
              <a:chExt cx="6350000" cy="5499100"/>
            </a:xfrm>
          </p:grpSpPr>
          <p:sp>
            <p:nvSpPr>
              <p:cNvPr id="1422" name="Freeform 14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23" name="Group 1423"/>
            <p:cNvGrpSpPr>
              <a:grpSpLocks noChangeAspect="1"/>
            </p:cNvGrpSpPr>
            <p:nvPr/>
          </p:nvGrpSpPr>
          <p:grpSpPr>
            <a:xfrm>
              <a:off x="5410269" y="10643536"/>
              <a:ext cx="95594" cy="82785"/>
              <a:chOff x="0" y="0"/>
              <a:chExt cx="6350000" cy="5499100"/>
            </a:xfrm>
          </p:grpSpPr>
          <p:sp>
            <p:nvSpPr>
              <p:cNvPr id="1424" name="Freeform 14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25" name="Group 1425"/>
            <p:cNvGrpSpPr>
              <a:grpSpLocks noChangeAspect="1"/>
            </p:cNvGrpSpPr>
            <p:nvPr/>
          </p:nvGrpSpPr>
          <p:grpSpPr>
            <a:xfrm>
              <a:off x="15111542" y="1075351"/>
              <a:ext cx="95594" cy="82785"/>
              <a:chOff x="0" y="0"/>
              <a:chExt cx="6350000" cy="5499100"/>
            </a:xfrm>
          </p:grpSpPr>
          <p:sp>
            <p:nvSpPr>
              <p:cNvPr id="1426" name="Freeform 14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27" name="Group 1427"/>
            <p:cNvGrpSpPr>
              <a:grpSpLocks noChangeAspect="1"/>
            </p:cNvGrpSpPr>
            <p:nvPr/>
          </p:nvGrpSpPr>
          <p:grpSpPr>
            <a:xfrm>
              <a:off x="15111542" y="7455836"/>
              <a:ext cx="95594" cy="82785"/>
              <a:chOff x="0" y="0"/>
              <a:chExt cx="6350000" cy="5499100"/>
            </a:xfrm>
          </p:grpSpPr>
          <p:sp>
            <p:nvSpPr>
              <p:cNvPr id="1428" name="Freeform 14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29" name="Group 1429"/>
            <p:cNvGrpSpPr>
              <a:grpSpLocks noChangeAspect="1"/>
            </p:cNvGrpSpPr>
            <p:nvPr/>
          </p:nvGrpSpPr>
          <p:grpSpPr>
            <a:xfrm>
              <a:off x="15111542" y="4263051"/>
              <a:ext cx="95594" cy="82785"/>
              <a:chOff x="0" y="0"/>
              <a:chExt cx="6350000" cy="5499100"/>
            </a:xfrm>
          </p:grpSpPr>
          <p:sp>
            <p:nvSpPr>
              <p:cNvPr id="1430" name="Freeform 14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1" name="Group 1431"/>
            <p:cNvGrpSpPr>
              <a:grpSpLocks noChangeAspect="1"/>
            </p:cNvGrpSpPr>
            <p:nvPr/>
          </p:nvGrpSpPr>
          <p:grpSpPr>
            <a:xfrm>
              <a:off x="15111542" y="10643536"/>
              <a:ext cx="95594" cy="82785"/>
              <a:chOff x="0" y="0"/>
              <a:chExt cx="6350000" cy="5499100"/>
            </a:xfrm>
          </p:grpSpPr>
          <p:sp>
            <p:nvSpPr>
              <p:cNvPr id="1432" name="Freeform 14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3" name="Group 1433"/>
            <p:cNvGrpSpPr>
              <a:grpSpLocks noChangeAspect="1"/>
            </p:cNvGrpSpPr>
            <p:nvPr/>
          </p:nvGrpSpPr>
          <p:grpSpPr>
            <a:xfrm>
              <a:off x="5410269" y="2693431"/>
              <a:ext cx="95594" cy="82785"/>
              <a:chOff x="0" y="0"/>
              <a:chExt cx="6350000" cy="5499100"/>
            </a:xfrm>
          </p:grpSpPr>
          <p:sp>
            <p:nvSpPr>
              <p:cNvPr id="1434" name="Freeform 14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5" name="Group 1435"/>
            <p:cNvGrpSpPr>
              <a:grpSpLocks noChangeAspect="1"/>
            </p:cNvGrpSpPr>
            <p:nvPr/>
          </p:nvGrpSpPr>
          <p:grpSpPr>
            <a:xfrm>
              <a:off x="5410269" y="9073915"/>
              <a:ext cx="95594" cy="82785"/>
              <a:chOff x="0" y="0"/>
              <a:chExt cx="6350000" cy="5499100"/>
            </a:xfrm>
          </p:grpSpPr>
          <p:sp>
            <p:nvSpPr>
              <p:cNvPr id="1436" name="Freeform 14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7" name="Group 1437"/>
            <p:cNvGrpSpPr>
              <a:grpSpLocks noChangeAspect="1"/>
            </p:cNvGrpSpPr>
            <p:nvPr/>
          </p:nvGrpSpPr>
          <p:grpSpPr>
            <a:xfrm>
              <a:off x="5410269" y="5881131"/>
              <a:ext cx="95594" cy="82785"/>
              <a:chOff x="0" y="0"/>
              <a:chExt cx="6350000" cy="5499100"/>
            </a:xfrm>
          </p:grpSpPr>
          <p:sp>
            <p:nvSpPr>
              <p:cNvPr id="1438" name="Freeform 14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9" name="Group 1439"/>
            <p:cNvGrpSpPr>
              <a:grpSpLocks noChangeAspect="1"/>
            </p:cNvGrpSpPr>
            <p:nvPr/>
          </p:nvGrpSpPr>
          <p:grpSpPr>
            <a:xfrm>
              <a:off x="15111542" y="2693431"/>
              <a:ext cx="95594" cy="82785"/>
              <a:chOff x="0" y="0"/>
              <a:chExt cx="6350000" cy="5499100"/>
            </a:xfrm>
          </p:grpSpPr>
          <p:sp>
            <p:nvSpPr>
              <p:cNvPr id="1440" name="Freeform 14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41" name="Group 1441"/>
            <p:cNvGrpSpPr>
              <a:grpSpLocks noChangeAspect="1"/>
            </p:cNvGrpSpPr>
            <p:nvPr/>
          </p:nvGrpSpPr>
          <p:grpSpPr>
            <a:xfrm>
              <a:off x="15111542" y="9073915"/>
              <a:ext cx="95594" cy="82785"/>
              <a:chOff x="0" y="0"/>
              <a:chExt cx="6350000" cy="5499100"/>
            </a:xfrm>
          </p:grpSpPr>
          <p:sp>
            <p:nvSpPr>
              <p:cNvPr id="1442" name="Freeform 14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43" name="Group 1443"/>
            <p:cNvGrpSpPr>
              <a:grpSpLocks noChangeAspect="1"/>
            </p:cNvGrpSpPr>
            <p:nvPr/>
          </p:nvGrpSpPr>
          <p:grpSpPr>
            <a:xfrm>
              <a:off x="15111542" y="5881131"/>
              <a:ext cx="95594" cy="82785"/>
              <a:chOff x="0" y="0"/>
              <a:chExt cx="6350000" cy="5499100"/>
            </a:xfrm>
          </p:grpSpPr>
          <p:sp>
            <p:nvSpPr>
              <p:cNvPr id="1444" name="Freeform 14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45" name="Group 1445"/>
            <p:cNvGrpSpPr>
              <a:grpSpLocks noChangeAspect="1"/>
            </p:cNvGrpSpPr>
            <p:nvPr/>
          </p:nvGrpSpPr>
          <p:grpSpPr>
            <a:xfrm>
              <a:off x="545144" y="1075351"/>
              <a:ext cx="95594" cy="82785"/>
              <a:chOff x="0" y="0"/>
              <a:chExt cx="6350000" cy="5499100"/>
            </a:xfrm>
          </p:grpSpPr>
          <p:sp>
            <p:nvSpPr>
              <p:cNvPr id="1446" name="Freeform 14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47" name="Group 1447"/>
            <p:cNvGrpSpPr>
              <a:grpSpLocks noChangeAspect="1"/>
            </p:cNvGrpSpPr>
            <p:nvPr/>
          </p:nvGrpSpPr>
          <p:grpSpPr>
            <a:xfrm>
              <a:off x="545144" y="7455836"/>
              <a:ext cx="95594" cy="82785"/>
              <a:chOff x="0" y="0"/>
              <a:chExt cx="6350000" cy="5499100"/>
            </a:xfrm>
          </p:grpSpPr>
          <p:sp>
            <p:nvSpPr>
              <p:cNvPr id="1448" name="Freeform 14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49" name="Group 1449"/>
            <p:cNvGrpSpPr>
              <a:grpSpLocks noChangeAspect="1"/>
            </p:cNvGrpSpPr>
            <p:nvPr/>
          </p:nvGrpSpPr>
          <p:grpSpPr>
            <a:xfrm>
              <a:off x="545144" y="4263051"/>
              <a:ext cx="95594" cy="82785"/>
              <a:chOff x="0" y="0"/>
              <a:chExt cx="6350000" cy="5499100"/>
            </a:xfrm>
          </p:grpSpPr>
          <p:sp>
            <p:nvSpPr>
              <p:cNvPr id="1450" name="Freeform 14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1" name="Group 1451"/>
            <p:cNvGrpSpPr>
              <a:grpSpLocks noChangeAspect="1"/>
            </p:cNvGrpSpPr>
            <p:nvPr/>
          </p:nvGrpSpPr>
          <p:grpSpPr>
            <a:xfrm>
              <a:off x="545144" y="10643536"/>
              <a:ext cx="95594" cy="82785"/>
              <a:chOff x="0" y="0"/>
              <a:chExt cx="6350000" cy="5499100"/>
            </a:xfrm>
          </p:grpSpPr>
          <p:sp>
            <p:nvSpPr>
              <p:cNvPr id="1452" name="Freeform 14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3" name="Group 1453"/>
            <p:cNvGrpSpPr>
              <a:grpSpLocks noChangeAspect="1"/>
            </p:cNvGrpSpPr>
            <p:nvPr/>
          </p:nvGrpSpPr>
          <p:grpSpPr>
            <a:xfrm>
              <a:off x="10246416" y="1075351"/>
              <a:ext cx="95594" cy="82785"/>
              <a:chOff x="0" y="0"/>
              <a:chExt cx="6350000" cy="5499100"/>
            </a:xfrm>
          </p:grpSpPr>
          <p:sp>
            <p:nvSpPr>
              <p:cNvPr id="1454" name="Freeform 14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5" name="Group 1455"/>
            <p:cNvGrpSpPr>
              <a:grpSpLocks noChangeAspect="1"/>
            </p:cNvGrpSpPr>
            <p:nvPr/>
          </p:nvGrpSpPr>
          <p:grpSpPr>
            <a:xfrm>
              <a:off x="10246416" y="7455836"/>
              <a:ext cx="95594" cy="82785"/>
              <a:chOff x="0" y="0"/>
              <a:chExt cx="6350000" cy="5499100"/>
            </a:xfrm>
          </p:grpSpPr>
          <p:sp>
            <p:nvSpPr>
              <p:cNvPr id="1456" name="Freeform 14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7" name="Group 1457"/>
            <p:cNvGrpSpPr>
              <a:grpSpLocks noChangeAspect="1"/>
            </p:cNvGrpSpPr>
            <p:nvPr/>
          </p:nvGrpSpPr>
          <p:grpSpPr>
            <a:xfrm>
              <a:off x="10246416" y="4263051"/>
              <a:ext cx="95594" cy="82785"/>
              <a:chOff x="0" y="0"/>
              <a:chExt cx="6350000" cy="5499100"/>
            </a:xfrm>
          </p:grpSpPr>
          <p:sp>
            <p:nvSpPr>
              <p:cNvPr id="1458" name="Freeform 14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9" name="Group 1459"/>
            <p:cNvGrpSpPr>
              <a:grpSpLocks noChangeAspect="1"/>
            </p:cNvGrpSpPr>
            <p:nvPr/>
          </p:nvGrpSpPr>
          <p:grpSpPr>
            <a:xfrm>
              <a:off x="10246416" y="10643536"/>
              <a:ext cx="95594" cy="82785"/>
              <a:chOff x="0" y="0"/>
              <a:chExt cx="6350000" cy="5499100"/>
            </a:xfrm>
          </p:grpSpPr>
          <p:sp>
            <p:nvSpPr>
              <p:cNvPr id="1460" name="Freeform 14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61" name="Group 1461"/>
            <p:cNvGrpSpPr>
              <a:grpSpLocks noChangeAspect="1"/>
            </p:cNvGrpSpPr>
            <p:nvPr/>
          </p:nvGrpSpPr>
          <p:grpSpPr>
            <a:xfrm>
              <a:off x="545144" y="2693431"/>
              <a:ext cx="95594" cy="82785"/>
              <a:chOff x="0" y="0"/>
              <a:chExt cx="6350000" cy="5499100"/>
            </a:xfrm>
          </p:grpSpPr>
          <p:sp>
            <p:nvSpPr>
              <p:cNvPr id="1462" name="Freeform 14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63" name="Group 1463"/>
            <p:cNvGrpSpPr>
              <a:grpSpLocks noChangeAspect="1"/>
            </p:cNvGrpSpPr>
            <p:nvPr/>
          </p:nvGrpSpPr>
          <p:grpSpPr>
            <a:xfrm>
              <a:off x="545144" y="9073915"/>
              <a:ext cx="95594" cy="82785"/>
              <a:chOff x="0" y="0"/>
              <a:chExt cx="6350000" cy="5499100"/>
            </a:xfrm>
          </p:grpSpPr>
          <p:sp>
            <p:nvSpPr>
              <p:cNvPr id="1464" name="Freeform 14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65" name="Group 1465"/>
            <p:cNvGrpSpPr>
              <a:grpSpLocks noChangeAspect="1"/>
            </p:cNvGrpSpPr>
            <p:nvPr/>
          </p:nvGrpSpPr>
          <p:grpSpPr>
            <a:xfrm>
              <a:off x="545144" y="5881131"/>
              <a:ext cx="95594" cy="82785"/>
              <a:chOff x="0" y="0"/>
              <a:chExt cx="6350000" cy="5499100"/>
            </a:xfrm>
          </p:grpSpPr>
          <p:sp>
            <p:nvSpPr>
              <p:cNvPr id="1466" name="Freeform 14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67" name="Group 1467"/>
            <p:cNvGrpSpPr>
              <a:grpSpLocks noChangeAspect="1"/>
            </p:cNvGrpSpPr>
            <p:nvPr/>
          </p:nvGrpSpPr>
          <p:grpSpPr>
            <a:xfrm>
              <a:off x="10246416" y="2693431"/>
              <a:ext cx="95594" cy="82785"/>
              <a:chOff x="0" y="0"/>
              <a:chExt cx="6350000" cy="5499100"/>
            </a:xfrm>
          </p:grpSpPr>
          <p:sp>
            <p:nvSpPr>
              <p:cNvPr id="1468" name="Freeform 14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69" name="Group 1469"/>
            <p:cNvGrpSpPr>
              <a:grpSpLocks noChangeAspect="1"/>
            </p:cNvGrpSpPr>
            <p:nvPr/>
          </p:nvGrpSpPr>
          <p:grpSpPr>
            <a:xfrm>
              <a:off x="10246416" y="9073915"/>
              <a:ext cx="95594" cy="82785"/>
              <a:chOff x="0" y="0"/>
              <a:chExt cx="6350000" cy="5499100"/>
            </a:xfrm>
          </p:grpSpPr>
          <p:sp>
            <p:nvSpPr>
              <p:cNvPr id="1470" name="Freeform 14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1" name="Group 1471"/>
            <p:cNvGrpSpPr>
              <a:grpSpLocks noChangeAspect="1"/>
            </p:cNvGrpSpPr>
            <p:nvPr/>
          </p:nvGrpSpPr>
          <p:grpSpPr>
            <a:xfrm>
              <a:off x="10246416" y="5881131"/>
              <a:ext cx="95594" cy="82785"/>
              <a:chOff x="0" y="0"/>
              <a:chExt cx="6350000" cy="5499100"/>
            </a:xfrm>
          </p:grpSpPr>
          <p:sp>
            <p:nvSpPr>
              <p:cNvPr id="1472" name="Freeform 14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3" name="Group 1473"/>
            <p:cNvGrpSpPr>
              <a:grpSpLocks noChangeAspect="1"/>
            </p:cNvGrpSpPr>
            <p:nvPr/>
          </p:nvGrpSpPr>
          <p:grpSpPr>
            <a:xfrm>
              <a:off x="7039293" y="1075351"/>
              <a:ext cx="95594" cy="82785"/>
              <a:chOff x="0" y="0"/>
              <a:chExt cx="6350000" cy="5499100"/>
            </a:xfrm>
          </p:grpSpPr>
          <p:sp>
            <p:nvSpPr>
              <p:cNvPr id="1474" name="Freeform 14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5" name="Group 1475"/>
            <p:cNvGrpSpPr>
              <a:grpSpLocks noChangeAspect="1"/>
            </p:cNvGrpSpPr>
            <p:nvPr/>
          </p:nvGrpSpPr>
          <p:grpSpPr>
            <a:xfrm>
              <a:off x="7039293" y="7455836"/>
              <a:ext cx="95594" cy="82785"/>
              <a:chOff x="0" y="0"/>
              <a:chExt cx="6350000" cy="5499100"/>
            </a:xfrm>
          </p:grpSpPr>
          <p:sp>
            <p:nvSpPr>
              <p:cNvPr id="1476" name="Freeform 14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7" name="Group 1477"/>
            <p:cNvGrpSpPr>
              <a:grpSpLocks noChangeAspect="1"/>
            </p:cNvGrpSpPr>
            <p:nvPr/>
          </p:nvGrpSpPr>
          <p:grpSpPr>
            <a:xfrm>
              <a:off x="7039293" y="4263051"/>
              <a:ext cx="95594" cy="82785"/>
              <a:chOff x="0" y="0"/>
              <a:chExt cx="6350000" cy="5499100"/>
            </a:xfrm>
          </p:grpSpPr>
          <p:sp>
            <p:nvSpPr>
              <p:cNvPr id="1478" name="Freeform 14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9" name="Group 1479"/>
            <p:cNvGrpSpPr>
              <a:grpSpLocks noChangeAspect="1"/>
            </p:cNvGrpSpPr>
            <p:nvPr/>
          </p:nvGrpSpPr>
          <p:grpSpPr>
            <a:xfrm>
              <a:off x="7039293" y="10643536"/>
              <a:ext cx="95594" cy="82785"/>
              <a:chOff x="0" y="0"/>
              <a:chExt cx="6350000" cy="5499100"/>
            </a:xfrm>
          </p:grpSpPr>
          <p:sp>
            <p:nvSpPr>
              <p:cNvPr id="1480" name="Freeform 14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81" name="Group 1481"/>
            <p:cNvGrpSpPr>
              <a:grpSpLocks noChangeAspect="1"/>
            </p:cNvGrpSpPr>
            <p:nvPr/>
          </p:nvGrpSpPr>
          <p:grpSpPr>
            <a:xfrm>
              <a:off x="16740565" y="1075351"/>
              <a:ext cx="95594" cy="82785"/>
              <a:chOff x="0" y="0"/>
              <a:chExt cx="6350000" cy="5499100"/>
            </a:xfrm>
          </p:grpSpPr>
          <p:sp>
            <p:nvSpPr>
              <p:cNvPr id="1482" name="Freeform 14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83" name="Group 1483"/>
            <p:cNvGrpSpPr>
              <a:grpSpLocks noChangeAspect="1"/>
            </p:cNvGrpSpPr>
            <p:nvPr/>
          </p:nvGrpSpPr>
          <p:grpSpPr>
            <a:xfrm>
              <a:off x="16740565" y="7455836"/>
              <a:ext cx="95594" cy="82785"/>
              <a:chOff x="0" y="0"/>
              <a:chExt cx="6350000" cy="5499100"/>
            </a:xfrm>
          </p:grpSpPr>
          <p:sp>
            <p:nvSpPr>
              <p:cNvPr id="1484" name="Freeform 14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85" name="Group 1485"/>
            <p:cNvGrpSpPr>
              <a:grpSpLocks noChangeAspect="1"/>
            </p:cNvGrpSpPr>
            <p:nvPr/>
          </p:nvGrpSpPr>
          <p:grpSpPr>
            <a:xfrm>
              <a:off x="16740565" y="4263051"/>
              <a:ext cx="95594" cy="82785"/>
              <a:chOff x="0" y="0"/>
              <a:chExt cx="6350000" cy="5499100"/>
            </a:xfrm>
          </p:grpSpPr>
          <p:sp>
            <p:nvSpPr>
              <p:cNvPr id="1486" name="Freeform 14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87" name="Group 1487"/>
            <p:cNvGrpSpPr>
              <a:grpSpLocks noChangeAspect="1"/>
            </p:cNvGrpSpPr>
            <p:nvPr/>
          </p:nvGrpSpPr>
          <p:grpSpPr>
            <a:xfrm>
              <a:off x="16740565" y="10643536"/>
              <a:ext cx="95594" cy="82785"/>
              <a:chOff x="0" y="0"/>
              <a:chExt cx="6350000" cy="5499100"/>
            </a:xfrm>
          </p:grpSpPr>
          <p:sp>
            <p:nvSpPr>
              <p:cNvPr id="1488" name="Freeform 14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89" name="Group 1489"/>
            <p:cNvGrpSpPr>
              <a:grpSpLocks noChangeAspect="1"/>
            </p:cNvGrpSpPr>
            <p:nvPr/>
          </p:nvGrpSpPr>
          <p:grpSpPr>
            <a:xfrm>
              <a:off x="19927945" y="1075351"/>
              <a:ext cx="95594" cy="82785"/>
              <a:chOff x="0" y="0"/>
              <a:chExt cx="6350000" cy="5499100"/>
            </a:xfrm>
          </p:grpSpPr>
          <p:sp>
            <p:nvSpPr>
              <p:cNvPr id="1490" name="Freeform 14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1" name="Group 1491"/>
            <p:cNvGrpSpPr>
              <a:grpSpLocks noChangeAspect="1"/>
            </p:cNvGrpSpPr>
            <p:nvPr/>
          </p:nvGrpSpPr>
          <p:grpSpPr>
            <a:xfrm>
              <a:off x="19927945" y="7455836"/>
              <a:ext cx="95594" cy="82785"/>
              <a:chOff x="0" y="0"/>
              <a:chExt cx="6350000" cy="5499100"/>
            </a:xfrm>
          </p:grpSpPr>
          <p:sp>
            <p:nvSpPr>
              <p:cNvPr id="1492" name="Freeform 14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3" name="Group 1493"/>
            <p:cNvGrpSpPr>
              <a:grpSpLocks noChangeAspect="1"/>
            </p:cNvGrpSpPr>
            <p:nvPr/>
          </p:nvGrpSpPr>
          <p:grpSpPr>
            <a:xfrm>
              <a:off x="19927945" y="4263051"/>
              <a:ext cx="95594" cy="82785"/>
              <a:chOff x="0" y="0"/>
              <a:chExt cx="6350000" cy="5499100"/>
            </a:xfrm>
          </p:grpSpPr>
          <p:sp>
            <p:nvSpPr>
              <p:cNvPr id="1494" name="Freeform 14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5" name="Group 1495"/>
            <p:cNvGrpSpPr>
              <a:grpSpLocks noChangeAspect="1"/>
            </p:cNvGrpSpPr>
            <p:nvPr/>
          </p:nvGrpSpPr>
          <p:grpSpPr>
            <a:xfrm>
              <a:off x="19927945" y="10643536"/>
              <a:ext cx="95594" cy="82785"/>
              <a:chOff x="0" y="0"/>
              <a:chExt cx="6350000" cy="5499100"/>
            </a:xfrm>
          </p:grpSpPr>
          <p:sp>
            <p:nvSpPr>
              <p:cNvPr id="1496" name="Freeform 14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7" name="Group 1497"/>
            <p:cNvGrpSpPr>
              <a:grpSpLocks noChangeAspect="1"/>
            </p:cNvGrpSpPr>
            <p:nvPr/>
          </p:nvGrpSpPr>
          <p:grpSpPr>
            <a:xfrm>
              <a:off x="7039293" y="2693431"/>
              <a:ext cx="95594" cy="82785"/>
              <a:chOff x="0" y="0"/>
              <a:chExt cx="6350000" cy="5499100"/>
            </a:xfrm>
          </p:grpSpPr>
          <p:sp>
            <p:nvSpPr>
              <p:cNvPr id="1498" name="Freeform 14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9" name="Group 1499"/>
            <p:cNvGrpSpPr>
              <a:grpSpLocks noChangeAspect="1"/>
            </p:cNvGrpSpPr>
            <p:nvPr/>
          </p:nvGrpSpPr>
          <p:grpSpPr>
            <a:xfrm>
              <a:off x="7039293" y="9073915"/>
              <a:ext cx="95594" cy="82785"/>
              <a:chOff x="0" y="0"/>
              <a:chExt cx="6350000" cy="5499100"/>
            </a:xfrm>
          </p:grpSpPr>
          <p:sp>
            <p:nvSpPr>
              <p:cNvPr id="1500" name="Freeform 15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01" name="Group 1501"/>
            <p:cNvGrpSpPr>
              <a:grpSpLocks noChangeAspect="1"/>
            </p:cNvGrpSpPr>
            <p:nvPr/>
          </p:nvGrpSpPr>
          <p:grpSpPr>
            <a:xfrm>
              <a:off x="7039293" y="5881131"/>
              <a:ext cx="95594" cy="82785"/>
              <a:chOff x="0" y="0"/>
              <a:chExt cx="6350000" cy="5499100"/>
            </a:xfrm>
          </p:grpSpPr>
          <p:sp>
            <p:nvSpPr>
              <p:cNvPr id="1502" name="Freeform 15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03" name="Group 1503"/>
            <p:cNvGrpSpPr>
              <a:grpSpLocks noChangeAspect="1"/>
            </p:cNvGrpSpPr>
            <p:nvPr/>
          </p:nvGrpSpPr>
          <p:grpSpPr>
            <a:xfrm>
              <a:off x="16740565" y="2693431"/>
              <a:ext cx="95594" cy="82785"/>
              <a:chOff x="0" y="0"/>
              <a:chExt cx="6350000" cy="5499100"/>
            </a:xfrm>
          </p:grpSpPr>
          <p:sp>
            <p:nvSpPr>
              <p:cNvPr id="1504" name="Freeform 15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05" name="Group 1505"/>
            <p:cNvGrpSpPr>
              <a:grpSpLocks noChangeAspect="1"/>
            </p:cNvGrpSpPr>
            <p:nvPr/>
          </p:nvGrpSpPr>
          <p:grpSpPr>
            <a:xfrm>
              <a:off x="16740565" y="9073915"/>
              <a:ext cx="95594" cy="82785"/>
              <a:chOff x="0" y="0"/>
              <a:chExt cx="6350000" cy="5499100"/>
            </a:xfrm>
          </p:grpSpPr>
          <p:sp>
            <p:nvSpPr>
              <p:cNvPr id="1506" name="Freeform 15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07" name="Group 1507"/>
            <p:cNvGrpSpPr>
              <a:grpSpLocks noChangeAspect="1"/>
            </p:cNvGrpSpPr>
            <p:nvPr/>
          </p:nvGrpSpPr>
          <p:grpSpPr>
            <a:xfrm>
              <a:off x="16740565" y="5881131"/>
              <a:ext cx="95594" cy="82785"/>
              <a:chOff x="0" y="0"/>
              <a:chExt cx="6350000" cy="5499100"/>
            </a:xfrm>
          </p:grpSpPr>
          <p:sp>
            <p:nvSpPr>
              <p:cNvPr id="1508" name="Freeform 15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09" name="Group 1509"/>
            <p:cNvGrpSpPr>
              <a:grpSpLocks noChangeAspect="1"/>
            </p:cNvGrpSpPr>
            <p:nvPr/>
          </p:nvGrpSpPr>
          <p:grpSpPr>
            <a:xfrm>
              <a:off x="19927945" y="2693431"/>
              <a:ext cx="95594" cy="82785"/>
              <a:chOff x="0" y="0"/>
              <a:chExt cx="6350000" cy="5499100"/>
            </a:xfrm>
          </p:grpSpPr>
          <p:sp>
            <p:nvSpPr>
              <p:cNvPr id="1510" name="Freeform 15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1" name="Group 1511"/>
            <p:cNvGrpSpPr>
              <a:grpSpLocks noChangeAspect="1"/>
            </p:cNvGrpSpPr>
            <p:nvPr/>
          </p:nvGrpSpPr>
          <p:grpSpPr>
            <a:xfrm>
              <a:off x="19927945" y="9073915"/>
              <a:ext cx="95594" cy="82785"/>
              <a:chOff x="0" y="0"/>
              <a:chExt cx="6350000" cy="5499100"/>
            </a:xfrm>
          </p:grpSpPr>
          <p:sp>
            <p:nvSpPr>
              <p:cNvPr id="1512" name="Freeform 15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3" name="Group 1513"/>
            <p:cNvGrpSpPr>
              <a:grpSpLocks noChangeAspect="1"/>
            </p:cNvGrpSpPr>
            <p:nvPr/>
          </p:nvGrpSpPr>
          <p:grpSpPr>
            <a:xfrm>
              <a:off x="19927945" y="5881131"/>
              <a:ext cx="95594" cy="82785"/>
              <a:chOff x="0" y="0"/>
              <a:chExt cx="6350000" cy="5499100"/>
            </a:xfrm>
          </p:grpSpPr>
          <p:sp>
            <p:nvSpPr>
              <p:cNvPr id="1514" name="Freeform 15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5" name="Group 1515"/>
            <p:cNvGrpSpPr>
              <a:grpSpLocks noChangeAspect="1"/>
            </p:cNvGrpSpPr>
            <p:nvPr/>
          </p:nvGrpSpPr>
          <p:grpSpPr>
            <a:xfrm>
              <a:off x="3793009" y="1075351"/>
              <a:ext cx="95594" cy="82785"/>
              <a:chOff x="0" y="0"/>
              <a:chExt cx="6350000" cy="5499100"/>
            </a:xfrm>
          </p:grpSpPr>
          <p:sp>
            <p:nvSpPr>
              <p:cNvPr id="1516" name="Freeform 15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7" name="Group 1517"/>
            <p:cNvGrpSpPr>
              <a:grpSpLocks noChangeAspect="1"/>
            </p:cNvGrpSpPr>
            <p:nvPr/>
          </p:nvGrpSpPr>
          <p:grpSpPr>
            <a:xfrm>
              <a:off x="3793009" y="7455836"/>
              <a:ext cx="95594" cy="82785"/>
              <a:chOff x="0" y="0"/>
              <a:chExt cx="6350000" cy="5499100"/>
            </a:xfrm>
          </p:grpSpPr>
          <p:sp>
            <p:nvSpPr>
              <p:cNvPr id="1518" name="Freeform 15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9" name="Group 1519"/>
            <p:cNvGrpSpPr>
              <a:grpSpLocks noChangeAspect="1"/>
            </p:cNvGrpSpPr>
            <p:nvPr/>
          </p:nvGrpSpPr>
          <p:grpSpPr>
            <a:xfrm>
              <a:off x="3793009" y="4263051"/>
              <a:ext cx="95594" cy="82785"/>
              <a:chOff x="0" y="0"/>
              <a:chExt cx="6350000" cy="5499100"/>
            </a:xfrm>
          </p:grpSpPr>
          <p:sp>
            <p:nvSpPr>
              <p:cNvPr id="1520" name="Freeform 15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21" name="Group 1521"/>
            <p:cNvGrpSpPr>
              <a:grpSpLocks noChangeAspect="1"/>
            </p:cNvGrpSpPr>
            <p:nvPr/>
          </p:nvGrpSpPr>
          <p:grpSpPr>
            <a:xfrm>
              <a:off x="3793009" y="10643536"/>
              <a:ext cx="95594" cy="82785"/>
              <a:chOff x="0" y="0"/>
              <a:chExt cx="6350000" cy="5499100"/>
            </a:xfrm>
          </p:grpSpPr>
          <p:sp>
            <p:nvSpPr>
              <p:cNvPr id="1522" name="Freeform 15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23" name="Group 1523"/>
            <p:cNvGrpSpPr>
              <a:grpSpLocks noChangeAspect="1"/>
            </p:cNvGrpSpPr>
            <p:nvPr/>
          </p:nvGrpSpPr>
          <p:grpSpPr>
            <a:xfrm>
              <a:off x="13494281" y="1075351"/>
              <a:ext cx="95594" cy="82785"/>
              <a:chOff x="0" y="0"/>
              <a:chExt cx="6350000" cy="5499100"/>
            </a:xfrm>
          </p:grpSpPr>
          <p:sp>
            <p:nvSpPr>
              <p:cNvPr id="1524" name="Freeform 15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25" name="Group 1525"/>
            <p:cNvGrpSpPr>
              <a:grpSpLocks noChangeAspect="1"/>
            </p:cNvGrpSpPr>
            <p:nvPr/>
          </p:nvGrpSpPr>
          <p:grpSpPr>
            <a:xfrm>
              <a:off x="13494281" y="7455836"/>
              <a:ext cx="95594" cy="82785"/>
              <a:chOff x="0" y="0"/>
              <a:chExt cx="6350000" cy="5499100"/>
            </a:xfrm>
          </p:grpSpPr>
          <p:sp>
            <p:nvSpPr>
              <p:cNvPr id="1526" name="Freeform 15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27" name="Group 1527"/>
            <p:cNvGrpSpPr>
              <a:grpSpLocks noChangeAspect="1"/>
            </p:cNvGrpSpPr>
            <p:nvPr/>
          </p:nvGrpSpPr>
          <p:grpSpPr>
            <a:xfrm>
              <a:off x="13494281" y="4263051"/>
              <a:ext cx="95594" cy="82785"/>
              <a:chOff x="0" y="0"/>
              <a:chExt cx="6350000" cy="5499100"/>
            </a:xfrm>
          </p:grpSpPr>
          <p:sp>
            <p:nvSpPr>
              <p:cNvPr id="1528" name="Freeform 15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29" name="Group 1529"/>
            <p:cNvGrpSpPr>
              <a:grpSpLocks noChangeAspect="1"/>
            </p:cNvGrpSpPr>
            <p:nvPr/>
          </p:nvGrpSpPr>
          <p:grpSpPr>
            <a:xfrm>
              <a:off x="13494281" y="10643536"/>
              <a:ext cx="95594" cy="82785"/>
              <a:chOff x="0" y="0"/>
              <a:chExt cx="6350000" cy="5499100"/>
            </a:xfrm>
          </p:grpSpPr>
          <p:sp>
            <p:nvSpPr>
              <p:cNvPr id="1530" name="Freeform 15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1" name="Group 1531"/>
            <p:cNvGrpSpPr>
              <a:grpSpLocks noChangeAspect="1"/>
            </p:cNvGrpSpPr>
            <p:nvPr/>
          </p:nvGrpSpPr>
          <p:grpSpPr>
            <a:xfrm>
              <a:off x="3793009" y="2693431"/>
              <a:ext cx="95594" cy="82785"/>
              <a:chOff x="0" y="0"/>
              <a:chExt cx="6350000" cy="5499100"/>
            </a:xfrm>
          </p:grpSpPr>
          <p:sp>
            <p:nvSpPr>
              <p:cNvPr id="1532" name="Freeform 15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3" name="Group 1533"/>
            <p:cNvGrpSpPr>
              <a:grpSpLocks noChangeAspect="1"/>
            </p:cNvGrpSpPr>
            <p:nvPr/>
          </p:nvGrpSpPr>
          <p:grpSpPr>
            <a:xfrm>
              <a:off x="3793009" y="9073915"/>
              <a:ext cx="95594" cy="82785"/>
              <a:chOff x="0" y="0"/>
              <a:chExt cx="6350000" cy="5499100"/>
            </a:xfrm>
          </p:grpSpPr>
          <p:sp>
            <p:nvSpPr>
              <p:cNvPr id="1534" name="Freeform 15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5" name="Group 1535"/>
            <p:cNvGrpSpPr>
              <a:grpSpLocks noChangeAspect="1"/>
            </p:cNvGrpSpPr>
            <p:nvPr/>
          </p:nvGrpSpPr>
          <p:grpSpPr>
            <a:xfrm>
              <a:off x="3793009" y="5881131"/>
              <a:ext cx="95594" cy="82785"/>
              <a:chOff x="0" y="0"/>
              <a:chExt cx="6350000" cy="5499100"/>
            </a:xfrm>
          </p:grpSpPr>
          <p:sp>
            <p:nvSpPr>
              <p:cNvPr id="1536" name="Freeform 15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7" name="Group 1537"/>
            <p:cNvGrpSpPr>
              <a:grpSpLocks noChangeAspect="1"/>
            </p:cNvGrpSpPr>
            <p:nvPr/>
          </p:nvGrpSpPr>
          <p:grpSpPr>
            <a:xfrm>
              <a:off x="13494281" y="2693431"/>
              <a:ext cx="95594" cy="82785"/>
              <a:chOff x="0" y="0"/>
              <a:chExt cx="6350000" cy="5499100"/>
            </a:xfrm>
          </p:grpSpPr>
          <p:sp>
            <p:nvSpPr>
              <p:cNvPr id="1538" name="Freeform 15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9" name="Group 1539"/>
            <p:cNvGrpSpPr>
              <a:grpSpLocks noChangeAspect="1"/>
            </p:cNvGrpSpPr>
            <p:nvPr/>
          </p:nvGrpSpPr>
          <p:grpSpPr>
            <a:xfrm>
              <a:off x="13494281" y="9073915"/>
              <a:ext cx="95594" cy="82785"/>
              <a:chOff x="0" y="0"/>
              <a:chExt cx="6350000" cy="5499100"/>
            </a:xfrm>
          </p:grpSpPr>
          <p:sp>
            <p:nvSpPr>
              <p:cNvPr id="1540" name="Freeform 15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41" name="Group 1541"/>
            <p:cNvGrpSpPr>
              <a:grpSpLocks noChangeAspect="1"/>
            </p:cNvGrpSpPr>
            <p:nvPr/>
          </p:nvGrpSpPr>
          <p:grpSpPr>
            <a:xfrm>
              <a:off x="13494281" y="5881131"/>
              <a:ext cx="95594" cy="82785"/>
              <a:chOff x="0" y="0"/>
              <a:chExt cx="6350000" cy="5499100"/>
            </a:xfrm>
          </p:grpSpPr>
          <p:sp>
            <p:nvSpPr>
              <p:cNvPr id="1542" name="Freeform 15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43" name="Group 1543"/>
            <p:cNvGrpSpPr>
              <a:grpSpLocks noChangeAspect="1"/>
            </p:cNvGrpSpPr>
            <p:nvPr/>
          </p:nvGrpSpPr>
          <p:grpSpPr>
            <a:xfrm>
              <a:off x="2711370" y="0"/>
              <a:ext cx="95594" cy="82785"/>
              <a:chOff x="0" y="0"/>
              <a:chExt cx="6350000" cy="5499100"/>
            </a:xfrm>
          </p:grpSpPr>
          <p:sp>
            <p:nvSpPr>
              <p:cNvPr id="1544" name="Freeform 15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45" name="Group 1545"/>
            <p:cNvGrpSpPr>
              <a:grpSpLocks noChangeAspect="1"/>
            </p:cNvGrpSpPr>
            <p:nvPr/>
          </p:nvGrpSpPr>
          <p:grpSpPr>
            <a:xfrm>
              <a:off x="2711370" y="6380485"/>
              <a:ext cx="95594" cy="82785"/>
              <a:chOff x="0" y="0"/>
              <a:chExt cx="6350000" cy="5499100"/>
            </a:xfrm>
          </p:grpSpPr>
          <p:sp>
            <p:nvSpPr>
              <p:cNvPr id="1546" name="Freeform 15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47" name="Group 1547"/>
            <p:cNvGrpSpPr>
              <a:grpSpLocks noChangeAspect="1"/>
            </p:cNvGrpSpPr>
            <p:nvPr/>
          </p:nvGrpSpPr>
          <p:grpSpPr>
            <a:xfrm>
              <a:off x="2711370" y="3187700"/>
              <a:ext cx="95594" cy="82785"/>
              <a:chOff x="0" y="0"/>
              <a:chExt cx="6350000" cy="5499100"/>
            </a:xfrm>
          </p:grpSpPr>
          <p:sp>
            <p:nvSpPr>
              <p:cNvPr id="1548" name="Freeform 15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49" name="Group 1549"/>
            <p:cNvGrpSpPr>
              <a:grpSpLocks noChangeAspect="1"/>
            </p:cNvGrpSpPr>
            <p:nvPr/>
          </p:nvGrpSpPr>
          <p:grpSpPr>
            <a:xfrm>
              <a:off x="2711370" y="9568185"/>
              <a:ext cx="95594" cy="82785"/>
              <a:chOff x="0" y="0"/>
              <a:chExt cx="6350000" cy="5499100"/>
            </a:xfrm>
          </p:grpSpPr>
          <p:sp>
            <p:nvSpPr>
              <p:cNvPr id="1550" name="Freeform 15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1" name="Group 1551"/>
            <p:cNvGrpSpPr>
              <a:grpSpLocks noChangeAspect="1"/>
            </p:cNvGrpSpPr>
            <p:nvPr/>
          </p:nvGrpSpPr>
          <p:grpSpPr>
            <a:xfrm>
              <a:off x="12412642" y="0"/>
              <a:ext cx="95594" cy="82785"/>
              <a:chOff x="0" y="0"/>
              <a:chExt cx="6350000" cy="5499100"/>
            </a:xfrm>
          </p:grpSpPr>
          <p:sp>
            <p:nvSpPr>
              <p:cNvPr id="1552" name="Freeform 15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3" name="Group 1553"/>
            <p:cNvGrpSpPr>
              <a:grpSpLocks noChangeAspect="1"/>
            </p:cNvGrpSpPr>
            <p:nvPr/>
          </p:nvGrpSpPr>
          <p:grpSpPr>
            <a:xfrm>
              <a:off x="12412642" y="6380485"/>
              <a:ext cx="95594" cy="82785"/>
              <a:chOff x="0" y="0"/>
              <a:chExt cx="6350000" cy="5499100"/>
            </a:xfrm>
          </p:grpSpPr>
          <p:sp>
            <p:nvSpPr>
              <p:cNvPr id="1554" name="Freeform 15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5" name="Group 1555"/>
            <p:cNvGrpSpPr>
              <a:grpSpLocks noChangeAspect="1"/>
            </p:cNvGrpSpPr>
            <p:nvPr/>
          </p:nvGrpSpPr>
          <p:grpSpPr>
            <a:xfrm>
              <a:off x="12412642" y="3187700"/>
              <a:ext cx="95594" cy="82785"/>
              <a:chOff x="0" y="0"/>
              <a:chExt cx="6350000" cy="5499100"/>
            </a:xfrm>
          </p:grpSpPr>
          <p:sp>
            <p:nvSpPr>
              <p:cNvPr id="1556" name="Freeform 15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7" name="Group 1557"/>
            <p:cNvGrpSpPr>
              <a:grpSpLocks noChangeAspect="1"/>
            </p:cNvGrpSpPr>
            <p:nvPr/>
          </p:nvGrpSpPr>
          <p:grpSpPr>
            <a:xfrm>
              <a:off x="12412642" y="9568185"/>
              <a:ext cx="95594" cy="82785"/>
              <a:chOff x="0" y="0"/>
              <a:chExt cx="6350000" cy="5499100"/>
            </a:xfrm>
          </p:grpSpPr>
          <p:sp>
            <p:nvSpPr>
              <p:cNvPr id="1558" name="Freeform 15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9" name="Group 1559"/>
            <p:cNvGrpSpPr>
              <a:grpSpLocks noChangeAspect="1"/>
            </p:cNvGrpSpPr>
            <p:nvPr/>
          </p:nvGrpSpPr>
          <p:grpSpPr>
            <a:xfrm>
              <a:off x="2711370" y="1618080"/>
              <a:ext cx="95594" cy="82785"/>
              <a:chOff x="0" y="0"/>
              <a:chExt cx="6350000" cy="5499100"/>
            </a:xfrm>
          </p:grpSpPr>
          <p:sp>
            <p:nvSpPr>
              <p:cNvPr id="1560" name="Freeform 15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61" name="Group 1561"/>
            <p:cNvGrpSpPr>
              <a:grpSpLocks noChangeAspect="1"/>
            </p:cNvGrpSpPr>
            <p:nvPr/>
          </p:nvGrpSpPr>
          <p:grpSpPr>
            <a:xfrm>
              <a:off x="2711370" y="7998564"/>
              <a:ext cx="95594" cy="82785"/>
              <a:chOff x="0" y="0"/>
              <a:chExt cx="6350000" cy="5499100"/>
            </a:xfrm>
          </p:grpSpPr>
          <p:sp>
            <p:nvSpPr>
              <p:cNvPr id="1562" name="Freeform 15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63" name="Group 1563"/>
            <p:cNvGrpSpPr>
              <a:grpSpLocks noChangeAspect="1"/>
            </p:cNvGrpSpPr>
            <p:nvPr/>
          </p:nvGrpSpPr>
          <p:grpSpPr>
            <a:xfrm>
              <a:off x="2711370" y="4805780"/>
              <a:ext cx="95594" cy="82785"/>
              <a:chOff x="0" y="0"/>
              <a:chExt cx="6350000" cy="5499100"/>
            </a:xfrm>
          </p:grpSpPr>
          <p:sp>
            <p:nvSpPr>
              <p:cNvPr id="1564" name="Freeform 15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65" name="Group 1565"/>
            <p:cNvGrpSpPr>
              <a:grpSpLocks noChangeAspect="1"/>
            </p:cNvGrpSpPr>
            <p:nvPr/>
          </p:nvGrpSpPr>
          <p:grpSpPr>
            <a:xfrm>
              <a:off x="12412642" y="1618080"/>
              <a:ext cx="95594" cy="82785"/>
              <a:chOff x="0" y="0"/>
              <a:chExt cx="6350000" cy="5499100"/>
            </a:xfrm>
          </p:grpSpPr>
          <p:sp>
            <p:nvSpPr>
              <p:cNvPr id="1566" name="Freeform 15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67" name="Group 1567"/>
            <p:cNvGrpSpPr>
              <a:grpSpLocks noChangeAspect="1"/>
            </p:cNvGrpSpPr>
            <p:nvPr/>
          </p:nvGrpSpPr>
          <p:grpSpPr>
            <a:xfrm>
              <a:off x="12412642" y="7998564"/>
              <a:ext cx="95594" cy="82785"/>
              <a:chOff x="0" y="0"/>
              <a:chExt cx="6350000" cy="5499100"/>
            </a:xfrm>
          </p:grpSpPr>
          <p:sp>
            <p:nvSpPr>
              <p:cNvPr id="1568" name="Freeform 15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69" name="Group 1569"/>
            <p:cNvGrpSpPr>
              <a:grpSpLocks noChangeAspect="1"/>
            </p:cNvGrpSpPr>
            <p:nvPr/>
          </p:nvGrpSpPr>
          <p:grpSpPr>
            <a:xfrm>
              <a:off x="12412642" y="4805780"/>
              <a:ext cx="95594" cy="82785"/>
              <a:chOff x="0" y="0"/>
              <a:chExt cx="6350000" cy="5499100"/>
            </a:xfrm>
          </p:grpSpPr>
          <p:sp>
            <p:nvSpPr>
              <p:cNvPr id="1570" name="Freeform 15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1" name="Group 1571"/>
            <p:cNvGrpSpPr>
              <a:grpSpLocks noChangeAspect="1"/>
            </p:cNvGrpSpPr>
            <p:nvPr/>
          </p:nvGrpSpPr>
          <p:grpSpPr>
            <a:xfrm>
              <a:off x="9205518" y="0"/>
              <a:ext cx="95594" cy="82785"/>
              <a:chOff x="0" y="0"/>
              <a:chExt cx="6350000" cy="5499100"/>
            </a:xfrm>
          </p:grpSpPr>
          <p:sp>
            <p:nvSpPr>
              <p:cNvPr id="1572" name="Freeform 15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3" name="Group 1573"/>
            <p:cNvGrpSpPr>
              <a:grpSpLocks noChangeAspect="1"/>
            </p:cNvGrpSpPr>
            <p:nvPr/>
          </p:nvGrpSpPr>
          <p:grpSpPr>
            <a:xfrm>
              <a:off x="9205518" y="6380485"/>
              <a:ext cx="95594" cy="82785"/>
              <a:chOff x="0" y="0"/>
              <a:chExt cx="6350000" cy="5499100"/>
            </a:xfrm>
          </p:grpSpPr>
          <p:sp>
            <p:nvSpPr>
              <p:cNvPr id="1574" name="Freeform 15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5" name="Group 1575"/>
            <p:cNvGrpSpPr>
              <a:grpSpLocks noChangeAspect="1"/>
            </p:cNvGrpSpPr>
            <p:nvPr/>
          </p:nvGrpSpPr>
          <p:grpSpPr>
            <a:xfrm>
              <a:off x="9205518" y="3187700"/>
              <a:ext cx="95594" cy="82785"/>
              <a:chOff x="0" y="0"/>
              <a:chExt cx="6350000" cy="5499100"/>
            </a:xfrm>
          </p:grpSpPr>
          <p:sp>
            <p:nvSpPr>
              <p:cNvPr id="1576" name="Freeform 15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7" name="Group 1577"/>
            <p:cNvGrpSpPr>
              <a:grpSpLocks noChangeAspect="1"/>
            </p:cNvGrpSpPr>
            <p:nvPr/>
          </p:nvGrpSpPr>
          <p:grpSpPr>
            <a:xfrm>
              <a:off x="9205518" y="9568185"/>
              <a:ext cx="95594" cy="82785"/>
              <a:chOff x="0" y="0"/>
              <a:chExt cx="6350000" cy="5499100"/>
            </a:xfrm>
          </p:grpSpPr>
          <p:sp>
            <p:nvSpPr>
              <p:cNvPr id="1578" name="Freeform 15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9" name="Group 1579"/>
            <p:cNvGrpSpPr>
              <a:grpSpLocks noChangeAspect="1"/>
            </p:cNvGrpSpPr>
            <p:nvPr/>
          </p:nvGrpSpPr>
          <p:grpSpPr>
            <a:xfrm>
              <a:off x="18906791" y="0"/>
              <a:ext cx="95594" cy="82785"/>
              <a:chOff x="0" y="0"/>
              <a:chExt cx="6350000" cy="5499100"/>
            </a:xfrm>
          </p:grpSpPr>
          <p:sp>
            <p:nvSpPr>
              <p:cNvPr id="1580" name="Freeform 15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81" name="Group 1581"/>
            <p:cNvGrpSpPr>
              <a:grpSpLocks noChangeAspect="1"/>
            </p:cNvGrpSpPr>
            <p:nvPr/>
          </p:nvGrpSpPr>
          <p:grpSpPr>
            <a:xfrm>
              <a:off x="18906791" y="6380485"/>
              <a:ext cx="95594" cy="82785"/>
              <a:chOff x="0" y="0"/>
              <a:chExt cx="6350000" cy="5499100"/>
            </a:xfrm>
          </p:grpSpPr>
          <p:sp>
            <p:nvSpPr>
              <p:cNvPr id="1582" name="Freeform 15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83" name="Group 1583"/>
            <p:cNvGrpSpPr>
              <a:grpSpLocks noChangeAspect="1"/>
            </p:cNvGrpSpPr>
            <p:nvPr/>
          </p:nvGrpSpPr>
          <p:grpSpPr>
            <a:xfrm>
              <a:off x="18906791" y="3187700"/>
              <a:ext cx="95594" cy="82785"/>
              <a:chOff x="0" y="0"/>
              <a:chExt cx="6350000" cy="5499100"/>
            </a:xfrm>
          </p:grpSpPr>
          <p:sp>
            <p:nvSpPr>
              <p:cNvPr id="1584" name="Freeform 15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85" name="Group 1585"/>
            <p:cNvGrpSpPr>
              <a:grpSpLocks noChangeAspect="1"/>
            </p:cNvGrpSpPr>
            <p:nvPr/>
          </p:nvGrpSpPr>
          <p:grpSpPr>
            <a:xfrm>
              <a:off x="18906791" y="9568185"/>
              <a:ext cx="95594" cy="82785"/>
              <a:chOff x="0" y="0"/>
              <a:chExt cx="6350000" cy="5499100"/>
            </a:xfrm>
          </p:grpSpPr>
          <p:sp>
            <p:nvSpPr>
              <p:cNvPr id="1586" name="Freeform 15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87" name="Group 1587"/>
            <p:cNvGrpSpPr>
              <a:grpSpLocks noChangeAspect="1"/>
            </p:cNvGrpSpPr>
            <p:nvPr/>
          </p:nvGrpSpPr>
          <p:grpSpPr>
            <a:xfrm>
              <a:off x="9205518" y="1618080"/>
              <a:ext cx="95594" cy="82785"/>
              <a:chOff x="0" y="0"/>
              <a:chExt cx="6350000" cy="5499100"/>
            </a:xfrm>
          </p:grpSpPr>
          <p:sp>
            <p:nvSpPr>
              <p:cNvPr id="1588" name="Freeform 15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89" name="Group 1589"/>
            <p:cNvGrpSpPr>
              <a:grpSpLocks noChangeAspect="1"/>
            </p:cNvGrpSpPr>
            <p:nvPr/>
          </p:nvGrpSpPr>
          <p:grpSpPr>
            <a:xfrm>
              <a:off x="9205518" y="7998564"/>
              <a:ext cx="95594" cy="82785"/>
              <a:chOff x="0" y="0"/>
              <a:chExt cx="6350000" cy="5499100"/>
            </a:xfrm>
          </p:grpSpPr>
          <p:sp>
            <p:nvSpPr>
              <p:cNvPr id="1590" name="Freeform 15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1" name="Group 1591"/>
            <p:cNvGrpSpPr>
              <a:grpSpLocks noChangeAspect="1"/>
            </p:cNvGrpSpPr>
            <p:nvPr/>
          </p:nvGrpSpPr>
          <p:grpSpPr>
            <a:xfrm>
              <a:off x="9205518" y="4805780"/>
              <a:ext cx="95594" cy="82785"/>
              <a:chOff x="0" y="0"/>
              <a:chExt cx="6350000" cy="5499100"/>
            </a:xfrm>
          </p:grpSpPr>
          <p:sp>
            <p:nvSpPr>
              <p:cNvPr id="1592" name="Freeform 15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3" name="Group 1593"/>
            <p:cNvGrpSpPr>
              <a:grpSpLocks noChangeAspect="1"/>
            </p:cNvGrpSpPr>
            <p:nvPr/>
          </p:nvGrpSpPr>
          <p:grpSpPr>
            <a:xfrm>
              <a:off x="18906791" y="1618080"/>
              <a:ext cx="95594" cy="82785"/>
              <a:chOff x="0" y="0"/>
              <a:chExt cx="6350000" cy="5499100"/>
            </a:xfrm>
          </p:grpSpPr>
          <p:sp>
            <p:nvSpPr>
              <p:cNvPr id="1594" name="Freeform 15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5" name="Group 1595"/>
            <p:cNvGrpSpPr>
              <a:grpSpLocks noChangeAspect="1"/>
            </p:cNvGrpSpPr>
            <p:nvPr/>
          </p:nvGrpSpPr>
          <p:grpSpPr>
            <a:xfrm>
              <a:off x="18906791" y="7998564"/>
              <a:ext cx="95594" cy="82785"/>
              <a:chOff x="0" y="0"/>
              <a:chExt cx="6350000" cy="5499100"/>
            </a:xfrm>
          </p:grpSpPr>
          <p:sp>
            <p:nvSpPr>
              <p:cNvPr id="1596" name="Freeform 15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7" name="Group 1597"/>
            <p:cNvGrpSpPr>
              <a:grpSpLocks noChangeAspect="1"/>
            </p:cNvGrpSpPr>
            <p:nvPr/>
          </p:nvGrpSpPr>
          <p:grpSpPr>
            <a:xfrm>
              <a:off x="18906791" y="4805780"/>
              <a:ext cx="95594" cy="82785"/>
              <a:chOff x="0" y="0"/>
              <a:chExt cx="6350000" cy="5499100"/>
            </a:xfrm>
          </p:grpSpPr>
          <p:sp>
            <p:nvSpPr>
              <p:cNvPr id="1598" name="Freeform 15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9" name="Group 1599"/>
            <p:cNvGrpSpPr>
              <a:grpSpLocks noChangeAspect="1"/>
            </p:cNvGrpSpPr>
            <p:nvPr/>
          </p:nvGrpSpPr>
          <p:grpSpPr>
            <a:xfrm>
              <a:off x="5959235" y="0"/>
              <a:ext cx="95594" cy="82785"/>
              <a:chOff x="0" y="0"/>
              <a:chExt cx="6350000" cy="5499100"/>
            </a:xfrm>
          </p:grpSpPr>
          <p:sp>
            <p:nvSpPr>
              <p:cNvPr id="1600" name="Freeform 16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01" name="Group 1601"/>
            <p:cNvGrpSpPr>
              <a:grpSpLocks noChangeAspect="1"/>
            </p:cNvGrpSpPr>
            <p:nvPr/>
          </p:nvGrpSpPr>
          <p:grpSpPr>
            <a:xfrm>
              <a:off x="5959235" y="6380485"/>
              <a:ext cx="95594" cy="82785"/>
              <a:chOff x="0" y="0"/>
              <a:chExt cx="6350000" cy="5499100"/>
            </a:xfrm>
          </p:grpSpPr>
          <p:sp>
            <p:nvSpPr>
              <p:cNvPr id="1602" name="Freeform 16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03" name="Group 1603"/>
            <p:cNvGrpSpPr>
              <a:grpSpLocks noChangeAspect="1"/>
            </p:cNvGrpSpPr>
            <p:nvPr/>
          </p:nvGrpSpPr>
          <p:grpSpPr>
            <a:xfrm>
              <a:off x="5959235" y="3187700"/>
              <a:ext cx="95594" cy="82785"/>
              <a:chOff x="0" y="0"/>
              <a:chExt cx="6350000" cy="5499100"/>
            </a:xfrm>
          </p:grpSpPr>
          <p:sp>
            <p:nvSpPr>
              <p:cNvPr id="1604" name="Freeform 16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05" name="Group 1605"/>
            <p:cNvGrpSpPr>
              <a:grpSpLocks noChangeAspect="1"/>
            </p:cNvGrpSpPr>
            <p:nvPr/>
          </p:nvGrpSpPr>
          <p:grpSpPr>
            <a:xfrm>
              <a:off x="5959235" y="9568185"/>
              <a:ext cx="95594" cy="82785"/>
              <a:chOff x="0" y="0"/>
              <a:chExt cx="6350000" cy="5499100"/>
            </a:xfrm>
          </p:grpSpPr>
          <p:sp>
            <p:nvSpPr>
              <p:cNvPr id="1606" name="Freeform 16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07" name="Group 1607"/>
            <p:cNvGrpSpPr>
              <a:grpSpLocks noChangeAspect="1"/>
            </p:cNvGrpSpPr>
            <p:nvPr/>
          </p:nvGrpSpPr>
          <p:grpSpPr>
            <a:xfrm>
              <a:off x="15660507" y="0"/>
              <a:ext cx="95594" cy="82785"/>
              <a:chOff x="0" y="0"/>
              <a:chExt cx="6350000" cy="5499100"/>
            </a:xfrm>
          </p:grpSpPr>
          <p:sp>
            <p:nvSpPr>
              <p:cNvPr id="1608" name="Freeform 16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09" name="Group 1609"/>
            <p:cNvGrpSpPr>
              <a:grpSpLocks noChangeAspect="1"/>
            </p:cNvGrpSpPr>
            <p:nvPr/>
          </p:nvGrpSpPr>
          <p:grpSpPr>
            <a:xfrm>
              <a:off x="15660507" y="6380485"/>
              <a:ext cx="95594" cy="82785"/>
              <a:chOff x="0" y="0"/>
              <a:chExt cx="6350000" cy="5499100"/>
            </a:xfrm>
          </p:grpSpPr>
          <p:sp>
            <p:nvSpPr>
              <p:cNvPr id="1610" name="Freeform 16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1" name="Group 1611"/>
            <p:cNvGrpSpPr>
              <a:grpSpLocks noChangeAspect="1"/>
            </p:cNvGrpSpPr>
            <p:nvPr/>
          </p:nvGrpSpPr>
          <p:grpSpPr>
            <a:xfrm>
              <a:off x="15660507" y="3187700"/>
              <a:ext cx="95594" cy="82785"/>
              <a:chOff x="0" y="0"/>
              <a:chExt cx="6350000" cy="5499100"/>
            </a:xfrm>
          </p:grpSpPr>
          <p:sp>
            <p:nvSpPr>
              <p:cNvPr id="1612" name="Freeform 16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3" name="Group 1613"/>
            <p:cNvGrpSpPr>
              <a:grpSpLocks noChangeAspect="1"/>
            </p:cNvGrpSpPr>
            <p:nvPr/>
          </p:nvGrpSpPr>
          <p:grpSpPr>
            <a:xfrm>
              <a:off x="15660507" y="9568185"/>
              <a:ext cx="95594" cy="82785"/>
              <a:chOff x="0" y="0"/>
              <a:chExt cx="6350000" cy="5499100"/>
            </a:xfrm>
          </p:grpSpPr>
          <p:sp>
            <p:nvSpPr>
              <p:cNvPr id="1614" name="Freeform 16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5" name="Group 1615"/>
            <p:cNvGrpSpPr>
              <a:grpSpLocks noChangeAspect="1"/>
            </p:cNvGrpSpPr>
            <p:nvPr/>
          </p:nvGrpSpPr>
          <p:grpSpPr>
            <a:xfrm>
              <a:off x="5959235" y="1618080"/>
              <a:ext cx="95594" cy="82785"/>
              <a:chOff x="0" y="0"/>
              <a:chExt cx="6350000" cy="5499100"/>
            </a:xfrm>
          </p:grpSpPr>
          <p:sp>
            <p:nvSpPr>
              <p:cNvPr id="1616" name="Freeform 16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7" name="Group 1617"/>
            <p:cNvGrpSpPr>
              <a:grpSpLocks noChangeAspect="1"/>
            </p:cNvGrpSpPr>
            <p:nvPr/>
          </p:nvGrpSpPr>
          <p:grpSpPr>
            <a:xfrm>
              <a:off x="5959235" y="7998564"/>
              <a:ext cx="95594" cy="82785"/>
              <a:chOff x="0" y="0"/>
              <a:chExt cx="6350000" cy="5499100"/>
            </a:xfrm>
          </p:grpSpPr>
          <p:sp>
            <p:nvSpPr>
              <p:cNvPr id="1618" name="Freeform 16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9" name="Group 1619"/>
            <p:cNvGrpSpPr>
              <a:grpSpLocks noChangeAspect="1"/>
            </p:cNvGrpSpPr>
            <p:nvPr/>
          </p:nvGrpSpPr>
          <p:grpSpPr>
            <a:xfrm>
              <a:off x="5959235" y="4805780"/>
              <a:ext cx="95594" cy="82785"/>
              <a:chOff x="0" y="0"/>
              <a:chExt cx="6350000" cy="5499100"/>
            </a:xfrm>
          </p:grpSpPr>
          <p:sp>
            <p:nvSpPr>
              <p:cNvPr id="1620" name="Freeform 16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21" name="Group 1621"/>
            <p:cNvGrpSpPr>
              <a:grpSpLocks noChangeAspect="1"/>
            </p:cNvGrpSpPr>
            <p:nvPr/>
          </p:nvGrpSpPr>
          <p:grpSpPr>
            <a:xfrm>
              <a:off x="15660507" y="1618080"/>
              <a:ext cx="95594" cy="82785"/>
              <a:chOff x="0" y="0"/>
              <a:chExt cx="6350000" cy="5499100"/>
            </a:xfrm>
          </p:grpSpPr>
          <p:sp>
            <p:nvSpPr>
              <p:cNvPr id="1622" name="Freeform 16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23" name="Group 1623"/>
            <p:cNvGrpSpPr>
              <a:grpSpLocks noChangeAspect="1"/>
            </p:cNvGrpSpPr>
            <p:nvPr/>
          </p:nvGrpSpPr>
          <p:grpSpPr>
            <a:xfrm>
              <a:off x="15660507" y="7998564"/>
              <a:ext cx="95594" cy="82785"/>
              <a:chOff x="0" y="0"/>
              <a:chExt cx="6350000" cy="5499100"/>
            </a:xfrm>
          </p:grpSpPr>
          <p:sp>
            <p:nvSpPr>
              <p:cNvPr id="1624" name="Freeform 16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25" name="Group 1625"/>
            <p:cNvGrpSpPr>
              <a:grpSpLocks noChangeAspect="1"/>
            </p:cNvGrpSpPr>
            <p:nvPr/>
          </p:nvGrpSpPr>
          <p:grpSpPr>
            <a:xfrm>
              <a:off x="15660507" y="4805780"/>
              <a:ext cx="95594" cy="82785"/>
              <a:chOff x="0" y="0"/>
              <a:chExt cx="6350000" cy="5499100"/>
            </a:xfrm>
          </p:grpSpPr>
          <p:sp>
            <p:nvSpPr>
              <p:cNvPr id="1626" name="Freeform 16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27" name="Group 1627"/>
            <p:cNvGrpSpPr>
              <a:grpSpLocks noChangeAspect="1"/>
            </p:cNvGrpSpPr>
            <p:nvPr/>
          </p:nvGrpSpPr>
          <p:grpSpPr>
            <a:xfrm>
              <a:off x="0" y="537155"/>
              <a:ext cx="95594" cy="82785"/>
              <a:chOff x="0" y="0"/>
              <a:chExt cx="6350000" cy="5499100"/>
            </a:xfrm>
          </p:grpSpPr>
          <p:sp>
            <p:nvSpPr>
              <p:cNvPr id="1628" name="Freeform 16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29" name="Group 1629"/>
            <p:cNvGrpSpPr>
              <a:grpSpLocks noChangeAspect="1"/>
            </p:cNvGrpSpPr>
            <p:nvPr/>
          </p:nvGrpSpPr>
          <p:grpSpPr>
            <a:xfrm>
              <a:off x="0" y="6917640"/>
              <a:ext cx="95594" cy="82785"/>
              <a:chOff x="0" y="0"/>
              <a:chExt cx="6350000" cy="5499100"/>
            </a:xfrm>
          </p:grpSpPr>
          <p:sp>
            <p:nvSpPr>
              <p:cNvPr id="1630" name="Freeform 16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1" name="Group 1631"/>
            <p:cNvGrpSpPr>
              <a:grpSpLocks noChangeAspect="1"/>
            </p:cNvGrpSpPr>
            <p:nvPr/>
          </p:nvGrpSpPr>
          <p:grpSpPr>
            <a:xfrm>
              <a:off x="0" y="3724855"/>
              <a:ext cx="95594" cy="82785"/>
              <a:chOff x="0" y="0"/>
              <a:chExt cx="6350000" cy="5499100"/>
            </a:xfrm>
          </p:grpSpPr>
          <p:sp>
            <p:nvSpPr>
              <p:cNvPr id="1632" name="Freeform 16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3" name="Group 1633"/>
            <p:cNvGrpSpPr>
              <a:grpSpLocks noChangeAspect="1"/>
            </p:cNvGrpSpPr>
            <p:nvPr/>
          </p:nvGrpSpPr>
          <p:grpSpPr>
            <a:xfrm>
              <a:off x="0" y="10105340"/>
              <a:ext cx="95594" cy="82785"/>
              <a:chOff x="0" y="0"/>
              <a:chExt cx="6350000" cy="5499100"/>
            </a:xfrm>
          </p:grpSpPr>
          <p:sp>
            <p:nvSpPr>
              <p:cNvPr id="1634" name="Freeform 16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5" name="Group 1635"/>
            <p:cNvGrpSpPr>
              <a:grpSpLocks noChangeAspect="1"/>
            </p:cNvGrpSpPr>
            <p:nvPr/>
          </p:nvGrpSpPr>
          <p:grpSpPr>
            <a:xfrm>
              <a:off x="9701272" y="537155"/>
              <a:ext cx="95594" cy="82785"/>
              <a:chOff x="0" y="0"/>
              <a:chExt cx="6350000" cy="5499100"/>
            </a:xfrm>
          </p:grpSpPr>
          <p:sp>
            <p:nvSpPr>
              <p:cNvPr id="1636" name="Freeform 16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7" name="Group 1637"/>
            <p:cNvGrpSpPr>
              <a:grpSpLocks noChangeAspect="1"/>
            </p:cNvGrpSpPr>
            <p:nvPr/>
          </p:nvGrpSpPr>
          <p:grpSpPr>
            <a:xfrm>
              <a:off x="9701272" y="6917640"/>
              <a:ext cx="95594" cy="82785"/>
              <a:chOff x="0" y="0"/>
              <a:chExt cx="6350000" cy="5499100"/>
            </a:xfrm>
          </p:grpSpPr>
          <p:sp>
            <p:nvSpPr>
              <p:cNvPr id="1638" name="Freeform 16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9" name="Group 1639"/>
            <p:cNvGrpSpPr>
              <a:grpSpLocks noChangeAspect="1"/>
            </p:cNvGrpSpPr>
            <p:nvPr/>
          </p:nvGrpSpPr>
          <p:grpSpPr>
            <a:xfrm>
              <a:off x="9701272" y="3724855"/>
              <a:ext cx="95594" cy="82785"/>
              <a:chOff x="0" y="0"/>
              <a:chExt cx="6350000" cy="5499100"/>
            </a:xfrm>
          </p:grpSpPr>
          <p:sp>
            <p:nvSpPr>
              <p:cNvPr id="1640" name="Freeform 16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41" name="Group 1641"/>
            <p:cNvGrpSpPr>
              <a:grpSpLocks noChangeAspect="1"/>
            </p:cNvGrpSpPr>
            <p:nvPr/>
          </p:nvGrpSpPr>
          <p:grpSpPr>
            <a:xfrm>
              <a:off x="9701272" y="10105340"/>
              <a:ext cx="95594" cy="82785"/>
              <a:chOff x="0" y="0"/>
              <a:chExt cx="6350000" cy="5499100"/>
            </a:xfrm>
          </p:grpSpPr>
          <p:sp>
            <p:nvSpPr>
              <p:cNvPr id="1642" name="Freeform 16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43" name="Group 1643"/>
            <p:cNvGrpSpPr>
              <a:grpSpLocks noChangeAspect="1"/>
            </p:cNvGrpSpPr>
            <p:nvPr/>
          </p:nvGrpSpPr>
          <p:grpSpPr>
            <a:xfrm>
              <a:off x="0" y="2155235"/>
              <a:ext cx="95594" cy="82785"/>
              <a:chOff x="0" y="0"/>
              <a:chExt cx="6350000" cy="5499100"/>
            </a:xfrm>
          </p:grpSpPr>
          <p:sp>
            <p:nvSpPr>
              <p:cNvPr id="1644" name="Freeform 16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45" name="Group 1645"/>
            <p:cNvGrpSpPr>
              <a:grpSpLocks noChangeAspect="1"/>
            </p:cNvGrpSpPr>
            <p:nvPr/>
          </p:nvGrpSpPr>
          <p:grpSpPr>
            <a:xfrm>
              <a:off x="0" y="8535719"/>
              <a:ext cx="95594" cy="82785"/>
              <a:chOff x="0" y="0"/>
              <a:chExt cx="6350000" cy="5499100"/>
            </a:xfrm>
          </p:grpSpPr>
          <p:sp>
            <p:nvSpPr>
              <p:cNvPr id="1646" name="Freeform 16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47" name="Group 1647"/>
            <p:cNvGrpSpPr>
              <a:grpSpLocks noChangeAspect="1"/>
            </p:cNvGrpSpPr>
            <p:nvPr/>
          </p:nvGrpSpPr>
          <p:grpSpPr>
            <a:xfrm>
              <a:off x="0" y="5342935"/>
              <a:ext cx="95594" cy="82785"/>
              <a:chOff x="0" y="0"/>
              <a:chExt cx="6350000" cy="5499100"/>
            </a:xfrm>
          </p:grpSpPr>
          <p:sp>
            <p:nvSpPr>
              <p:cNvPr id="1648" name="Freeform 16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49" name="Group 1649"/>
            <p:cNvGrpSpPr>
              <a:grpSpLocks noChangeAspect="1"/>
            </p:cNvGrpSpPr>
            <p:nvPr/>
          </p:nvGrpSpPr>
          <p:grpSpPr>
            <a:xfrm>
              <a:off x="9701272" y="2155235"/>
              <a:ext cx="95594" cy="82785"/>
              <a:chOff x="0" y="0"/>
              <a:chExt cx="6350000" cy="5499100"/>
            </a:xfrm>
          </p:grpSpPr>
          <p:sp>
            <p:nvSpPr>
              <p:cNvPr id="1650" name="Freeform 16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1" name="Group 1651"/>
            <p:cNvGrpSpPr>
              <a:grpSpLocks noChangeAspect="1"/>
            </p:cNvGrpSpPr>
            <p:nvPr/>
          </p:nvGrpSpPr>
          <p:grpSpPr>
            <a:xfrm>
              <a:off x="9701272" y="8535719"/>
              <a:ext cx="95594" cy="82785"/>
              <a:chOff x="0" y="0"/>
              <a:chExt cx="6350000" cy="5499100"/>
            </a:xfrm>
          </p:grpSpPr>
          <p:sp>
            <p:nvSpPr>
              <p:cNvPr id="1652" name="Freeform 16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3" name="Group 1653"/>
            <p:cNvGrpSpPr>
              <a:grpSpLocks noChangeAspect="1"/>
            </p:cNvGrpSpPr>
            <p:nvPr/>
          </p:nvGrpSpPr>
          <p:grpSpPr>
            <a:xfrm>
              <a:off x="9701272" y="5342935"/>
              <a:ext cx="95594" cy="82785"/>
              <a:chOff x="0" y="0"/>
              <a:chExt cx="6350000" cy="5499100"/>
            </a:xfrm>
          </p:grpSpPr>
          <p:sp>
            <p:nvSpPr>
              <p:cNvPr id="1654" name="Freeform 16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5" name="Group 1655"/>
            <p:cNvGrpSpPr>
              <a:grpSpLocks noChangeAspect="1"/>
            </p:cNvGrpSpPr>
            <p:nvPr/>
          </p:nvGrpSpPr>
          <p:grpSpPr>
            <a:xfrm>
              <a:off x="6494149" y="537155"/>
              <a:ext cx="95594" cy="82785"/>
              <a:chOff x="0" y="0"/>
              <a:chExt cx="6350000" cy="5499100"/>
            </a:xfrm>
          </p:grpSpPr>
          <p:sp>
            <p:nvSpPr>
              <p:cNvPr id="1656" name="Freeform 16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7" name="Group 1657"/>
            <p:cNvGrpSpPr>
              <a:grpSpLocks noChangeAspect="1"/>
            </p:cNvGrpSpPr>
            <p:nvPr/>
          </p:nvGrpSpPr>
          <p:grpSpPr>
            <a:xfrm>
              <a:off x="6494149" y="6917640"/>
              <a:ext cx="95594" cy="82785"/>
              <a:chOff x="0" y="0"/>
              <a:chExt cx="6350000" cy="5499100"/>
            </a:xfrm>
          </p:grpSpPr>
          <p:sp>
            <p:nvSpPr>
              <p:cNvPr id="1658" name="Freeform 16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9" name="Group 1659"/>
            <p:cNvGrpSpPr>
              <a:grpSpLocks noChangeAspect="1"/>
            </p:cNvGrpSpPr>
            <p:nvPr/>
          </p:nvGrpSpPr>
          <p:grpSpPr>
            <a:xfrm>
              <a:off x="6494149" y="3724855"/>
              <a:ext cx="95594" cy="82785"/>
              <a:chOff x="0" y="0"/>
              <a:chExt cx="6350000" cy="5499100"/>
            </a:xfrm>
          </p:grpSpPr>
          <p:sp>
            <p:nvSpPr>
              <p:cNvPr id="1660" name="Freeform 16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61" name="Group 1661"/>
            <p:cNvGrpSpPr>
              <a:grpSpLocks noChangeAspect="1"/>
            </p:cNvGrpSpPr>
            <p:nvPr/>
          </p:nvGrpSpPr>
          <p:grpSpPr>
            <a:xfrm>
              <a:off x="6494149" y="10105340"/>
              <a:ext cx="95594" cy="82785"/>
              <a:chOff x="0" y="0"/>
              <a:chExt cx="6350000" cy="5499100"/>
            </a:xfrm>
          </p:grpSpPr>
          <p:sp>
            <p:nvSpPr>
              <p:cNvPr id="1662" name="Freeform 16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63" name="Group 1663"/>
            <p:cNvGrpSpPr>
              <a:grpSpLocks noChangeAspect="1"/>
            </p:cNvGrpSpPr>
            <p:nvPr/>
          </p:nvGrpSpPr>
          <p:grpSpPr>
            <a:xfrm>
              <a:off x="16195421" y="537155"/>
              <a:ext cx="95594" cy="82785"/>
              <a:chOff x="0" y="0"/>
              <a:chExt cx="6350000" cy="5499100"/>
            </a:xfrm>
          </p:grpSpPr>
          <p:sp>
            <p:nvSpPr>
              <p:cNvPr id="1664" name="Freeform 16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65" name="Group 1665"/>
            <p:cNvGrpSpPr>
              <a:grpSpLocks noChangeAspect="1"/>
            </p:cNvGrpSpPr>
            <p:nvPr/>
          </p:nvGrpSpPr>
          <p:grpSpPr>
            <a:xfrm>
              <a:off x="16195421" y="6917640"/>
              <a:ext cx="95594" cy="82785"/>
              <a:chOff x="0" y="0"/>
              <a:chExt cx="6350000" cy="5499100"/>
            </a:xfrm>
          </p:grpSpPr>
          <p:sp>
            <p:nvSpPr>
              <p:cNvPr id="1666" name="Freeform 16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67" name="Group 1667"/>
            <p:cNvGrpSpPr>
              <a:grpSpLocks noChangeAspect="1"/>
            </p:cNvGrpSpPr>
            <p:nvPr/>
          </p:nvGrpSpPr>
          <p:grpSpPr>
            <a:xfrm>
              <a:off x="16195421" y="3724855"/>
              <a:ext cx="95594" cy="82785"/>
              <a:chOff x="0" y="0"/>
              <a:chExt cx="6350000" cy="5499100"/>
            </a:xfrm>
          </p:grpSpPr>
          <p:sp>
            <p:nvSpPr>
              <p:cNvPr id="1668" name="Freeform 16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69" name="Group 1669"/>
            <p:cNvGrpSpPr>
              <a:grpSpLocks noChangeAspect="1"/>
            </p:cNvGrpSpPr>
            <p:nvPr/>
          </p:nvGrpSpPr>
          <p:grpSpPr>
            <a:xfrm>
              <a:off x="16195421" y="10105340"/>
              <a:ext cx="95594" cy="82785"/>
              <a:chOff x="0" y="0"/>
              <a:chExt cx="6350000" cy="5499100"/>
            </a:xfrm>
          </p:grpSpPr>
          <p:sp>
            <p:nvSpPr>
              <p:cNvPr id="1670" name="Freeform 16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1" name="Group 1671"/>
            <p:cNvGrpSpPr>
              <a:grpSpLocks noChangeAspect="1"/>
            </p:cNvGrpSpPr>
            <p:nvPr/>
          </p:nvGrpSpPr>
          <p:grpSpPr>
            <a:xfrm>
              <a:off x="19382801" y="537155"/>
              <a:ext cx="95594" cy="82785"/>
              <a:chOff x="0" y="0"/>
              <a:chExt cx="6350000" cy="5499100"/>
            </a:xfrm>
          </p:grpSpPr>
          <p:sp>
            <p:nvSpPr>
              <p:cNvPr id="1672" name="Freeform 16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3" name="Group 1673"/>
            <p:cNvGrpSpPr>
              <a:grpSpLocks noChangeAspect="1"/>
            </p:cNvGrpSpPr>
            <p:nvPr/>
          </p:nvGrpSpPr>
          <p:grpSpPr>
            <a:xfrm>
              <a:off x="19382801" y="6917640"/>
              <a:ext cx="95594" cy="82785"/>
              <a:chOff x="0" y="0"/>
              <a:chExt cx="6350000" cy="5499100"/>
            </a:xfrm>
          </p:grpSpPr>
          <p:sp>
            <p:nvSpPr>
              <p:cNvPr id="1674" name="Freeform 16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5" name="Group 1675"/>
            <p:cNvGrpSpPr>
              <a:grpSpLocks noChangeAspect="1"/>
            </p:cNvGrpSpPr>
            <p:nvPr/>
          </p:nvGrpSpPr>
          <p:grpSpPr>
            <a:xfrm>
              <a:off x="19382801" y="3724855"/>
              <a:ext cx="95594" cy="82785"/>
              <a:chOff x="0" y="0"/>
              <a:chExt cx="6350000" cy="5499100"/>
            </a:xfrm>
          </p:grpSpPr>
          <p:sp>
            <p:nvSpPr>
              <p:cNvPr id="1676" name="Freeform 16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7" name="Group 1677"/>
            <p:cNvGrpSpPr>
              <a:grpSpLocks noChangeAspect="1"/>
            </p:cNvGrpSpPr>
            <p:nvPr/>
          </p:nvGrpSpPr>
          <p:grpSpPr>
            <a:xfrm>
              <a:off x="19382801" y="10105340"/>
              <a:ext cx="95594" cy="82785"/>
              <a:chOff x="0" y="0"/>
              <a:chExt cx="6350000" cy="5499100"/>
            </a:xfrm>
          </p:grpSpPr>
          <p:sp>
            <p:nvSpPr>
              <p:cNvPr id="1678" name="Freeform 16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9" name="Group 1679"/>
            <p:cNvGrpSpPr>
              <a:grpSpLocks noChangeAspect="1"/>
            </p:cNvGrpSpPr>
            <p:nvPr/>
          </p:nvGrpSpPr>
          <p:grpSpPr>
            <a:xfrm>
              <a:off x="6494149" y="2155235"/>
              <a:ext cx="95594" cy="82785"/>
              <a:chOff x="0" y="0"/>
              <a:chExt cx="6350000" cy="5499100"/>
            </a:xfrm>
          </p:grpSpPr>
          <p:sp>
            <p:nvSpPr>
              <p:cNvPr id="1680" name="Freeform 16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81" name="Group 1681"/>
            <p:cNvGrpSpPr>
              <a:grpSpLocks noChangeAspect="1"/>
            </p:cNvGrpSpPr>
            <p:nvPr/>
          </p:nvGrpSpPr>
          <p:grpSpPr>
            <a:xfrm>
              <a:off x="6494149" y="8535719"/>
              <a:ext cx="95594" cy="82785"/>
              <a:chOff x="0" y="0"/>
              <a:chExt cx="6350000" cy="5499100"/>
            </a:xfrm>
          </p:grpSpPr>
          <p:sp>
            <p:nvSpPr>
              <p:cNvPr id="1682" name="Freeform 16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83" name="Group 1683"/>
            <p:cNvGrpSpPr>
              <a:grpSpLocks noChangeAspect="1"/>
            </p:cNvGrpSpPr>
            <p:nvPr/>
          </p:nvGrpSpPr>
          <p:grpSpPr>
            <a:xfrm>
              <a:off x="6494149" y="5342935"/>
              <a:ext cx="95594" cy="82785"/>
              <a:chOff x="0" y="0"/>
              <a:chExt cx="6350000" cy="5499100"/>
            </a:xfrm>
          </p:grpSpPr>
          <p:sp>
            <p:nvSpPr>
              <p:cNvPr id="1684" name="Freeform 16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85" name="Group 1685"/>
            <p:cNvGrpSpPr>
              <a:grpSpLocks noChangeAspect="1"/>
            </p:cNvGrpSpPr>
            <p:nvPr/>
          </p:nvGrpSpPr>
          <p:grpSpPr>
            <a:xfrm>
              <a:off x="16195421" y="2155235"/>
              <a:ext cx="95594" cy="82785"/>
              <a:chOff x="0" y="0"/>
              <a:chExt cx="6350000" cy="5499100"/>
            </a:xfrm>
          </p:grpSpPr>
          <p:sp>
            <p:nvSpPr>
              <p:cNvPr id="1686" name="Freeform 16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87" name="Group 1687"/>
            <p:cNvGrpSpPr>
              <a:grpSpLocks noChangeAspect="1"/>
            </p:cNvGrpSpPr>
            <p:nvPr/>
          </p:nvGrpSpPr>
          <p:grpSpPr>
            <a:xfrm>
              <a:off x="16195421" y="8535719"/>
              <a:ext cx="95594" cy="82785"/>
              <a:chOff x="0" y="0"/>
              <a:chExt cx="6350000" cy="5499100"/>
            </a:xfrm>
          </p:grpSpPr>
          <p:sp>
            <p:nvSpPr>
              <p:cNvPr id="1688" name="Freeform 16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89" name="Group 1689"/>
            <p:cNvGrpSpPr>
              <a:grpSpLocks noChangeAspect="1"/>
            </p:cNvGrpSpPr>
            <p:nvPr/>
          </p:nvGrpSpPr>
          <p:grpSpPr>
            <a:xfrm>
              <a:off x="16195421" y="5342935"/>
              <a:ext cx="95594" cy="82785"/>
              <a:chOff x="0" y="0"/>
              <a:chExt cx="6350000" cy="5499100"/>
            </a:xfrm>
          </p:grpSpPr>
          <p:sp>
            <p:nvSpPr>
              <p:cNvPr id="1690" name="Freeform 16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1" name="Group 1691"/>
            <p:cNvGrpSpPr>
              <a:grpSpLocks noChangeAspect="1"/>
            </p:cNvGrpSpPr>
            <p:nvPr/>
          </p:nvGrpSpPr>
          <p:grpSpPr>
            <a:xfrm>
              <a:off x="19382801" y="2155235"/>
              <a:ext cx="95594" cy="82785"/>
              <a:chOff x="0" y="0"/>
              <a:chExt cx="6350000" cy="5499100"/>
            </a:xfrm>
          </p:grpSpPr>
          <p:sp>
            <p:nvSpPr>
              <p:cNvPr id="1692" name="Freeform 16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3" name="Group 1693"/>
            <p:cNvGrpSpPr>
              <a:grpSpLocks noChangeAspect="1"/>
            </p:cNvGrpSpPr>
            <p:nvPr/>
          </p:nvGrpSpPr>
          <p:grpSpPr>
            <a:xfrm>
              <a:off x="19382801" y="8535719"/>
              <a:ext cx="95594" cy="82785"/>
              <a:chOff x="0" y="0"/>
              <a:chExt cx="6350000" cy="5499100"/>
            </a:xfrm>
          </p:grpSpPr>
          <p:sp>
            <p:nvSpPr>
              <p:cNvPr id="1694" name="Freeform 16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5" name="Group 1695"/>
            <p:cNvGrpSpPr>
              <a:grpSpLocks noChangeAspect="1"/>
            </p:cNvGrpSpPr>
            <p:nvPr/>
          </p:nvGrpSpPr>
          <p:grpSpPr>
            <a:xfrm>
              <a:off x="19382801" y="5342935"/>
              <a:ext cx="95594" cy="82785"/>
              <a:chOff x="0" y="0"/>
              <a:chExt cx="6350000" cy="5499100"/>
            </a:xfrm>
          </p:grpSpPr>
          <p:sp>
            <p:nvSpPr>
              <p:cNvPr id="1696" name="Freeform 16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7" name="Group 1697"/>
            <p:cNvGrpSpPr>
              <a:grpSpLocks noChangeAspect="1"/>
            </p:cNvGrpSpPr>
            <p:nvPr/>
          </p:nvGrpSpPr>
          <p:grpSpPr>
            <a:xfrm>
              <a:off x="3247865" y="537155"/>
              <a:ext cx="95594" cy="82785"/>
              <a:chOff x="0" y="0"/>
              <a:chExt cx="6350000" cy="5499100"/>
            </a:xfrm>
          </p:grpSpPr>
          <p:sp>
            <p:nvSpPr>
              <p:cNvPr id="1698" name="Freeform 16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9" name="Group 1699"/>
            <p:cNvGrpSpPr>
              <a:grpSpLocks noChangeAspect="1"/>
            </p:cNvGrpSpPr>
            <p:nvPr/>
          </p:nvGrpSpPr>
          <p:grpSpPr>
            <a:xfrm>
              <a:off x="3247865" y="6917640"/>
              <a:ext cx="95594" cy="82785"/>
              <a:chOff x="0" y="0"/>
              <a:chExt cx="6350000" cy="5499100"/>
            </a:xfrm>
          </p:grpSpPr>
          <p:sp>
            <p:nvSpPr>
              <p:cNvPr id="1700" name="Freeform 17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01" name="Group 1701"/>
            <p:cNvGrpSpPr>
              <a:grpSpLocks noChangeAspect="1"/>
            </p:cNvGrpSpPr>
            <p:nvPr/>
          </p:nvGrpSpPr>
          <p:grpSpPr>
            <a:xfrm>
              <a:off x="3247865" y="3724855"/>
              <a:ext cx="95594" cy="82785"/>
              <a:chOff x="0" y="0"/>
              <a:chExt cx="6350000" cy="5499100"/>
            </a:xfrm>
          </p:grpSpPr>
          <p:sp>
            <p:nvSpPr>
              <p:cNvPr id="1702" name="Freeform 17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03" name="Group 1703"/>
            <p:cNvGrpSpPr>
              <a:grpSpLocks noChangeAspect="1"/>
            </p:cNvGrpSpPr>
            <p:nvPr/>
          </p:nvGrpSpPr>
          <p:grpSpPr>
            <a:xfrm>
              <a:off x="3247865" y="10105340"/>
              <a:ext cx="95594" cy="82785"/>
              <a:chOff x="0" y="0"/>
              <a:chExt cx="6350000" cy="5499100"/>
            </a:xfrm>
          </p:grpSpPr>
          <p:sp>
            <p:nvSpPr>
              <p:cNvPr id="1704" name="Freeform 17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05" name="Group 1705"/>
            <p:cNvGrpSpPr>
              <a:grpSpLocks noChangeAspect="1"/>
            </p:cNvGrpSpPr>
            <p:nvPr/>
          </p:nvGrpSpPr>
          <p:grpSpPr>
            <a:xfrm>
              <a:off x="12949137" y="537155"/>
              <a:ext cx="95594" cy="82785"/>
              <a:chOff x="0" y="0"/>
              <a:chExt cx="6350000" cy="5499100"/>
            </a:xfrm>
          </p:grpSpPr>
          <p:sp>
            <p:nvSpPr>
              <p:cNvPr id="1706" name="Freeform 17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07" name="Group 1707"/>
            <p:cNvGrpSpPr>
              <a:grpSpLocks noChangeAspect="1"/>
            </p:cNvGrpSpPr>
            <p:nvPr/>
          </p:nvGrpSpPr>
          <p:grpSpPr>
            <a:xfrm>
              <a:off x="12949137" y="6917640"/>
              <a:ext cx="95594" cy="82785"/>
              <a:chOff x="0" y="0"/>
              <a:chExt cx="6350000" cy="5499100"/>
            </a:xfrm>
          </p:grpSpPr>
          <p:sp>
            <p:nvSpPr>
              <p:cNvPr id="1708" name="Freeform 17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09" name="Group 1709"/>
            <p:cNvGrpSpPr>
              <a:grpSpLocks noChangeAspect="1"/>
            </p:cNvGrpSpPr>
            <p:nvPr/>
          </p:nvGrpSpPr>
          <p:grpSpPr>
            <a:xfrm>
              <a:off x="12949137" y="3724855"/>
              <a:ext cx="95594" cy="82785"/>
              <a:chOff x="0" y="0"/>
              <a:chExt cx="6350000" cy="5499100"/>
            </a:xfrm>
          </p:grpSpPr>
          <p:sp>
            <p:nvSpPr>
              <p:cNvPr id="1710" name="Freeform 17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1" name="Group 1711"/>
            <p:cNvGrpSpPr>
              <a:grpSpLocks noChangeAspect="1"/>
            </p:cNvGrpSpPr>
            <p:nvPr/>
          </p:nvGrpSpPr>
          <p:grpSpPr>
            <a:xfrm>
              <a:off x="12949137" y="10105340"/>
              <a:ext cx="95594" cy="82785"/>
              <a:chOff x="0" y="0"/>
              <a:chExt cx="6350000" cy="5499100"/>
            </a:xfrm>
          </p:grpSpPr>
          <p:sp>
            <p:nvSpPr>
              <p:cNvPr id="1712" name="Freeform 17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3" name="Group 1713"/>
            <p:cNvGrpSpPr>
              <a:grpSpLocks noChangeAspect="1"/>
            </p:cNvGrpSpPr>
            <p:nvPr/>
          </p:nvGrpSpPr>
          <p:grpSpPr>
            <a:xfrm>
              <a:off x="3247865" y="2155235"/>
              <a:ext cx="95594" cy="82785"/>
              <a:chOff x="0" y="0"/>
              <a:chExt cx="6350000" cy="5499100"/>
            </a:xfrm>
          </p:grpSpPr>
          <p:sp>
            <p:nvSpPr>
              <p:cNvPr id="1714" name="Freeform 17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5" name="Group 1715"/>
            <p:cNvGrpSpPr>
              <a:grpSpLocks noChangeAspect="1"/>
            </p:cNvGrpSpPr>
            <p:nvPr/>
          </p:nvGrpSpPr>
          <p:grpSpPr>
            <a:xfrm>
              <a:off x="3247865" y="8535719"/>
              <a:ext cx="95594" cy="82785"/>
              <a:chOff x="0" y="0"/>
              <a:chExt cx="6350000" cy="5499100"/>
            </a:xfrm>
          </p:grpSpPr>
          <p:sp>
            <p:nvSpPr>
              <p:cNvPr id="1716" name="Freeform 17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7" name="Group 1717"/>
            <p:cNvGrpSpPr>
              <a:grpSpLocks noChangeAspect="1"/>
            </p:cNvGrpSpPr>
            <p:nvPr/>
          </p:nvGrpSpPr>
          <p:grpSpPr>
            <a:xfrm>
              <a:off x="3247865" y="5342935"/>
              <a:ext cx="95594" cy="82785"/>
              <a:chOff x="0" y="0"/>
              <a:chExt cx="6350000" cy="5499100"/>
            </a:xfrm>
          </p:grpSpPr>
          <p:sp>
            <p:nvSpPr>
              <p:cNvPr id="1718" name="Freeform 17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9" name="Group 1719"/>
            <p:cNvGrpSpPr>
              <a:grpSpLocks noChangeAspect="1"/>
            </p:cNvGrpSpPr>
            <p:nvPr/>
          </p:nvGrpSpPr>
          <p:grpSpPr>
            <a:xfrm>
              <a:off x="12949137" y="2155235"/>
              <a:ext cx="95594" cy="82785"/>
              <a:chOff x="0" y="0"/>
              <a:chExt cx="6350000" cy="5499100"/>
            </a:xfrm>
          </p:grpSpPr>
          <p:sp>
            <p:nvSpPr>
              <p:cNvPr id="1720" name="Freeform 17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21" name="Group 1721"/>
            <p:cNvGrpSpPr>
              <a:grpSpLocks noChangeAspect="1"/>
            </p:cNvGrpSpPr>
            <p:nvPr/>
          </p:nvGrpSpPr>
          <p:grpSpPr>
            <a:xfrm>
              <a:off x="12949137" y="8535719"/>
              <a:ext cx="95594" cy="82785"/>
              <a:chOff x="0" y="0"/>
              <a:chExt cx="6350000" cy="5499100"/>
            </a:xfrm>
          </p:grpSpPr>
          <p:sp>
            <p:nvSpPr>
              <p:cNvPr id="1722" name="Freeform 17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23" name="Group 1723"/>
            <p:cNvGrpSpPr>
              <a:grpSpLocks noChangeAspect="1"/>
            </p:cNvGrpSpPr>
            <p:nvPr/>
          </p:nvGrpSpPr>
          <p:grpSpPr>
            <a:xfrm>
              <a:off x="12949137" y="5342935"/>
              <a:ext cx="95594" cy="82785"/>
              <a:chOff x="0" y="0"/>
              <a:chExt cx="6350000" cy="5499100"/>
            </a:xfrm>
          </p:grpSpPr>
          <p:sp>
            <p:nvSpPr>
              <p:cNvPr id="1724" name="Freeform 17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</p:grpSp>
      <p:pic>
        <p:nvPicPr>
          <p:cNvPr id="1725" name="Picture 172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68496" y="2267046"/>
            <a:ext cx="5351007" cy="5752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90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Clear Sans Regular</vt:lpstr>
      <vt:lpstr>League Spartan</vt:lpstr>
      <vt:lpstr>League Spartan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Celeste y Negro Geométrico Patrón Nuevas Contrataciones Recursos Empresarial Presentación</dc:title>
  <dc:creator>Alberto Piñón Formoso</dc:creator>
  <cp:lastModifiedBy>Alberto Piñón Formoso</cp:lastModifiedBy>
  <cp:revision>11</cp:revision>
  <dcterms:created xsi:type="dcterms:W3CDTF">2006-08-16T00:00:00Z</dcterms:created>
  <dcterms:modified xsi:type="dcterms:W3CDTF">2020-09-28T20:35:14Z</dcterms:modified>
  <dc:identifier>DAEEVF5zdxQ</dc:identifier>
</cp:coreProperties>
</file>