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21130"/>
            <a:ext cx="16230600" cy="8044740"/>
            <a:chOff x="0" y="0"/>
            <a:chExt cx="21640800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6405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6405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07677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9707677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9707677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9707677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6405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405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9707677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9707677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9707677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6500554" y="638048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6500554" y="9568185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6201826" y="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6201826" y="6380485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6201826" y="3187700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6201826" y="9568185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9389206" y="0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9389206" y="6380485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9389206" y="3187700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19389206" y="956818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6500554" y="7998564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6500554" y="4805780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201826" y="1618080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201826" y="7998564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201826" y="4805780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19389206" y="1618080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9389206" y="7998564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9389206" y="4805780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3254270" y="6380485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3254270" y="9568185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12955542" y="0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12955542" y="638048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12955542" y="3187700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12955542" y="9568185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3254270" y="7998564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3254270" y="4805780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12955542" y="161808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12955542" y="7998564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12955542" y="480578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545066" y="691764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545066" y="1010534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10246338" y="537155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10246338" y="6917640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10246338" y="3724855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10246338" y="10105340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545066" y="8535719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545066" y="5342935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10246338" y="215523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10246338" y="8535719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10246338" y="534293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7039214" y="6917640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7039214" y="10105340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16740487" y="53715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16740487" y="6917640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16740487" y="372485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16740487" y="10105340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19927867" y="537155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19927867" y="6917640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19927867" y="3724855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19927867" y="10105340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7039214" y="8535719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7039214" y="5342935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6740487" y="215523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6740487" y="8535719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6740487" y="5342935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9927867" y="2155235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9927867" y="8535719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9927867" y="534293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3792930" y="691764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3792930" y="10105340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3494203" y="537155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3494203" y="6917640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3494203" y="372485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3494203" y="10105340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3792930" y="8535719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3792930" y="5342935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3494203" y="2155235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13494203" y="8535719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13494203" y="534293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084926" y="7455836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084926" y="10643536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10786198" y="1075351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10786198" y="7455836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10786198" y="4263051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10786198" y="10643536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084926" y="9073915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084926" y="58811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0786198" y="26934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10786198" y="9073915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10786198" y="588113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7579075" y="107535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7579075" y="7455836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7579075" y="4263051"/>
              <a:ext cx="82785" cy="82785"/>
              <a:chOff x="0" y="0"/>
              <a:chExt cx="6350000" cy="635000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7579075" y="10643536"/>
              <a:ext cx="82785" cy="82785"/>
              <a:chOff x="0" y="0"/>
              <a:chExt cx="6350000" cy="635000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7280347" y="1075351"/>
              <a:ext cx="82785" cy="82785"/>
              <a:chOff x="0" y="0"/>
              <a:chExt cx="6350000" cy="635000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7280347" y="7455836"/>
              <a:ext cx="82785" cy="82785"/>
              <a:chOff x="0" y="0"/>
              <a:chExt cx="6350000" cy="635000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7280347" y="4263051"/>
              <a:ext cx="82785" cy="82785"/>
              <a:chOff x="0" y="0"/>
              <a:chExt cx="6350000" cy="635000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7280347" y="10643536"/>
              <a:ext cx="82785" cy="82785"/>
              <a:chOff x="0" y="0"/>
              <a:chExt cx="6350000" cy="635000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0467728" y="1075351"/>
              <a:ext cx="82785" cy="82785"/>
              <a:chOff x="0" y="0"/>
              <a:chExt cx="6350000" cy="635000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0467728" y="7455836"/>
              <a:ext cx="82785" cy="82785"/>
              <a:chOff x="0" y="0"/>
              <a:chExt cx="6350000" cy="635000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0467728" y="4263051"/>
              <a:ext cx="82785" cy="82785"/>
              <a:chOff x="0" y="0"/>
              <a:chExt cx="6350000" cy="635000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20467728" y="10643536"/>
              <a:ext cx="82785" cy="82785"/>
              <a:chOff x="0" y="0"/>
              <a:chExt cx="6350000" cy="635000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7579075" y="2693431"/>
              <a:ext cx="82785" cy="82785"/>
              <a:chOff x="0" y="0"/>
              <a:chExt cx="6350000" cy="635000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7579075" y="9073915"/>
              <a:ext cx="82785" cy="82785"/>
              <a:chOff x="0" y="0"/>
              <a:chExt cx="6350000" cy="635000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7579075" y="5881131"/>
              <a:ext cx="82785" cy="82785"/>
              <a:chOff x="0" y="0"/>
              <a:chExt cx="6350000" cy="635000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17280347" y="2693431"/>
              <a:ext cx="82785" cy="82785"/>
              <a:chOff x="0" y="0"/>
              <a:chExt cx="6350000" cy="635000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17280347" y="9073915"/>
              <a:ext cx="82785" cy="82785"/>
              <a:chOff x="0" y="0"/>
              <a:chExt cx="6350000" cy="635000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17280347" y="5881131"/>
              <a:ext cx="82785" cy="82785"/>
              <a:chOff x="0" y="0"/>
              <a:chExt cx="6350000" cy="635000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20467728" y="2693431"/>
              <a:ext cx="82785" cy="82785"/>
              <a:chOff x="0" y="0"/>
              <a:chExt cx="6350000" cy="635000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20467728" y="9073915"/>
              <a:ext cx="82785" cy="82785"/>
              <a:chOff x="0" y="0"/>
              <a:chExt cx="6350000" cy="635000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20467728" y="5881131"/>
              <a:ext cx="82785" cy="82785"/>
              <a:chOff x="0" y="0"/>
              <a:chExt cx="6350000" cy="635000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4332791" y="7455836"/>
              <a:ext cx="82785" cy="82785"/>
              <a:chOff x="0" y="0"/>
              <a:chExt cx="6350000" cy="635000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4332791" y="10643536"/>
              <a:ext cx="82785" cy="82785"/>
              <a:chOff x="0" y="0"/>
              <a:chExt cx="6350000" cy="635000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14034063" y="1075351"/>
              <a:ext cx="82785" cy="82785"/>
              <a:chOff x="0" y="0"/>
              <a:chExt cx="6350000" cy="635000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14034063" y="7455836"/>
              <a:ext cx="82785" cy="82785"/>
              <a:chOff x="0" y="0"/>
              <a:chExt cx="6350000" cy="635000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14034063" y="4263051"/>
              <a:ext cx="82785" cy="82785"/>
              <a:chOff x="0" y="0"/>
              <a:chExt cx="6350000" cy="635000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14034063" y="10643536"/>
              <a:ext cx="82785" cy="82785"/>
              <a:chOff x="0" y="0"/>
              <a:chExt cx="6350000" cy="635000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4332791" y="9073915"/>
              <a:ext cx="82785" cy="82785"/>
              <a:chOff x="0" y="0"/>
              <a:chExt cx="6350000" cy="635000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4332791" y="5881131"/>
              <a:ext cx="82785" cy="82785"/>
              <a:chOff x="0" y="0"/>
              <a:chExt cx="6350000" cy="635000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14034063" y="2693431"/>
              <a:ext cx="82785" cy="82785"/>
              <a:chOff x="0" y="0"/>
              <a:chExt cx="6350000" cy="635000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14034063" y="9073915"/>
              <a:ext cx="82785" cy="82785"/>
              <a:chOff x="0" y="0"/>
              <a:chExt cx="6350000" cy="635000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14034063" y="5881131"/>
              <a:ext cx="82785" cy="82785"/>
              <a:chOff x="0" y="0"/>
              <a:chExt cx="6350000" cy="635000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1633891" y="6380485"/>
              <a:ext cx="82785" cy="82785"/>
              <a:chOff x="0" y="0"/>
              <a:chExt cx="6350000" cy="635000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1633891" y="9568185"/>
              <a:ext cx="82785" cy="82785"/>
              <a:chOff x="0" y="0"/>
              <a:chExt cx="6350000" cy="635000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11335164" y="0"/>
              <a:ext cx="82785" cy="82785"/>
              <a:chOff x="0" y="0"/>
              <a:chExt cx="6350000" cy="63500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11335164" y="6380485"/>
              <a:ext cx="82785" cy="82785"/>
              <a:chOff x="0" y="0"/>
              <a:chExt cx="6350000" cy="63500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11335164" y="3187700"/>
              <a:ext cx="82785" cy="82785"/>
              <a:chOff x="0" y="0"/>
              <a:chExt cx="6350000" cy="63500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11335164" y="9568185"/>
              <a:ext cx="82785" cy="82785"/>
              <a:chOff x="0" y="0"/>
              <a:chExt cx="6350000" cy="63500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1633891" y="7998564"/>
              <a:ext cx="82785" cy="82785"/>
              <a:chOff x="0" y="0"/>
              <a:chExt cx="6350000" cy="63500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1633891" y="4805780"/>
              <a:ext cx="82785" cy="82785"/>
              <a:chOff x="0" y="0"/>
              <a:chExt cx="6350000" cy="63500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11335164" y="1618080"/>
              <a:ext cx="82785" cy="82785"/>
              <a:chOff x="0" y="0"/>
              <a:chExt cx="6350000" cy="63500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11335164" y="7998564"/>
              <a:ext cx="82785" cy="82785"/>
              <a:chOff x="0" y="0"/>
              <a:chExt cx="6350000" cy="63500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11335164" y="4805780"/>
              <a:ext cx="82785" cy="82785"/>
              <a:chOff x="0" y="0"/>
              <a:chExt cx="6350000" cy="63500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8128040" y="0"/>
              <a:ext cx="82785" cy="82785"/>
              <a:chOff x="0" y="0"/>
              <a:chExt cx="6350000" cy="63500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8128040" y="6380485"/>
              <a:ext cx="82785" cy="82785"/>
              <a:chOff x="0" y="0"/>
              <a:chExt cx="6350000" cy="63500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8128040" y="3187700"/>
              <a:ext cx="82785" cy="82785"/>
              <a:chOff x="0" y="0"/>
              <a:chExt cx="6350000" cy="63500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8128040" y="9568185"/>
              <a:ext cx="82785" cy="82785"/>
              <a:chOff x="0" y="0"/>
              <a:chExt cx="6350000" cy="63500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17829312" y="0"/>
              <a:ext cx="82785" cy="82785"/>
              <a:chOff x="0" y="0"/>
              <a:chExt cx="6350000" cy="63500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17829312" y="6380485"/>
              <a:ext cx="82785" cy="82785"/>
              <a:chOff x="0" y="0"/>
              <a:chExt cx="6350000" cy="63500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17829312" y="3187700"/>
              <a:ext cx="82785" cy="82785"/>
              <a:chOff x="0" y="0"/>
              <a:chExt cx="6350000" cy="63500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/>
            <p:nvPr/>
          </p:nvGrpSpPr>
          <p:grpSpPr>
            <a:xfrm>
              <a:off x="17829312" y="9568185"/>
              <a:ext cx="82785" cy="82785"/>
              <a:chOff x="0" y="0"/>
              <a:chExt cx="6350000" cy="63500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/>
            <p:nvPr/>
          </p:nvGrpSpPr>
          <p:grpSpPr>
            <a:xfrm>
              <a:off x="21016693" y="0"/>
              <a:ext cx="82785" cy="82785"/>
              <a:chOff x="0" y="0"/>
              <a:chExt cx="6350000" cy="63500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/>
            <p:nvPr/>
          </p:nvGrpSpPr>
          <p:grpSpPr>
            <a:xfrm>
              <a:off x="21016693" y="6380485"/>
              <a:ext cx="82785" cy="82785"/>
              <a:chOff x="0" y="0"/>
              <a:chExt cx="6350000" cy="63500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/>
            <p:nvPr/>
          </p:nvGrpSpPr>
          <p:grpSpPr>
            <a:xfrm>
              <a:off x="21016693" y="3187700"/>
              <a:ext cx="82785" cy="82785"/>
              <a:chOff x="0" y="0"/>
              <a:chExt cx="6350000" cy="63500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/>
            <p:nvPr/>
          </p:nvGrpSpPr>
          <p:grpSpPr>
            <a:xfrm>
              <a:off x="21016693" y="9568185"/>
              <a:ext cx="82785" cy="82785"/>
              <a:chOff x="0" y="0"/>
              <a:chExt cx="6350000" cy="63500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/>
            <p:nvPr/>
          </p:nvGrpSpPr>
          <p:grpSpPr>
            <a:xfrm>
              <a:off x="8128040" y="1618080"/>
              <a:ext cx="82785" cy="82785"/>
              <a:chOff x="0" y="0"/>
              <a:chExt cx="6350000" cy="63500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/>
            <p:nvPr/>
          </p:nvGrpSpPr>
          <p:grpSpPr>
            <a:xfrm>
              <a:off x="8128040" y="7998564"/>
              <a:ext cx="82785" cy="82785"/>
              <a:chOff x="0" y="0"/>
              <a:chExt cx="6350000" cy="63500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/>
            <p:nvPr/>
          </p:nvGrpSpPr>
          <p:grpSpPr>
            <a:xfrm>
              <a:off x="8128040" y="4805780"/>
              <a:ext cx="82785" cy="82785"/>
              <a:chOff x="0" y="0"/>
              <a:chExt cx="6350000" cy="63500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/>
            <p:nvPr/>
          </p:nvGrpSpPr>
          <p:grpSpPr>
            <a:xfrm>
              <a:off x="17829312" y="1618080"/>
              <a:ext cx="82785" cy="82785"/>
              <a:chOff x="0" y="0"/>
              <a:chExt cx="6350000" cy="63500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/>
            <p:nvPr/>
          </p:nvGrpSpPr>
          <p:grpSpPr>
            <a:xfrm>
              <a:off x="17829312" y="7998564"/>
              <a:ext cx="82785" cy="82785"/>
              <a:chOff x="0" y="0"/>
              <a:chExt cx="6350000" cy="63500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/>
            <p:nvPr/>
          </p:nvGrpSpPr>
          <p:grpSpPr>
            <a:xfrm>
              <a:off x="17829312" y="4805780"/>
              <a:ext cx="82785" cy="82785"/>
              <a:chOff x="0" y="0"/>
              <a:chExt cx="6350000" cy="63500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/>
            <p:nvPr/>
          </p:nvGrpSpPr>
          <p:grpSpPr>
            <a:xfrm>
              <a:off x="21016693" y="1618080"/>
              <a:ext cx="82785" cy="82785"/>
              <a:chOff x="0" y="0"/>
              <a:chExt cx="6350000" cy="63500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/>
            <p:nvPr/>
          </p:nvGrpSpPr>
          <p:grpSpPr>
            <a:xfrm>
              <a:off x="21016693" y="7998564"/>
              <a:ext cx="82785" cy="82785"/>
              <a:chOff x="0" y="0"/>
              <a:chExt cx="6350000" cy="63500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/>
            <p:nvPr/>
          </p:nvGrpSpPr>
          <p:grpSpPr>
            <a:xfrm>
              <a:off x="21016693" y="4805780"/>
              <a:ext cx="82785" cy="82785"/>
              <a:chOff x="0" y="0"/>
              <a:chExt cx="6350000" cy="63500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/>
            <p:nvPr/>
          </p:nvGrpSpPr>
          <p:grpSpPr>
            <a:xfrm>
              <a:off x="4881756" y="6380485"/>
              <a:ext cx="82785" cy="82785"/>
              <a:chOff x="0" y="0"/>
              <a:chExt cx="6350000" cy="63500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/>
            <p:nvPr/>
          </p:nvGrpSpPr>
          <p:grpSpPr>
            <a:xfrm>
              <a:off x="4881756" y="9568185"/>
              <a:ext cx="82785" cy="82785"/>
              <a:chOff x="0" y="0"/>
              <a:chExt cx="6350000" cy="63500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/>
            <p:nvPr/>
          </p:nvGrpSpPr>
          <p:grpSpPr>
            <a:xfrm>
              <a:off x="14583028" y="0"/>
              <a:ext cx="82785" cy="82785"/>
              <a:chOff x="0" y="0"/>
              <a:chExt cx="6350000" cy="63500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/>
            <p:nvPr/>
          </p:nvGrpSpPr>
          <p:grpSpPr>
            <a:xfrm>
              <a:off x="14583028" y="6380485"/>
              <a:ext cx="82785" cy="82785"/>
              <a:chOff x="0" y="0"/>
              <a:chExt cx="6350000" cy="63500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/>
            <p:nvPr/>
          </p:nvGrpSpPr>
          <p:grpSpPr>
            <a:xfrm>
              <a:off x="14583028" y="3187700"/>
              <a:ext cx="82785" cy="82785"/>
              <a:chOff x="0" y="0"/>
              <a:chExt cx="6350000" cy="63500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1" name="Group 381"/>
            <p:cNvGrpSpPr/>
            <p:nvPr/>
          </p:nvGrpSpPr>
          <p:grpSpPr>
            <a:xfrm>
              <a:off x="14583028" y="9568185"/>
              <a:ext cx="82785" cy="82785"/>
              <a:chOff x="0" y="0"/>
              <a:chExt cx="6350000" cy="63500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3" name="Group 383"/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5" name="Group 385"/>
            <p:cNvGrpSpPr/>
            <p:nvPr/>
          </p:nvGrpSpPr>
          <p:grpSpPr>
            <a:xfrm>
              <a:off x="4881756" y="7998564"/>
              <a:ext cx="82785" cy="82785"/>
              <a:chOff x="0" y="0"/>
              <a:chExt cx="6350000" cy="63500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7" name="Group 387"/>
            <p:cNvGrpSpPr/>
            <p:nvPr/>
          </p:nvGrpSpPr>
          <p:grpSpPr>
            <a:xfrm>
              <a:off x="4881756" y="4805780"/>
              <a:ext cx="82785" cy="82785"/>
              <a:chOff x="0" y="0"/>
              <a:chExt cx="6350000" cy="63500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89" name="Group 389"/>
            <p:cNvGrpSpPr/>
            <p:nvPr/>
          </p:nvGrpSpPr>
          <p:grpSpPr>
            <a:xfrm>
              <a:off x="14583028" y="1618080"/>
              <a:ext cx="82785" cy="82785"/>
              <a:chOff x="0" y="0"/>
              <a:chExt cx="6350000" cy="63500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1" name="Group 391"/>
            <p:cNvGrpSpPr/>
            <p:nvPr/>
          </p:nvGrpSpPr>
          <p:grpSpPr>
            <a:xfrm>
              <a:off x="14583028" y="7998564"/>
              <a:ext cx="82785" cy="82785"/>
              <a:chOff x="0" y="0"/>
              <a:chExt cx="6350000" cy="63500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3" name="Group 393"/>
            <p:cNvGrpSpPr/>
            <p:nvPr/>
          </p:nvGrpSpPr>
          <p:grpSpPr>
            <a:xfrm>
              <a:off x="14583028" y="4805780"/>
              <a:ext cx="82785" cy="82785"/>
              <a:chOff x="0" y="0"/>
              <a:chExt cx="6350000" cy="63500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5" name="Group 395"/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7" name="Group 397"/>
            <p:cNvGrpSpPr/>
            <p:nvPr/>
          </p:nvGrpSpPr>
          <p:grpSpPr>
            <a:xfrm>
              <a:off x="2172552" y="6917640"/>
              <a:ext cx="82785" cy="82785"/>
              <a:chOff x="0" y="0"/>
              <a:chExt cx="6350000" cy="63500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9" name="Group 399"/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1" name="Group 401"/>
            <p:cNvGrpSpPr/>
            <p:nvPr/>
          </p:nvGrpSpPr>
          <p:grpSpPr>
            <a:xfrm>
              <a:off x="2172552" y="10105340"/>
              <a:ext cx="82785" cy="82785"/>
              <a:chOff x="0" y="0"/>
              <a:chExt cx="6350000" cy="63500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3" name="Group 403"/>
            <p:cNvGrpSpPr/>
            <p:nvPr/>
          </p:nvGrpSpPr>
          <p:grpSpPr>
            <a:xfrm>
              <a:off x="11873824" y="537155"/>
              <a:ext cx="82785" cy="82785"/>
              <a:chOff x="0" y="0"/>
              <a:chExt cx="6350000" cy="63500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5" name="Group 405"/>
            <p:cNvGrpSpPr/>
            <p:nvPr/>
          </p:nvGrpSpPr>
          <p:grpSpPr>
            <a:xfrm>
              <a:off x="11873824" y="6917640"/>
              <a:ext cx="82785" cy="82785"/>
              <a:chOff x="0" y="0"/>
              <a:chExt cx="6350000" cy="63500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7" name="Group 407"/>
            <p:cNvGrpSpPr/>
            <p:nvPr/>
          </p:nvGrpSpPr>
          <p:grpSpPr>
            <a:xfrm>
              <a:off x="11873824" y="3724855"/>
              <a:ext cx="82785" cy="82785"/>
              <a:chOff x="0" y="0"/>
              <a:chExt cx="6350000" cy="63500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09" name="Group 409"/>
            <p:cNvGrpSpPr/>
            <p:nvPr/>
          </p:nvGrpSpPr>
          <p:grpSpPr>
            <a:xfrm>
              <a:off x="11873824" y="10105340"/>
              <a:ext cx="82785" cy="82785"/>
              <a:chOff x="0" y="0"/>
              <a:chExt cx="6350000" cy="63500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1" name="Group 411"/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3" name="Group 413"/>
            <p:cNvGrpSpPr/>
            <p:nvPr/>
          </p:nvGrpSpPr>
          <p:grpSpPr>
            <a:xfrm>
              <a:off x="2172552" y="8535719"/>
              <a:ext cx="82785" cy="82785"/>
              <a:chOff x="0" y="0"/>
              <a:chExt cx="6350000" cy="63500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5" name="Group 415"/>
            <p:cNvGrpSpPr/>
            <p:nvPr/>
          </p:nvGrpSpPr>
          <p:grpSpPr>
            <a:xfrm>
              <a:off x="2172552" y="5342935"/>
              <a:ext cx="82785" cy="82785"/>
              <a:chOff x="0" y="0"/>
              <a:chExt cx="6350000" cy="63500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7" name="Group 417"/>
            <p:cNvGrpSpPr/>
            <p:nvPr/>
          </p:nvGrpSpPr>
          <p:grpSpPr>
            <a:xfrm>
              <a:off x="11873824" y="2155235"/>
              <a:ext cx="82785" cy="82785"/>
              <a:chOff x="0" y="0"/>
              <a:chExt cx="6350000" cy="63500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9" name="Group 419"/>
            <p:cNvGrpSpPr/>
            <p:nvPr/>
          </p:nvGrpSpPr>
          <p:grpSpPr>
            <a:xfrm>
              <a:off x="11873824" y="8535719"/>
              <a:ext cx="82785" cy="82785"/>
              <a:chOff x="0" y="0"/>
              <a:chExt cx="6350000" cy="63500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1" name="Group 421"/>
            <p:cNvGrpSpPr/>
            <p:nvPr/>
          </p:nvGrpSpPr>
          <p:grpSpPr>
            <a:xfrm>
              <a:off x="11873824" y="5342935"/>
              <a:ext cx="82785" cy="82785"/>
              <a:chOff x="0" y="0"/>
              <a:chExt cx="6350000" cy="63500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3" name="Group 423"/>
            <p:cNvGrpSpPr/>
            <p:nvPr/>
          </p:nvGrpSpPr>
          <p:grpSpPr>
            <a:xfrm>
              <a:off x="8666701" y="537155"/>
              <a:ext cx="82785" cy="82785"/>
              <a:chOff x="0" y="0"/>
              <a:chExt cx="6350000" cy="63500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5" name="Group 425"/>
            <p:cNvGrpSpPr/>
            <p:nvPr/>
          </p:nvGrpSpPr>
          <p:grpSpPr>
            <a:xfrm>
              <a:off x="8666701" y="6917640"/>
              <a:ext cx="82785" cy="82785"/>
              <a:chOff x="0" y="0"/>
              <a:chExt cx="6350000" cy="63500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7" name="Group 427"/>
            <p:cNvGrpSpPr/>
            <p:nvPr/>
          </p:nvGrpSpPr>
          <p:grpSpPr>
            <a:xfrm>
              <a:off x="8666701" y="3724855"/>
              <a:ext cx="82785" cy="82785"/>
              <a:chOff x="0" y="0"/>
              <a:chExt cx="6350000" cy="63500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29" name="Group 429"/>
            <p:cNvGrpSpPr/>
            <p:nvPr/>
          </p:nvGrpSpPr>
          <p:grpSpPr>
            <a:xfrm>
              <a:off x="8666701" y="10105340"/>
              <a:ext cx="82785" cy="82785"/>
              <a:chOff x="0" y="0"/>
              <a:chExt cx="6350000" cy="63500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1" name="Group 431"/>
            <p:cNvGrpSpPr/>
            <p:nvPr/>
          </p:nvGrpSpPr>
          <p:grpSpPr>
            <a:xfrm>
              <a:off x="18367973" y="537155"/>
              <a:ext cx="82785" cy="82785"/>
              <a:chOff x="0" y="0"/>
              <a:chExt cx="6350000" cy="63500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3" name="Group 433"/>
            <p:cNvGrpSpPr/>
            <p:nvPr/>
          </p:nvGrpSpPr>
          <p:grpSpPr>
            <a:xfrm>
              <a:off x="18367973" y="6917640"/>
              <a:ext cx="82785" cy="82785"/>
              <a:chOff x="0" y="0"/>
              <a:chExt cx="6350000" cy="63500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5" name="Group 435"/>
            <p:cNvGrpSpPr/>
            <p:nvPr/>
          </p:nvGrpSpPr>
          <p:grpSpPr>
            <a:xfrm>
              <a:off x="18367973" y="3724855"/>
              <a:ext cx="82785" cy="82785"/>
              <a:chOff x="0" y="0"/>
              <a:chExt cx="6350000" cy="63500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7" name="Group 437"/>
            <p:cNvGrpSpPr/>
            <p:nvPr/>
          </p:nvGrpSpPr>
          <p:grpSpPr>
            <a:xfrm>
              <a:off x="18367973" y="10105340"/>
              <a:ext cx="82785" cy="82785"/>
              <a:chOff x="0" y="0"/>
              <a:chExt cx="6350000" cy="63500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9" name="Group 439"/>
            <p:cNvGrpSpPr/>
            <p:nvPr/>
          </p:nvGrpSpPr>
          <p:grpSpPr>
            <a:xfrm>
              <a:off x="21555353" y="537155"/>
              <a:ext cx="82785" cy="82785"/>
              <a:chOff x="0" y="0"/>
              <a:chExt cx="6350000" cy="63500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1" name="Group 441"/>
            <p:cNvGrpSpPr/>
            <p:nvPr/>
          </p:nvGrpSpPr>
          <p:grpSpPr>
            <a:xfrm>
              <a:off x="21555353" y="6917640"/>
              <a:ext cx="82785" cy="82785"/>
              <a:chOff x="0" y="0"/>
              <a:chExt cx="6350000" cy="63500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3" name="Group 443"/>
            <p:cNvGrpSpPr/>
            <p:nvPr/>
          </p:nvGrpSpPr>
          <p:grpSpPr>
            <a:xfrm>
              <a:off x="21555353" y="3724855"/>
              <a:ext cx="82785" cy="82785"/>
              <a:chOff x="0" y="0"/>
              <a:chExt cx="6350000" cy="63500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5" name="Group 445"/>
            <p:cNvGrpSpPr/>
            <p:nvPr/>
          </p:nvGrpSpPr>
          <p:grpSpPr>
            <a:xfrm>
              <a:off x="21555353" y="10105340"/>
              <a:ext cx="82785" cy="82785"/>
              <a:chOff x="0" y="0"/>
              <a:chExt cx="6350000" cy="63500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7" name="Group 447"/>
            <p:cNvGrpSpPr/>
            <p:nvPr/>
          </p:nvGrpSpPr>
          <p:grpSpPr>
            <a:xfrm>
              <a:off x="8666701" y="2155235"/>
              <a:ext cx="82785" cy="82785"/>
              <a:chOff x="0" y="0"/>
              <a:chExt cx="6350000" cy="63500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49" name="Group 449"/>
            <p:cNvGrpSpPr/>
            <p:nvPr/>
          </p:nvGrpSpPr>
          <p:grpSpPr>
            <a:xfrm>
              <a:off x="8666701" y="8535719"/>
              <a:ext cx="82785" cy="82785"/>
              <a:chOff x="0" y="0"/>
              <a:chExt cx="6350000" cy="63500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1" name="Group 451"/>
            <p:cNvGrpSpPr/>
            <p:nvPr/>
          </p:nvGrpSpPr>
          <p:grpSpPr>
            <a:xfrm>
              <a:off x="8666701" y="5342935"/>
              <a:ext cx="82785" cy="82785"/>
              <a:chOff x="0" y="0"/>
              <a:chExt cx="6350000" cy="63500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3" name="Group 453"/>
            <p:cNvGrpSpPr/>
            <p:nvPr/>
          </p:nvGrpSpPr>
          <p:grpSpPr>
            <a:xfrm>
              <a:off x="18367973" y="2155235"/>
              <a:ext cx="82785" cy="82785"/>
              <a:chOff x="0" y="0"/>
              <a:chExt cx="6350000" cy="63500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5" name="Group 455"/>
            <p:cNvGrpSpPr/>
            <p:nvPr/>
          </p:nvGrpSpPr>
          <p:grpSpPr>
            <a:xfrm>
              <a:off x="18367973" y="8535719"/>
              <a:ext cx="82785" cy="82785"/>
              <a:chOff x="0" y="0"/>
              <a:chExt cx="6350000" cy="63500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7" name="Group 457"/>
            <p:cNvGrpSpPr/>
            <p:nvPr/>
          </p:nvGrpSpPr>
          <p:grpSpPr>
            <a:xfrm>
              <a:off x="18367973" y="5342935"/>
              <a:ext cx="82785" cy="82785"/>
              <a:chOff x="0" y="0"/>
              <a:chExt cx="6350000" cy="63500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9" name="Group 459"/>
            <p:cNvGrpSpPr/>
            <p:nvPr/>
          </p:nvGrpSpPr>
          <p:grpSpPr>
            <a:xfrm>
              <a:off x="21555353" y="2155235"/>
              <a:ext cx="82785" cy="82785"/>
              <a:chOff x="0" y="0"/>
              <a:chExt cx="6350000" cy="63500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1" name="Group 461"/>
            <p:cNvGrpSpPr/>
            <p:nvPr/>
          </p:nvGrpSpPr>
          <p:grpSpPr>
            <a:xfrm>
              <a:off x="21555353" y="8535719"/>
              <a:ext cx="82785" cy="82785"/>
              <a:chOff x="0" y="0"/>
              <a:chExt cx="6350000" cy="63500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3" name="Group 463"/>
            <p:cNvGrpSpPr/>
            <p:nvPr/>
          </p:nvGrpSpPr>
          <p:grpSpPr>
            <a:xfrm>
              <a:off x="21555353" y="5342935"/>
              <a:ext cx="82785" cy="82785"/>
              <a:chOff x="0" y="0"/>
              <a:chExt cx="6350000" cy="63500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5" name="Group 465"/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7" name="Group 467"/>
            <p:cNvGrpSpPr/>
            <p:nvPr/>
          </p:nvGrpSpPr>
          <p:grpSpPr>
            <a:xfrm>
              <a:off x="5420417" y="6917640"/>
              <a:ext cx="82785" cy="82785"/>
              <a:chOff x="0" y="0"/>
              <a:chExt cx="6350000" cy="63500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69" name="Group 469"/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1" name="Group 471"/>
            <p:cNvGrpSpPr/>
            <p:nvPr/>
          </p:nvGrpSpPr>
          <p:grpSpPr>
            <a:xfrm>
              <a:off x="5420417" y="10105340"/>
              <a:ext cx="82785" cy="82785"/>
              <a:chOff x="0" y="0"/>
              <a:chExt cx="6350000" cy="63500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3" name="Group 473"/>
            <p:cNvGrpSpPr/>
            <p:nvPr/>
          </p:nvGrpSpPr>
          <p:grpSpPr>
            <a:xfrm>
              <a:off x="15121689" y="537155"/>
              <a:ext cx="82785" cy="82785"/>
              <a:chOff x="0" y="0"/>
              <a:chExt cx="6350000" cy="63500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5" name="Group 475"/>
            <p:cNvGrpSpPr/>
            <p:nvPr/>
          </p:nvGrpSpPr>
          <p:grpSpPr>
            <a:xfrm>
              <a:off x="15121689" y="6917640"/>
              <a:ext cx="82785" cy="82785"/>
              <a:chOff x="0" y="0"/>
              <a:chExt cx="6350000" cy="63500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7" name="Group 477"/>
            <p:cNvGrpSpPr/>
            <p:nvPr/>
          </p:nvGrpSpPr>
          <p:grpSpPr>
            <a:xfrm>
              <a:off x="15121689" y="3724855"/>
              <a:ext cx="82785" cy="82785"/>
              <a:chOff x="0" y="0"/>
              <a:chExt cx="6350000" cy="63500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9" name="Group 479"/>
            <p:cNvGrpSpPr/>
            <p:nvPr/>
          </p:nvGrpSpPr>
          <p:grpSpPr>
            <a:xfrm>
              <a:off x="15121689" y="10105340"/>
              <a:ext cx="82785" cy="82785"/>
              <a:chOff x="0" y="0"/>
              <a:chExt cx="6350000" cy="63500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1" name="Group 481"/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3" name="Group 483"/>
            <p:cNvGrpSpPr/>
            <p:nvPr/>
          </p:nvGrpSpPr>
          <p:grpSpPr>
            <a:xfrm>
              <a:off x="5420417" y="8535719"/>
              <a:ext cx="82785" cy="82785"/>
              <a:chOff x="0" y="0"/>
              <a:chExt cx="6350000" cy="63500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5" name="Group 485"/>
            <p:cNvGrpSpPr/>
            <p:nvPr/>
          </p:nvGrpSpPr>
          <p:grpSpPr>
            <a:xfrm>
              <a:off x="5420417" y="5342935"/>
              <a:ext cx="82785" cy="82785"/>
              <a:chOff x="0" y="0"/>
              <a:chExt cx="6350000" cy="63500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7" name="Group 487"/>
            <p:cNvGrpSpPr/>
            <p:nvPr/>
          </p:nvGrpSpPr>
          <p:grpSpPr>
            <a:xfrm>
              <a:off x="15121689" y="2155235"/>
              <a:ext cx="82785" cy="82785"/>
              <a:chOff x="0" y="0"/>
              <a:chExt cx="6350000" cy="63500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89" name="Group 489"/>
            <p:cNvGrpSpPr/>
            <p:nvPr/>
          </p:nvGrpSpPr>
          <p:grpSpPr>
            <a:xfrm>
              <a:off x="15121689" y="8535719"/>
              <a:ext cx="82785" cy="82785"/>
              <a:chOff x="0" y="0"/>
              <a:chExt cx="6350000" cy="63500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1" name="Group 491"/>
            <p:cNvGrpSpPr/>
            <p:nvPr/>
          </p:nvGrpSpPr>
          <p:grpSpPr>
            <a:xfrm>
              <a:off x="15121689" y="5342935"/>
              <a:ext cx="82785" cy="82785"/>
              <a:chOff x="0" y="0"/>
              <a:chExt cx="6350000" cy="63500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3" name="Group 493"/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5" name="Group 495"/>
            <p:cNvGrpSpPr/>
            <p:nvPr/>
          </p:nvGrpSpPr>
          <p:grpSpPr>
            <a:xfrm>
              <a:off x="2712413" y="7455836"/>
              <a:ext cx="82785" cy="82785"/>
              <a:chOff x="0" y="0"/>
              <a:chExt cx="6350000" cy="63500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7" name="Group 497"/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9" name="Group 499"/>
            <p:cNvGrpSpPr/>
            <p:nvPr/>
          </p:nvGrpSpPr>
          <p:grpSpPr>
            <a:xfrm>
              <a:off x="2712413" y="10643536"/>
              <a:ext cx="82785" cy="82785"/>
              <a:chOff x="0" y="0"/>
              <a:chExt cx="6350000" cy="63500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1" name="Group 501"/>
            <p:cNvGrpSpPr/>
            <p:nvPr/>
          </p:nvGrpSpPr>
          <p:grpSpPr>
            <a:xfrm>
              <a:off x="12413685" y="1075351"/>
              <a:ext cx="82785" cy="82785"/>
              <a:chOff x="0" y="0"/>
              <a:chExt cx="6350000" cy="63500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3" name="Group 503"/>
            <p:cNvGrpSpPr/>
            <p:nvPr/>
          </p:nvGrpSpPr>
          <p:grpSpPr>
            <a:xfrm>
              <a:off x="12413685" y="7455836"/>
              <a:ext cx="82785" cy="82785"/>
              <a:chOff x="0" y="0"/>
              <a:chExt cx="6350000" cy="63500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5" name="Group 505"/>
            <p:cNvGrpSpPr/>
            <p:nvPr/>
          </p:nvGrpSpPr>
          <p:grpSpPr>
            <a:xfrm>
              <a:off x="12413685" y="4263051"/>
              <a:ext cx="82785" cy="82785"/>
              <a:chOff x="0" y="0"/>
              <a:chExt cx="6350000" cy="63500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7" name="Group 507"/>
            <p:cNvGrpSpPr/>
            <p:nvPr/>
          </p:nvGrpSpPr>
          <p:grpSpPr>
            <a:xfrm>
              <a:off x="12413685" y="10643536"/>
              <a:ext cx="82785" cy="82785"/>
              <a:chOff x="0" y="0"/>
              <a:chExt cx="6350000" cy="6350000"/>
            </a:xfrm>
          </p:grpSpPr>
          <p:sp>
            <p:nvSpPr>
              <p:cNvPr id="508" name="Freeform 5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09" name="Group 509"/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1" name="Group 511"/>
            <p:cNvGrpSpPr/>
            <p:nvPr/>
          </p:nvGrpSpPr>
          <p:grpSpPr>
            <a:xfrm>
              <a:off x="2712413" y="9073915"/>
              <a:ext cx="82785" cy="82785"/>
              <a:chOff x="0" y="0"/>
              <a:chExt cx="6350000" cy="6350000"/>
            </a:xfrm>
          </p:grpSpPr>
          <p:sp>
            <p:nvSpPr>
              <p:cNvPr id="512" name="Freeform 5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3" name="Group 513"/>
            <p:cNvGrpSpPr/>
            <p:nvPr/>
          </p:nvGrpSpPr>
          <p:grpSpPr>
            <a:xfrm>
              <a:off x="2712413" y="5881131"/>
              <a:ext cx="82785" cy="82785"/>
              <a:chOff x="0" y="0"/>
              <a:chExt cx="6350000" cy="6350000"/>
            </a:xfrm>
          </p:grpSpPr>
          <p:sp>
            <p:nvSpPr>
              <p:cNvPr id="514" name="Freeform 5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5" name="Group 515"/>
            <p:cNvGrpSpPr/>
            <p:nvPr/>
          </p:nvGrpSpPr>
          <p:grpSpPr>
            <a:xfrm>
              <a:off x="12413685" y="2693431"/>
              <a:ext cx="82785" cy="82785"/>
              <a:chOff x="0" y="0"/>
              <a:chExt cx="6350000" cy="6350000"/>
            </a:xfrm>
          </p:grpSpPr>
          <p:sp>
            <p:nvSpPr>
              <p:cNvPr id="516" name="Freeform 5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7" name="Group 517"/>
            <p:cNvGrpSpPr/>
            <p:nvPr/>
          </p:nvGrpSpPr>
          <p:grpSpPr>
            <a:xfrm>
              <a:off x="12413685" y="9073915"/>
              <a:ext cx="82785" cy="82785"/>
              <a:chOff x="0" y="0"/>
              <a:chExt cx="6350000" cy="6350000"/>
            </a:xfrm>
          </p:grpSpPr>
          <p:sp>
            <p:nvSpPr>
              <p:cNvPr id="518" name="Freeform 5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9" name="Group 519"/>
            <p:cNvGrpSpPr/>
            <p:nvPr/>
          </p:nvGrpSpPr>
          <p:grpSpPr>
            <a:xfrm>
              <a:off x="12413685" y="5881131"/>
              <a:ext cx="82785" cy="82785"/>
              <a:chOff x="0" y="0"/>
              <a:chExt cx="6350000" cy="6350000"/>
            </a:xfrm>
          </p:grpSpPr>
          <p:sp>
            <p:nvSpPr>
              <p:cNvPr id="520" name="Freeform 5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1" name="Group 521"/>
            <p:cNvGrpSpPr/>
            <p:nvPr/>
          </p:nvGrpSpPr>
          <p:grpSpPr>
            <a:xfrm>
              <a:off x="9206562" y="1075351"/>
              <a:ext cx="82785" cy="82785"/>
              <a:chOff x="0" y="0"/>
              <a:chExt cx="6350000" cy="6350000"/>
            </a:xfrm>
          </p:grpSpPr>
          <p:sp>
            <p:nvSpPr>
              <p:cNvPr id="522" name="Freeform 5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3" name="Group 523"/>
            <p:cNvGrpSpPr/>
            <p:nvPr/>
          </p:nvGrpSpPr>
          <p:grpSpPr>
            <a:xfrm>
              <a:off x="9206562" y="7455836"/>
              <a:ext cx="82785" cy="82785"/>
              <a:chOff x="0" y="0"/>
              <a:chExt cx="6350000" cy="6350000"/>
            </a:xfrm>
          </p:grpSpPr>
          <p:sp>
            <p:nvSpPr>
              <p:cNvPr id="524" name="Freeform 5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5" name="Group 525"/>
            <p:cNvGrpSpPr/>
            <p:nvPr/>
          </p:nvGrpSpPr>
          <p:grpSpPr>
            <a:xfrm>
              <a:off x="9206562" y="4263051"/>
              <a:ext cx="82785" cy="82785"/>
              <a:chOff x="0" y="0"/>
              <a:chExt cx="6350000" cy="6350000"/>
            </a:xfrm>
          </p:grpSpPr>
          <p:sp>
            <p:nvSpPr>
              <p:cNvPr id="526" name="Freeform 5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7" name="Group 527"/>
            <p:cNvGrpSpPr/>
            <p:nvPr/>
          </p:nvGrpSpPr>
          <p:grpSpPr>
            <a:xfrm>
              <a:off x="9206562" y="10643536"/>
              <a:ext cx="82785" cy="82785"/>
              <a:chOff x="0" y="0"/>
              <a:chExt cx="6350000" cy="6350000"/>
            </a:xfrm>
          </p:grpSpPr>
          <p:sp>
            <p:nvSpPr>
              <p:cNvPr id="528" name="Freeform 5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29" name="Group 529"/>
            <p:cNvGrpSpPr/>
            <p:nvPr/>
          </p:nvGrpSpPr>
          <p:grpSpPr>
            <a:xfrm>
              <a:off x="18907834" y="1075351"/>
              <a:ext cx="82785" cy="82785"/>
              <a:chOff x="0" y="0"/>
              <a:chExt cx="6350000" cy="6350000"/>
            </a:xfrm>
          </p:grpSpPr>
          <p:sp>
            <p:nvSpPr>
              <p:cNvPr id="530" name="Freeform 5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1" name="Group 531"/>
            <p:cNvGrpSpPr/>
            <p:nvPr/>
          </p:nvGrpSpPr>
          <p:grpSpPr>
            <a:xfrm>
              <a:off x="18907834" y="7455836"/>
              <a:ext cx="82785" cy="82785"/>
              <a:chOff x="0" y="0"/>
              <a:chExt cx="6350000" cy="6350000"/>
            </a:xfrm>
          </p:grpSpPr>
          <p:sp>
            <p:nvSpPr>
              <p:cNvPr id="532" name="Freeform 5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3" name="Group 533"/>
            <p:cNvGrpSpPr/>
            <p:nvPr/>
          </p:nvGrpSpPr>
          <p:grpSpPr>
            <a:xfrm>
              <a:off x="18907834" y="4263051"/>
              <a:ext cx="82785" cy="82785"/>
              <a:chOff x="0" y="0"/>
              <a:chExt cx="6350000" cy="6350000"/>
            </a:xfrm>
          </p:grpSpPr>
          <p:sp>
            <p:nvSpPr>
              <p:cNvPr id="534" name="Freeform 5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5" name="Group 535"/>
            <p:cNvGrpSpPr/>
            <p:nvPr/>
          </p:nvGrpSpPr>
          <p:grpSpPr>
            <a:xfrm>
              <a:off x="18907834" y="10643536"/>
              <a:ext cx="82785" cy="82785"/>
              <a:chOff x="0" y="0"/>
              <a:chExt cx="6350000" cy="6350000"/>
            </a:xfrm>
          </p:grpSpPr>
          <p:sp>
            <p:nvSpPr>
              <p:cNvPr id="536" name="Freeform 5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7" name="Group 537"/>
            <p:cNvGrpSpPr/>
            <p:nvPr/>
          </p:nvGrpSpPr>
          <p:grpSpPr>
            <a:xfrm>
              <a:off x="9206562" y="2693431"/>
              <a:ext cx="82785" cy="82785"/>
              <a:chOff x="0" y="0"/>
              <a:chExt cx="6350000" cy="6350000"/>
            </a:xfrm>
          </p:grpSpPr>
          <p:sp>
            <p:nvSpPr>
              <p:cNvPr id="538" name="Freeform 5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9" name="Group 539"/>
            <p:cNvGrpSpPr/>
            <p:nvPr/>
          </p:nvGrpSpPr>
          <p:grpSpPr>
            <a:xfrm>
              <a:off x="9206562" y="9073915"/>
              <a:ext cx="82785" cy="82785"/>
              <a:chOff x="0" y="0"/>
              <a:chExt cx="6350000" cy="6350000"/>
            </a:xfrm>
          </p:grpSpPr>
          <p:sp>
            <p:nvSpPr>
              <p:cNvPr id="540" name="Freeform 5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1" name="Group 541"/>
            <p:cNvGrpSpPr/>
            <p:nvPr/>
          </p:nvGrpSpPr>
          <p:grpSpPr>
            <a:xfrm>
              <a:off x="9206562" y="5881131"/>
              <a:ext cx="82785" cy="82785"/>
              <a:chOff x="0" y="0"/>
              <a:chExt cx="6350000" cy="6350000"/>
            </a:xfrm>
          </p:grpSpPr>
          <p:sp>
            <p:nvSpPr>
              <p:cNvPr id="542" name="Freeform 5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3" name="Group 543"/>
            <p:cNvGrpSpPr/>
            <p:nvPr/>
          </p:nvGrpSpPr>
          <p:grpSpPr>
            <a:xfrm>
              <a:off x="18907834" y="2693431"/>
              <a:ext cx="82785" cy="82785"/>
              <a:chOff x="0" y="0"/>
              <a:chExt cx="6350000" cy="6350000"/>
            </a:xfrm>
          </p:grpSpPr>
          <p:sp>
            <p:nvSpPr>
              <p:cNvPr id="544" name="Freeform 5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5" name="Group 545"/>
            <p:cNvGrpSpPr/>
            <p:nvPr/>
          </p:nvGrpSpPr>
          <p:grpSpPr>
            <a:xfrm>
              <a:off x="18907834" y="9073915"/>
              <a:ext cx="82785" cy="82785"/>
              <a:chOff x="0" y="0"/>
              <a:chExt cx="6350000" cy="6350000"/>
            </a:xfrm>
          </p:grpSpPr>
          <p:sp>
            <p:nvSpPr>
              <p:cNvPr id="546" name="Freeform 5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7" name="Group 547"/>
            <p:cNvGrpSpPr/>
            <p:nvPr/>
          </p:nvGrpSpPr>
          <p:grpSpPr>
            <a:xfrm>
              <a:off x="18907834" y="5881131"/>
              <a:ext cx="82785" cy="82785"/>
              <a:chOff x="0" y="0"/>
              <a:chExt cx="6350000" cy="6350000"/>
            </a:xfrm>
          </p:grpSpPr>
          <p:sp>
            <p:nvSpPr>
              <p:cNvPr id="548" name="Freeform 5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49" name="Group 549"/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550" name="Freeform 5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1" name="Group 551"/>
            <p:cNvGrpSpPr/>
            <p:nvPr/>
          </p:nvGrpSpPr>
          <p:grpSpPr>
            <a:xfrm>
              <a:off x="5960278" y="7455836"/>
              <a:ext cx="82785" cy="82785"/>
              <a:chOff x="0" y="0"/>
              <a:chExt cx="6350000" cy="6350000"/>
            </a:xfrm>
          </p:grpSpPr>
          <p:sp>
            <p:nvSpPr>
              <p:cNvPr id="552" name="Freeform 5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3" name="Group 553"/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554" name="Freeform 5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5" name="Group 555"/>
            <p:cNvGrpSpPr/>
            <p:nvPr/>
          </p:nvGrpSpPr>
          <p:grpSpPr>
            <a:xfrm>
              <a:off x="5960278" y="10643536"/>
              <a:ext cx="82785" cy="82785"/>
              <a:chOff x="0" y="0"/>
              <a:chExt cx="6350000" cy="6350000"/>
            </a:xfrm>
          </p:grpSpPr>
          <p:sp>
            <p:nvSpPr>
              <p:cNvPr id="556" name="Freeform 5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7" name="Group 557"/>
            <p:cNvGrpSpPr/>
            <p:nvPr/>
          </p:nvGrpSpPr>
          <p:grpSpPr>
            <a:xfrm>
              <a:off x="15661550" y="1075351"/>
              <a:ext cx="82785" cy="82785"/>
              <a:chOff x="0" y="0"/>
              <a:chExt cx="6350000" cy="6350000"/>
            </a:xfrm>
          </p:grpSpPr>
          <p:sp>
            <p:nvSpPr>
              <p:cNvPr id="558" name="Freeform 5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9" name="Group 559"/>
            <p:cNvGrpSpPr/>
            <p:nvPr/>
          </p:nvGrpSpPr>
          <p:grpSpPr>
            <a:xfrm>
              <a:off x="15661550" y="7455836"/>
              <a:ext cx="82785" cy="82785"/>
              <a:chOff x="0" y="0"/>
              <a:chExt cx="6350000" cy="6350000"/>
            </a:xfrm>
          </p:grpSpPr>
          <p:sp>
            <p:nvSpPr>
              <p:cNvPr id="560" name="Freeform 5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1" name="Group 561"/>
            <p:cNvGrpSpPr/>
            <p:nvPr/>
          </p:nvGrpSpPr>
          <p:grpSpPr>
            <a:xfrm>
              <a:off x="15661550" y="4263051"/>
              <a:ext cx="82785" cy="82785"/>
              <a:chOff x="0" y="0"/>
              <a:chExt cx="6350000" cy="6350000"/>
            </a:xfrm>
          </p:grpSpPr>
          <p:sp>
            <p:nvSpPr>
              <p:cNvPr id="562" name="Freeform 5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3" name="Group 563"/>
            <p:cNvGrpSpPr/>
            <p:nvPr/>
          </p:nvGrpSpPr>
          <p:grpSpPr>
            <a:xfrm>
              <a:off x="15661550" y="10643536"/>
              <a:ext cx="82785" cy="82785"/>
              <a:chOff x="0" y="0"/>
              <a:chExt cx="6350000" cy="6350000"/>
            </a:xfrm>
          </p:grpSpPr>
          <p:sp>
            <p:nvSpPr>
              <p:cNvPr id="564" name="Freeform 5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5" name="Group 565"/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566" name="Freeform 5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7" name="Group 567"/>
            <p:cNvGrpSpPr/>
            <p:nvPr/>
          </p:nvGrpSpPr>
          <p:grpSpPr>
            <a:xfrm>
              <a:off x="5960278" y="9073915"/>
              <a:ext cx="82785" cy="82785"/>
              <a:chOff x="0" y="0"/>
              <a:chExt cx="6350000" cy="6350000"/>
            </a:xfrm>
          </p:grpSpPr>
          <p:sp>
            <p:nvSpPr>
              <p:cNvPr id="568" name="Freeform 5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69" name="Group 569"/>
            <p:cNvGrpSpPr/>
            <p:nvPr/>
          </p:nvGrpSpPr>
          <p:grpSpPr>
            <a:xfrm>
              <a:off x="5960278" y="5881131"/>
              <a:ext cx="82785" cy="82785"/>
              <a:chOff x="0" y="0"/>
              <a:chExt cx="6350000" cy="6350000"/>
            </a:xfrm>
          </p:grpSpPr>
          <p:sp>
            <p:nvSpPr>
              <p:cNvPr id="570" name="Freeform 5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1" name="Group 571"/>
            <p:cNvGrpSpPr/>
            <p:nvPr/>
          </p:nvGrpSpPr>
          <p:grpSpPr>
            <a:xfrm>
              <a:off x="15661550" y="2693431"/>
              <a:ext cx="82785" cy="82785"/>
              <a:chOff x="0" y="0"/>
              <a:chExt cx="6350000" cy="6350000"/>
            </a:xfrm>
          </p:grpSpPr>
          <p:sp>
            <p:nvSpPr>
              <p:cNvPr id="572" name="Freeform 5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3" name="Group 573"/>
            <p:cNvGrpSpPr/>
            <p:nvPr/>
          </p:nvGrpSpPr>
          <p:grpSpPr>
            <a:xfrm>
              <a:off x="15661550" y="9073915"/>
              <a:ext cx="82785" cy="82785"/>
              <a:chOff x="0" y="0"/>
              <a:chExt cx="6350000" cy="6350000"/>
            </a:xfrm>
          </p:grpSpPr>
          <p:sp>
            <p:nvSpPr>
              <p:cNvPr id="574" name="Freeform 5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5" name="Group 575"/>
            <p:cNvGrpSpPr/>
            <p:nvPr/>
          </p:nvGrpSpPr>
          <p:grpSpPr>
            <a:xfrm>
              <a:off x="15661550" y="5881131"/>
              <a:ext cx="82785" cy="82785"/>
              <a:chOff x="0" y="0"/>
              <a:chExt cx="6350000" cy="6350000"/>
            </a:xfrm>
          </p:grpSpPr>
          <p:sp>
            <p:nvSpPr>
              <p:cNvPr id="576" name="Freeform 5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7" name="Group 577"/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578" name="Freeform 5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9" name="Group 579"/>
            <p:cNvGrpSpPr/>
            <p:nvPr/>
          </p:nvGrpSpPr>
          <p:grpSpPr>
            <a:xfrm>
              <a:off x="545144" y="6380485"/>
              <a:ext cx="82785" cy="82785"/>
              <a:chOff x="0" y="0"/>
              <a:chExt cx="1913890" cy="1913890"/>
            </a:xfrm>
          </p:grpSpPr>
          <p:sp>
            <p:nvSpPr>
              <p:cNvPr id="580" name="Freeform 5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1" name="Group 581"/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582" name="Freeform 5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3" name="Group 583"/>
            <p:cNvGrpSpPr/>
            <p:nvPr/>
          </p:nvGrpSpPr>
          <p:grpSpPr>
            <a:xfrm>
              <a:off x="545144" y="9568185"/>
              <a:ext cx="82785" cy="82785"/>
              <a:chOff x="0" y="0"/>
              <a:chExt cx="1913890" cy="1913890"/>
            </a:xfrm>
          </p:grpSpPr>
          <p:sp>
            <p:nvSpPr>
              <p:cNvPr id="584" name="Freeform 5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5" name="Group 585"/>
            <p:cNvGrpSpPr/>
            <p:nvPr/>
          </p:nvGrpSpPr>
          <p:grpSpPr>
            <a:xfrm>
              <a:off x="10246416" y="0"/>
              <a:ext cx="82785" cy="82785"/>
              <a:chOff x="0" y="0"/>
              <a:chExt cx="1913890" cy="1913890"/>
            </a:xfrm>
          </p:grpSpPr>
          <p:sp>
            <p:nvSpPr>
              <p:cNvPr id="586" name="Freeform 5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7" name="Group 587"/>
            <p:cNvGrpSpPr/>
            <p:nvPr/>
          </p:nvGrpSpPr>
          <p:grpSpPr>
            <a:xfrm>
              <a:off x="10246416" y="6380485"/>
              <a:ext cx="82785" cy="82785"/>
              <a:chOff x="0" y="0"/>
              <a:chExt cx="1913890" cy="1913890"/>
            </a:xfrm>
          </p:grpSpPr>
          <p:sp>
            <p:nvSpPr>
              <p:cNvPr id="588" name="Freeform 5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89" name="Group 589"/>
            <p:cNvGrpSpPr/>
            <p:nvPr/>
          </p:nvGrpSpPr>
          <p:grpSpPr>
            <a:xfrm>
              <a:off x="10246416" y="3187700"/>
              <a:ext cx="82785" cy="82785"/>
              <a:chOff x="0" y="0"/>
              <a:chExt cx="1913890" cy="1913890"/>
            </a:xfrm>
          </p:grpSpPr>
          <p:sp>
            <p:nvSpPr>
              <p:cNvPr id="590" name="Freeform 5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1" name="Group 591"/>
            <p:cNvGrpSpPr/>
            <p:nvPr/>
          </p:nvGrpSpPr>
          <p:grpSpPr>
            <a:xfrm>
              <a:off x="10246416" y="9568185"/>
              <a:ext cx="82785" cy="82785"/>
              <a:chOff x="0" y="0"/>
              <a:chExt cx="1913890" cy="1913890"/>
            </a:xfrm>
          </p:grpSpPr>
          <p:sp>
            <p:nvSpPr>
              <p:cNvPr id="592" name="Freeform 5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3" name="Group 593"/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594" name="Freeform 5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5" name="Group 595"/>
            <p:cNvGrpSpPr/>
            <p:nvPr/>
          </p:nvGrpSpPr>
          <p:grpSpPr>
            <a:xfrm>
              <a:off x="545144" y="7998564"/>
              <a:ext cx="82785" cy="82785"/>
              <a:chOff x="0" y="0"/>
              <a:chExt cx="1913890" cy="1913890"/>
            </a:xfrm>
          </p:grpSpPr>
          <p:sp>
            <p:nvSpPr>
              <p:cNvPr id="596" name="Freeform 5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7" name="Group 597"/>
            <p:cNvGrpSpPr/>
            <p:nvPr/>
          </p:nvGrpSpPr>
          <p:grpSpPr>
            <a:xfrm>
              <a:off x="545144" y="4805780"/>
              <a:ext cx="82785" cy="82785"/>
              <a:chOff x="0" y="0"/>
              <a:chExt cx="1913890" cy="1913890"/>
            </a:xfrm>
          </p:grpSpPr>
          <p:sp>
            <p:nvSpPr>
              <p:cNvPr id="598" name="Freeform 5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9" name="Group 599"/>
            <p:cNvGrpSpPr/>
            <p:nvPr/>
          </p:nvGrpSpPr>
          <p:grpSpPr>
            <a:xfrm>
              <a:off x="10246416" y="1618080"/>
              <a:ext cx="82785" cy="82785"/>
              <a:chOff x="0" y="0"/>
              <a:chExt cx="1913890" cy="1913890"/>
            </a:xfrm>
          </p:grpSpPr>
          <p:sp>
            <p:nvSpPr>
              <p:cNvPr id="600" name="Freeform 6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1" name="Group 601"/>
            <p:cNvGrpSpPr/>
            <p:nvPr/>
          </p:nvGrpSpPr>
          <p:grpSpPr>
            <a:xfrm>
              <a:off x="10246416" y="7998564"/>
              <a:ext cx="82785" cy="82785"/>
              <a:chOff x="0" y="0"/>
              <a:chExt cx="1913890" cy="1913890"/>
            </a:xfrm>
          </p:grpSpPr>
          <p:sp>
            <p:nvSpPr>
              <p:cNvPr id="602" name="Freeform 6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3" name="Group 603"/>
            <p:cNvGrpSpPr/>
            <p:nvPr/>
          </p:nvGrpSpPr>
          <p:grpSpPr>
            <a:xfrm>
              <a:off x="10246416" y="4805780"/>
              <a:ext cx="82785" cy="82785"/>
              <a:chOff x="0" y="0"/>
              <a:chExt cx="1913890" cy="1913890"/>
            </a:xfrm>
          </p:grpSpPr>
          <p:sp>
            <p:nvSpPr>
              <p:cNvPr id="604" name="Freeform 6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5" name="Group 605"/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606" name="Freeform 6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7" name="Group 607"/>
            <p:cNvGrpSpPr/>
            <p:nvPr/>
          </p:nvGrpSpPr>
          <p:grpSpPr>
            <a:xfrm>
              <a:off x="7039293" y="6380485"/>
              <a:ext cx="82785" cy="82785"/>
              <a:chOff x="0" y="0"/>
              <a:chExt cx="1913890" cy="1913890"/>
            </a:xfrm>
          </p:grpSpPr>
          <p:sp>
            <p:nvSpPr>
              <p:cNvPr id="608" name="Freeform 6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09" name="Group 609"/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610" name="Freeform 6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1" name="Group 611"/>
            <p:cNvGrpSpPr/>
            <p:nvPr/>
          </p:nvGrpSpPr>
          <p:grpSpPr>
            <a:xfrm>
              <a:off x="7039293" y="9568185"/>
              <a:ext cx="82785" cy="82785"/>
              <a:chOff x="0" y="0"/>
              <a:chExt cx="1913890" cy="1913890"/>
            </a:xfrm>
          </p:grpSpPr>
          <p:sp>
            <p:nvSpPr>
              <p:cNvPr id="612" name="Freeform 6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3" name="Group 613"/>
            <p:cNvGrpSpPr/>
            <p:nvPr/>
          </p:nvGrpSpPr>
          <p:grpSpPr>
            <a:xfrm>
              <a:off x="16740565" y="0"/>
              <a:ext cx="82785" cy="82785"/>
              <a:chOff x="0" y="0"/>
              <a:chExt cx="1913890" cy="1913890"/>
            </a:xfrm>
          </p:grpSpPr>
          <p:sp>
            <p:nvSpPr>
              <p:cNvPr id="614" name="Freeform 6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5" name="Group 615"/>
            <p:cNvGrpSpPr/>
            <p:nvPr/>
          </p:nvGrpSpPr>
          <p:grpSpPr>
            <a:xfrm>
              <a:off x="16740565" y="6380485"/>
              <a:ext cx="82785" cy="82785"/>
              <a:chOff x="0" y="0"/>
              <a:chExt cx="1913890" cy="1913890"/>
            </a:xfrm>
          </p:grpSpPr>
          <p:sp>
            <p:nvSpPr>
              <p:cNvPr id="616" name="Freeform 6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7" name="Group 617"/>
            <p:cNvGrpSpPr/>
            <p:nvPr/>
          </p:nvGrpSpPr>
          <p:grpSpPr>
            <a:xfrm>
              <a:off x="16740565" y="3187700"/>
              <a:ext cx="82785" cy="82785"/>
              <a:chOff x="0" y="0"/>
              <a:chExt cx="1913890" cy="1913890"/>
            </a:xfrm>
          </p:grpSpPr>
          <p:sp>
            <p:nvSpPr>
              <p:cNvPr id="618" name="Freeform 6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9" name="Group 619"/>
            <p:cNvGrpSpPr/>
            <p:nvPr/>
          </p:nvGrpSpPr>
          <p:grpSpPr>
            <a:xfrm>
              <a:off x="16740565" y="9568185"/>
              <a:ext cx="82785" cy="82785"/>
              <a:chOff x="0" y="0"/>
              <a:chExt cx="1913890" cy="1913890"/>
            </a:xfrm>
          </p:grpSpPr>
          <p:sp>
            <p:nvSpPr>
              <p:cNvPr id="620" name="Freeform 6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1" name="Group 621"/>
            <p:cNvGrpSpPr/>
            <p:nvPr/>
          </p:nvGrpSpPr>
          <p:grpSpPr>
            <a:xfrm>
              <a:off x="19927945" y="0"/>
              <a:ext cx="82785" cy="82785"/>
              <a:chOff x="0" y="0"/>
              <a:chExt cx="1913890" cy="1913890"/>
            </a:xfrm>
          </p:grpSpPr>
          <p:sp>
            <p:nvSpPr>
              <p:cNvPr id="622" name="Freeform 6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3" name="Group 623"/>
            <p:cNvGrpSpPr/>
            <p:nvPr/>
          </p:nvGrpSpPr>
          <p:grpSpPr>
            <a:xfrm>
              <a:off x="19927945" y="6380485"/>
              <a:ext cx="82785" cy="82785"/>
              <a:chOff x="0" y="0"/>
              <a:chExt cx="1913890" cy="1913890"/>
            </a:xfrm>
          </p:grpSpPr>
          <p:sp>
            <p:nvSpPr>
              <p:cNvPr id="624" name="Freeform 6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5" name="Group 625"/>
            <p:cNvGrpSpPr/>
            <p:nvPr/>
          </p:nvGrpSpPr>
          <p:grpSpPr>
            <a:xfrm>
              <a:off x="19927945" y="3187700"/>
              <a:ext cx="82785" cy="82785"/>
              <a:chOff x="0" y="0"/>
              <a:chExt cx="1913890" cy="1913890"/>
            </a:xfrm>
          </p:grpSpPr>
          <p:sp>
            <p:nvSpPr>
              <p:cNvPr id="626" name="Freeform 6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7" name="Group 627"/>
            <p:cNvGrpSpPr/>
            <p:nvPr/>
          </p:nvGrpSpPr>
          <p:grpSpPr>
            <a:xfrm>
              <a:off x="19927945" y="9568185"/>
              <a:ext cx="82785" cy="82785"/>
              <a:chOff x="0" y="0"/>
              <a:chExt cx="1913890" cy="1913890"/>
            </a:xfrm>
          </p:grpSpPr>
          <p:sp>
            <p:nvSpPr>
              <p:cNvPr id="628" name="Freeform 6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29" name="Group 629"/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630" name="Freeform 6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1" name="Group 631"/>
            <p:cNvGrpSpPr/>
            <p:nvPr/>
          </p:nvGrpSpPr>
          <p:grpSpPr>
            <a:xfrm>
              <a:off x="7039293" y="7998564"/>
              <a:ext cx="82785" cy="82785"/>
              <a:chOff x="0" y="0"/>
              <a:chExt cx="1913890" cy="1913890"/>
            </a:xfrm>
          </p:grpSpPr>
          <p:sp>
            <p:nvSpPr>
              <p:cNvPr id="632" name="Freeform 6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3" name="Group 633"/>
            <p:cNvGrpSpPr/>
            <p:nvPr/>
          </p:nvGrpSpPr>
          <p:grpSpPr>
            <a:xfrm>
              <a:off x="7039293" y="4805780"/>
              <a:ext cx="82785" cy="82785"/>
              <a:chOff x="0" y="0"/>
              <a:chExt cx="1913890" cy="1913890"/>
            </a:xfrm>
          </p:grpSpPr>
          <p:sp>
            <p:nvSpPr>
              <p:cNvPr id="634" name="Freeform 6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5" name="Group 635"/>
            <p:cNvGrpSpPr/>
            <p:nvPr/>
          </p:nvGrpSpPr>
          <p:grpSpPr>
            <a:xfrm>
              <a:off x="16740565" y="1618080"/>
              <a:ext cx="82785" cy="82785"/>
              <a:chOff x="0" y="0"/>
              <a:chExt cx="1913890" cy="1913890"/>
            </a:xfrm>
          </p:grpSpPr>
          <p:sp>
            <p:nvSpPr>
              <p:cNvPr id="636" name="Freeform 6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7" name="Group 637"/>
            <p:cNvGrpSpPr/>
            <p:nvPr/>
          </p:nvGrpSpPr>
          <p:grpSpPr>
            <a:xfrm>
              <a:off x="16740565" y="7998564"/>
              <a:ext cx="82785" cy="82785"/>
              <a:chOff x="0" y="0"/>
              <a:chExt cx="1913890" cy="1913890"/>
            </a:xfrm>
          </p:grpSpPr>
          <p:sp>
            <p:nvSpPr>
              <p:cNvPr id="638" name="Freeform 6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9" name="Group 639"/>
            <p:cNvGrpSpPr/>
            <p:nvPr/>
          </p:nvGrpSpPr>
          <p:grpSpPr>
            <a:xfrm>
              <a:off x="16740565" y="4805780"/>
              <a:ext cx="82785" cy="82785"/>
              <a:chOff x="0" y="0"/>
              <a:chExt cx="1913890" cy="1913890"/>
            </a:xfrm>
          </p:grpSpPr>
          <p:sp>
            <p:nvSpPr>
              <p:cNvPr id="640" name="Freeform 6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1" name="Group 641"/>
            <p:cNvGrpSpPr/>
            <p:nvPr/>
          </p:nvGrpSpPr>
          <p:grpSpPr>
            <a:xfrm>
              <a:off x="19927945" y="1618080"/>
              <a:ext cx="82785" cy="82785"/>
              <a:chOff x="0" y="0"/>
              <a:chExt cx="1913890" cy="1913890"/>
            </a:xfrm>
          </p:grpSpPr>
          <p:sp>
            <p:nvSpPr>
              <p:cNvPr id="642" name="Freeform 6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3" name="Group 643"/>
            <p:cNvGrpSpPr/>
            <p:nvPr/>
          </p:nvGrpSpPr>
          <p:grpSpPr>
            <a:xfrm>
              <a:off x="19927945" y="7998564"/>
              <a:ext cx="82785" cy="82785"/>
              <a:chOff x="0" y="0"/>
              <a:chExt cx="1913890" cy="1913890"/>
            </a:xfrm>
          </p:grpSpPr>
          <p:sp>
            <p:nvSpPr>
              <p:cNvPr id="644" name="Freeform 6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5" name="Group 645"/>
            <p:cNvGrpSpPr/>
            <p:nvPr/>
          </p:nvGrpSpPr>
          <p:grpSpPr>
            <a:xfrm>
              <a:off x="19927945" y="4805780"/>
              <a:ext cx="82785" cy="82785"/>
              <a:chOff x="0" y="0"/>
              <a:chExt cx="1913890" cy="1913890"/>
            </a:xfrm>
          </p:grpSpPr>
          <p:sp>
            <p:nvSpPr>
              <p:cNvPr id="646" name="Freeform 6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7" name="Group 647"/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648" name="Freeform 6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49" name="Group 649"/>
            <p:cNvGrpSpPr/>
            <p:nvPr/>
          </p:nvGrpSpPr>
          <p:grpSpPr>
            <a:xfrm>
              <a:off x="3793009" y="6380485"/>
              <a:ext cx="82785" cy="82785"/>
              <a:chOff x="0" y="0"/>
              <a:chExt cx="1913890" cy="1913890"/>
            </a:xfrm>
          </p:grpSpPr>
          <p:sp>
            <p:nvSpPr>
              <p:cNvPr id="650" name="Freeform 6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1" name="Group 651"/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652" name="Freeform 6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3" name="Group 653"/>
            <p:cNvGrpSpPr/>
            <p:nvPr/>
          </p:nvGrpSpPr>
          <p:grpSpPr>
            <a:xfrm>
              <a:off x="3793009" y="9568185"/>
              <a:ext cx="82785" cy="82785"/>
              <a:chOff x="0" y="0"/>
              <a:chExt cx="1913890" cy="1913890"/>
            </a:xfrm>
          </p:grpSpPr>
          <p:sp>
            <p:nvSpPr>
              <p:cNvPr id="654" name="Freeform 6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5" name="Group 655"/>
            <p:cNvGrpSpPr/>
            <p:nvPr/>
          </p:nvGrpSpPr>
          <p:grpSpPr>
            <a:xfrm>
              <a:off x="13494281" y="0"/>
              <a:ext cx="82785" cy="82785"/>
              <a:chOff x="0" y="0"/>
              <a:chExt cx="1913890" cy="1913890"/>
            </a:xfrm>
          </p:grpSpPr>
          <p:sp>
            <p:nvSpPr>
              <p:cNvPr id="656" name="Freeform 6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7" name="Group 657"/>
            <p:cNvGrpSpPr/>
            <p:nvPr/>
          </p:nvGrpSpPr>
          <p:grpSpPr>
            <a:xfrm>
              <a:off x="13494281" y="6380485"/>
              <a:ext cx="82785" cy="82785"/>
              <a:chOff x="0" y="0"/>
              <a:chExt cx="1913890" cy="1913890"/>
            </a:xfrm>
          </p:grpSpPr>
          <p:sp>
            <p:nvSpPr>
              <p:cNvPr id="658" name="Freeform 6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9" name="Group 659"/>
            <p:cNvGrpSpPr/>
            <p:nvPr/>
          </p:nvGrpSpPr>
          <p:grpSpPr>
            <a:xfrm>
              <a:off x="13494281" y="3187700"/>
              <a:ext cx="82785" cy="82785"/>
              <a:chOff x="0" y="0"/>
              <a:chExt cx="1913890" cy="1913890"/>
            </a:xfrm>
          </p:grpSpPr>
          <p:sp>
            <p:nvSpPr>
              <p:cNvPr id="660" name="Freeform 6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1" name="Group 661"/>
            <p:cNvGrpSpPr/>
            <p:nvPr/>
          </p:nvGrpSpPr>
          <p:grpSpPr>
            <a:xfrm>
              <a:off x="13494281" y="9568185"/>
              <a:ext cx="82785" cy="82785"/>
              <a:chOff x="0" y="0"/>
              <a:chExt cx="1913890" cy="1913890"/>
            </a:xfrm>
          </p:grpSpPr>
          <p:sp>
            <p:nvSpPr>
              <p:cNvPr id="662" name="Freeform 6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3" name="Group 663"/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664" name="Freeform 6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5" name="Group 665"/>
            <p:cNvGrpSpPr/>
            <p:nvPr/>
          </p:nvGrpSpPr>
          <p:grpSpPr>
            <a:xfrm>
              <a:off x="3793009" y="7998564"/>
              <a:ext cx="82785" cy="82785"/>
              <a:chOff x="0" y="0"/>
              <a:chExt cx="1913890" cy="1913890"/>
            </a:xfrm>
          </p:grpSpPr>
          <p:sp>
            <p:nvSpPr>
              <p:cNvPr id="666" name="Freeform 6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7" name="Group 667"/>
            <p:cNvGrpSpPr/>
            <p:nvPr/>
          </p:nvGrpSpPr>
          <p:grpSpPr>
            <a:xfrm>
              <a:off x="3793009" y="4805780"/>
              <a:ext cx="82785" cy="82785"/>
              <a:chOff x="0" y="0"/>
              <a:chExt cx="1913890" cy="1913890"/>
            </a:xfrm>
          </p:grpSpPr>
          <p:sp>
            <p:nvSpPr>
              <p:cNvPr id="668" name="Freeform 6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69" name="Group 669"/>
            <p:cNvGrpSpPr/>
            <p:nvPr/>
          </p:nvGrpSpPr>
          <p:grpSpPr>
            <a:xfrm>
              <a:off x="13494281" y="1618080"/>
              <a:ext cx="82785" cy="82785"/>
              <a:chOff x="0" y="0"/>
              <a:chExt cx="1913890" cy="1913890"/>
            </a:xfrm>
          </p:grpSpPr>
          <p:sp>
            <p:nvSpPr>
              <p:cNvPr id="670" name="Freeform 6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1" name="Group 671"/>
            <p:cNvGrpSpPr/>
            <p:nvPr/>
          </p:nvGrpSpPr>
          <p:grpSpPr>
            <a:xfrm>
              <a:off x="13494281" y="7998564"/>
              <a:ext cx="82785" cy="82785"/>
              <a:chOff x="0" y="0"/>
              <a:chExt cx="1913890" cy="1913890"/>
            </a:xfrm>
          </p:grpSpPr>
          <p:sp>
            <p:nvSpPr>
              <p:cNvPr id="672" name="Freeform 6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3" name="Group 673"/>
            <p:cNvGrpSpPr/>
            <p:nvPr/>
          </p:nvGrpSpPr>
          <p:grpSpPr>
            <a:xfrm>
              <a:off x="13494281" y="4805780"/>
              <a:ext cx="82785" cy="82785"/>
              <a:chOff x="0" y="0"/>
              <a:chExt cx="1913890" cy="1913890"/>
            </a:xfrm>
          </p:grpSpPr>
          <p:sp>
            <p:nvSpPr>
              <p:cNvPr id="674" name="Freeform 6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5" name="Group 675"/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676" name="Freeform 6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7" name="Group 677"/>
            <p:cNvGrpSpPr/>
            <p:nvPr/>
          </p:nvGrpSpPr>
          <p:grpSpPr>
            <a:xfrm>
              <a:off x="1083805" y="6917640"/>
              <a:ext cx="82785" cy="82785"/>
              <a:chOff x="0" y="0"/>
              <a:chExt cx="1913890" cy="1913890"/>
            </a:xfrm>
          </p:grpSpPr>
          <p:sp>
            <p:nvSpPr>
              <p:cNvPr id="678" name="Freeform 6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9" name="Group 679"/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680" name="Freeform 6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1" name="Group 681"/>
            <p:cNvGrpSpPr/>
            <p:nvPr/>
          </p:nvGrpSpPr>
          <p:grpSpPr>
            <a:xfrm>
              <a:off x="1083805" y="10105340"/>
              <a:ext cx="82785" cy="82785"/>
              <a:chOff x="0" y="0"/>
              <a:chExt cx="1913890" cy="1913890"/>
            </a:xfrm>
          </p:grpSpPr>
          <p:sp>
            <p:nvSpPr>
              <p:cNvPr id="682" name="Freeform 6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3" name="Group 683"/>
            <p:cNvGrpSpPr/>
            <p:nvPr/>
          </p:nvGrpSpPr>
          <p:grpSpPr>
            <a:xfrm>
              <a:off x="10785077" y="537155"/>
              <a:ext cx="82785" cy="82785"/>
              <a:chOff x="0" y="0"/>
              <a:chExt cx="1913890" cy="1913890"/>
            </a:xfrm>
          </p:grpSpPr>
          <p:sp>
            <p:nvSpPr>
              <p:cNvPr id="684" name="Freeform 6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5" name="Group 685"/>
            <p:cNvGrpSpPr/>
            <p:nvPr/>
          </p:nvGrpSpPr>
          <p:grpSpPr>
            <a:xfrm>
              <a:off x="10785077" y="6917640"/>
              <a:ext cx="82785" cy="82785"/>
              <a:chOff x="0" y="0"/>
              <a:chExt cx="1913890" cy="1913890"/>
            </a:xfrm>
          </p:grpSpPr>
          <p:sp>
            <p:nvSpPr>
              <p:cNvPr id="686" name="Freeform 6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7" name="Group 687"/>
            <p:cNvGrpSpPr/>
            <p:nvPr/>
          </p:nvGrpSpPr>
          <p:grpSpPr>
            <a:xfrm>
              <a:off x="10785077" y="3724855"/>
              <a:ext cx="82785" cy="82785"/>
              <a:chOff x="0" y="0"/>
              <a:chExt cx="1913890" cy="1913890"/>
            </a:xfrm>
          </p:grpSpPr>
          <p:sp>
            <p:nvSpPr>
              <p:cNvPr id="688" name="Freeform 6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89" name="Group 689"/>
            <p:cNvGrpSpPr/>
            <p:nvPr/>
          </p:nvGrpSpPr>
          <p:grpSpPr>
            <a:xfrm>
              <a:off x="10785077" y="10105340"/>
              <a:ext cx="82785" cy="82785"/>
              <a:chOff x="0" y="0"/>
              <a:chExt cx="1913890" cy="1913890"/>
            </a:xfrm>
          </p:grpSpPr>
          <p:sp>
            <p:nvSpPr>
              <p:cNvPr id="690" name="Freeform 6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1" name="Group 691"/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692" name="Freeform 6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3" name="Group 693"/>
            <p:cNvGrpSpPr/>
            <p:nvPr/>
          </p:nvGrpSpPr>
          <p:grpSpPr>
            <a:xfrm>
              <a:off x="1083805" y="8535719"/>
              <a:ext cx="82785" cy="82785"/>
              <a:chOff x="0" y="0"/>
              <a:chExt cx="1913890" cy="1913890"/>
            </a:xfrm>
          </p:grpSpPr>
          <p:sp>
            <p:nvSpPr>
              <p:cNvPr id="694" name="Freeform 6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5" name="Group 695"/>
            <p:cNvGrpSpPr/>
            <p:nvPr/>
          </p:nvGrpSpPr>
          <p:grpSpPr>
            <a:xfrm>
              <a:off x="1083805" y="5342935"/>
              <a:ext cx="82785" cy="82785"/>
              <a:chOff x="0" y="0"/>
              <a:chExt cx="1913890" cy="1913890"/>
            </a:xfrm>
          </p:grpSpPr>
          <p:sp>
            <p:nvSpPr>
              <p:cNvPr id="696" name="Freeform 6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7" name="Group 697"/>
            <p:cNvGrpSpPr/>
            <p:nvPr/>
          </p:nvGrpSpPr>
          <p:grpSpPr>
            <a:xfrm>
              <a:off x="10785077" y="2155235"/>
              <a:ext cx="82785" cy="82785"/>
              <a:chOff x="0" y="0"/>
              <a:chExt cx="1913890" cy="1913890"/>
            </a:xfrm>
          </p:grpSpPr>
          <p:sp>
            <p:nvSpPr>
              <p:cNvPr id="698" name="Freeform 6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9" name="Group 699"/>
            <p:cNvGrpSpPr/>
            <p:nvPr/>
          </p:nvGrpSpPr>
          <p:grpSpPr>
            <a:xfrm>
              <a:off x="10785077" y="8535719"/>
              <a:ext cx="82785" cy="82785"/>
              <a:chOff x="0" y="0"/>
              <a:chExt cx="1913890" cy="1913890"/>
            </a:xfrm>
          </p:grpSpPr>
          <p:sp>
            <p:nvSpPr>
              <p:cNvPr id="700" name="Freeform 7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1" name="Group 701"/>
            <p:cNvGrpSpPr/>
            <p:nvPr/>
          </p:nvGrpSpPr>
          <p:grpSpPr>
            <a:xfrm>
              <a:off x="10785077" y="5342935"/>
              <a:ext cx="82785" cy="82785"/>
              <a:chOff x="0" y="0"/>
              <a:chExt cx="1913890" cy="1913890"/>
            </a:xfrm>
          </p:grpSpPr>
          <p:sp>
            <p:nvSpPr>
              <p:cNvPr id="702" name="Freeform 7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3" name="Group 703"/>
            <p:cNvGrpSpPr/>
            <p:nvPr/>
          </p:nvGrpSpPr>
          <p:grpSpPr>
            <a:xfrm>
              <a:off x="7577954" y="537155"/>
              <a:ext cx="82785" cy="82785"/>
              <a:chOff x="0" y="0"/>
              <a:chExt cx="1913890" cy="1913890"/>
            </a:xfrm>
          </p:grpSpPr>
          <p:sp>
            <p:nvSpPr>
              <p:cNvPr id="704" name="Freeform 7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5" name="Group 705"/>
            <p:cNvGrpSpPr/>
            <p:nvPr/>
          </p:nvGrpSpPr>
          <p:grpSpPr>
            <a:xfrm>
              <a:off x="7577954" y="6917640"/>
              <a:ext cx="82785" cy="82785"/>
              <a:chOff x="0" y="0"/>
              <a:chExt cx="1913890" cy="1913890"/>
            </a:xfrm>
          </p:grpSpPr>
          <p:sp>
            <p:nvSpPr>
              <p:cNvPr id="706" name="Freeform 7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7" name="Group 707"/>
            <p:cNvGrpSpPr/>
            <p:nvPr/>
          </p:nvGrpSpPr>
          <p:grpSpPr>
            <a:xfrm>
              <a:off x="7577954" y="3724855"/>
              <a:ext cx="82785" cy="82785"/>
              <a:chOff x="0" y="0"/>
              <a:chExt cx="1913890" cy="1913890"/>
            </a:xfrm>
          </p:grpSpPr>
          <p:sp>
            <p:nvSpPr>
              <p:cNvPr id="708" name="Freeform 7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09" name="Group 709"/>
            <p:cNvGrpSpPr/>
            <p:nvPr/>
          </p:nvGrpSpPr>
          <p:grpSpPr>
            <a:xfrm>
              <a:off x="7577954" y="10105340"/>
              <a:ext cx="82785" cy="82785"/>
              <a:chOff x="0" y="0"/>
              <a:chExt cx="1913890" cy="1913890"/>
            </a:xfrm>
          </p:grpSpPr>
          <p:sp>
            <p:nvSpPr>
              <p:cNvPr id="710" name="Freeform 7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1" name="Group 711"/>
            <p:cNvGrpSpPr/>
            <p:nvPr/>
          </p:nvGrpSpPr>
          <p:grpSpPr>
            <a:xfrm>
              <a:off x="17279226" y="537155"/>
              <a:ext cx="82785" cy="82785"/>
              <a:chOff x="0" y="0"/>
              <a:chExt cx="1913890" cy="1913890"/>
            </a:xfrm>
          </p:grpSpPr>
          <p:sp>
            <p:nvSpPr>
              <p:cNvPr id="712" name="Freeform 7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3" name="Group 713"/>
            <p:cNvGrpSpPr/>
            <p:nvPr/>
          </p:nvGrpSpPr>
          <p:grpSpPr>
            <a:xfrm>
              <a:off x="17279226" y="6917640"/>
              <a:ext cx="82785" cy="82785"/>
              <a:chOff x="0" y="0"/>
              <a:chExt cx="1913890" cy="1913890"/>
            </a:xfrm>
          </p:grpSpPr>
          <p:sp>
            <p:nvSpPr>
              <p:cNvPr id="714" name="Freeform 7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5" name="Group 715"/>
            <p:cNvGrpSpPr/>
            <p:nvPr/>
          </p:nvGrpSpPr>
          <p:grpSpPr>
            <a:xfrm>
              <a:off x="17279226" y="3724855"/>
              <a:ext cx="82785" cy="82785"/>
              <a:chOff x="0" y="0"/>
              <a:chExt cx="1913890" cy="1913890"/>
            </a:xfrm>
          </p:grpSpPr>
          <p:sp>
            <p:nvSpPr>
              <p:cNvPr id="716" name="Freeform 7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7" name="Group 717"/>
            <p:cNvGrpSpPr/>
            <p:nvPr/>
          </p:nvGrpSpPr>
          <p:grpSpPr>
            <a:xfrm>
              <a:off x="17279226" y="10105340"/>
              <a:ext cx="82785" cy="82785"/>
              <a:chOff x="0" y="0"/>
              <a:chExt cx="1913890" cy="1913890"/>
            </a:xfrm>
          </p:grpSpPr>
          <p:sp>
            <p:nvSpPr>
              <p:cNvPr id="718" name="Freeform 7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9" name="Group 719"/>
            <p:cNvGrpSpPr/>
            <p:nvPr/>
          </p:nvGrpSpPr>
          <p:grpSpPr>
            <a:xfrm>
              <a:off x="20466606" y="537155"/>
              <a:ext cx="82785" cy="82785"/>
              <a:chOff x="0" y="0"/>
              <a:chExt cx="1913890" cy="1913890"/>
            </a:xfrm>
          </p:grpSpPr>
          <p:sp>
            <p:nvSpPr>
              <p:cNvPr id="720" name="Freeform 7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1" name="Group 721"/>
            <p:cNvGrpSpPr/>
            <p:nvPr/>
          </p:nvGrpSpPr>
          <p:grpSpPr>
            <a:xfrm>
              <a:off x="20466606" y="6917640"/>
              <a:ext cx="82785" cy="82785"/>
              <a:chOff x="0" y="0"/>
              <a:chExt cx="1913890" cy="1913890"/>
            </a:xfrm>
          </p:grpSpPr>
          <p:sp>
            <p:nvSpPr>
              <p:cNvPr id="722" name="Freeform 7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3" name="Group 723"/>
            <p:cNvGrpSpPr/>
            <p:nvPr/>
          </p:nvGrpSpPr>
          <p:grpSpPr>
            <a:xfrm>
              <a:off x="20466606" y="3724855"/>
              <a:ext cx="82785" cy="82785"/>
              <a:chOff x="0" y="0"/>
              <a:chExt cx="1913890" cy="1913890"/>
            </a:xfrm>
          </p:grpSpPr>
          <p:sp>
            <p:nvSpPr>
              <p:cNvPr id="724" name="Freeform 7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5" name="Group 725"/>
            <p:cNvGrpSpPr/>
            <p:nvPr/>
          </p:nvGrpSpPr>
          <p:grpSpPr>
            <a:xfrm>
              <a:off x="20466606" y="10105340"/>
              <a:ext cx="82785" cy="82785"/>
              <a:chOff x="0" y="0"/>
              <a:chExt cx="1913890" cy="1913890"/>
            </a:xfrm>
          </p:grpSpPr>
          <p:sp>
            <p:nvSpPr>
              <p:cNvPr id="726" name="Freeform 7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7" name="Group 727"/>
            <p:cNvGrpSpPr/>
            <p:nvPr/>
          </p:nvGrpSpPr>
          <p:grpSpPr>
            <a:xfrm>
              <a:off x="7577954" y="2155235"/>
              <a:ext cx="82785" cy="82785"/>
              <a:chOff x="0" y="0"/>
              <a:chExt cx="1913890" cy="1913890"/>
            </a:xfrm>
          </p:grpSpPr>
          <p:sp>
            <p:nvSpPr>
              <p:cNvPr id="728" name="Freeform 7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29" name="Group 729"/>
            <p:cNvGrpSpPr/>
            <p:nvPr/>
          </p:nvGrpSpPr>
          <p:grpSpPr>
            <a:xfrm>
              <a:off x="7577954" y="8535719"/>
              <a:ext cx="82785" cy="82785"/>
              <a:chOff x="0" y="0"/>
              <a:chExt cx="1913890" cy="1913890"/>
            </a:xfrm>
          </p:grpSpPr>
          <p:sp>
            <p:nvSpPr>
              <p:cNvPr id="730" name="Freeform 7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1" name="Group 731"/>
            <p:cNvGrpSpPr/>
            <p:nvPr/>
          </p:nvGrpSpPr>
          <p:grpSpPr>
            <a:xfrm>
              <a:off x="7577954" y="5342935"/>
              <a:ext cx="82785" cy="82785"/>
              <a:chOff x="0" y="0"/>
              <a:chExt cx="1913890" cy="1913890"/>
            </a:xfrm>
          </p:grpSpPr>
          <p:sp>
            <p:nvSpPr>
              <p:cNvPr id="732" name="Freeform 7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3" name="Group 733"/>
            <p:cNvGrpSpPr/>
            <p:nvPr/>
          </p:nvGrpSpPr>
          <p:grpSpPr>
            <a:xfrm>
              <a:off x="17279226" y="2155235"/>
              <a:ext cx="82785" cy="82785"/>
              <a:chOff x="0" y="0"/>
              <a:chExt cx="1913890" cy="1913890"/>
            </a:xfrm>
          </p:grpSpPr>
          <p:sp>
            <p:nvSpPr>
              <p:cNvPr id="734" name="Freeform 7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5" name="Group 735"/>
            <p:cNvGrpSpPr/>
            <p:nvPr/>
          </p:nvGrpSpPr>
          <p:grpSpPr>
            <a:xfrm>
              <a:off x="17279226" y="8535719"/>
              <a:ext cx="82785" cy="82785"/>
              <a:chOff x="0" y="0"/>
              <a:chExt cx="1913890" cy="1913890"/>
            </a:xfrm>
          </p:grpSpPr>
          <p:sp>
            <p:nvSpPr>
              <p:cNvPr id="736" name="Freeform 7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7" name="Group 737"/>
            <p:cNvGrpSpPr/>
            <p:nvPr/>
          </p:nvGrpSpPr>
          <p:grpSpPr>
            <a:xfrm>
              <a:off x="17279226" y="5342935"/>
              <a:ext cx="82785" cy="82785"/>
              <a:chOff x="0" y="0"/>
              <a:chExt cx="1913890" cy="1913890"/>
            </a:xfrm>
          </p:grpSpPr>
          <p:sp>
            <p:nvSpPr>
              <p:cNvPr id="738" name="Freeform 7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9" name="Group 739"/>
            <p:cNvGrpSpPr/>
            <p:nvPr/>
          </p:nvGrpSpPr>
          <p:grpSpPr>
            <a:xfrm>
              <a:off x="20466606" y="2155235"/>
              <a:ext cx="82785" cy="82785"/>
              <a:chOff x="0" y="0"/>
              <a:chExt cx="1913890" cy="1913890"/>
            </a:xfrm>
          </p:grpSpPr>
          <p:sp>
            <p:nvSpPr>
              <p:cNvPr id="740" name="Freeform 7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1" name="Group 741"/>
            <p:cNvGrpSpPr/>
            <p:nvPr/>
          </p:nvGrpSpPr>
          <p:grpSpPr>
            <a:xfrm>
              <a:off x="20466606" y="8535719"/>
              <a:ext cx="82785" cy="82785"/>
              <a:chOff x="0" y="0"/>
              <a:chExt cx="1913890" cy="1913890"/>
            </a:xfrm>
          </p:grpSpPr>
          <p:sp>
            <p:nvSpPr>
              <p:cNvPr id="742" name="Freeform 7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3" name="Group 743"/>
            <p:cNvGrpSpPr/>
            <p:nvPr/>
          </p:nvGrpSpPr>
          <p:grpSpPr>
            <a:xfrm>
              <a:off x="20466606" y="5342935"/>
              <a:ext cx="82785" cy="82785"/>
              <a:chOff x="0" y="0"/>
              <a:chExt cx="1913890" cy="1913890"/>
            </a:xfrm>
          </p:grpSpPr>
          <p:sp>
            <p:nvSpPr>
              <p:cNvPr id="744" name="Freeform 7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5" name="Group 745"/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746" name="Freeform 7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7" name="Group 747"/>
            <p:cNvGrpSpPr/>
            <p:nvPr/>
          </p:nvGrpSpPr>
          <p:grpSpPr>
            <a:xfrm>
              <a:off x="4331670" y="6917640"/>
              <a:ext cx="82785" cy="82785"/>
              <a:chOff x="0" y="0"/>
              <a:chExt cx="1913890" cy="1913890"/>
            </a:xfrm>
          </p:grpSpPr>
          <p:sp>
            <p:nvSpPr>
              <p:cNvPr id="748" name="Freeform 7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49" name="Group 749"/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750" name="Freeform 7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1" name="Group 751"/>
            <p:cNvGrpSpPr/>
            <p:nvPr/>
          </p:nvGrpSpPr>
          <p:grpSpPr>
            <a:xfrm>
              <a:off x="4331670" y="10105340"/>
              <a:ext cx="82785" cy="82785"/>
              <a:chOff x="0" y="0"/>
              <a:chExt cx="1913890" cy="1913890"/>
            </a:xfrm>
          </p:grpSpPr>
          <p:sp>
            <p:nvSpPr>
              <p:cNvPr id="752" name="Freeform 7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3" name="Group 753"/>
            <p:cNvGrpSpPr/>
            <p:nvPr/>
          </p:nvGrpSpPr>
          <p:grpSpPr>
            <a:xfrm>
              <a:off x="14032942" y="537155"/>
              <a:ext cx="82785" cy="82785"/>
              <a:chOff x="0" y="0"/>
              <a:chExt cx="1913890" cy="1913890"/>
            </a:xfrm>
          </p:grpSpPr>
          <p:sp>
            <p:nvSpPr>
              <p:cNvPr id="754" name="Freeform 7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5" name="Group 755"/>
            <p:cNvGrpSpPr/>
            <p:nvPr/>
          </p:nvGrpSpPr>
          <p:grpSpPr>
            <a:xfrm>
              <a:off x="14032942" y="6917640"/>
              <a:ext cx="82785" cy="82785"/>
              <a:chOff x="0" y="0"/>
              <a:chExt cx="1913890" cy="1913890"/>
            </a:xfrm>
          </p:grpSpPr>
          <p:sp>
            <p:nvSpPr>
              <p:cNvPr id="756" name="Freeform 7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7" name="Group 757"/>
            <p:cNvGrpSpPr/>
            <p:nvPr/>
          </p:nvGrpSpPr>
          <p:grpSpPr>
            <a:xfrm>
              <a:off x="14032942" y="3724855"/>
              <a:ext cx="82785" cy="82785"/>
              <a:chOff x="0" y="0"/>
              <a:chExt cx="1913890" cy="1913890"/>
            </a:xfrm>
          </p:grpSpPr>
          <p:sp>
            <p:nvSpPr>
              <p:cNvPr id="758" name="Freeform 7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9" name="Group 759"/>
            <p:cNvGrpSpPr/>
            <p:nvPr/>
          </p:nvGrpSpPr>
          <p:grpSpPr>
            <a:xfrm>
              <a:off x="14032942" y="10105340"/>
              <a:ext cx="82785" cy="82785"/>
              <a:chOff x="0" y="0"/>
              <a:chExt cx="1913890" cy="1913890"/>
            </a:xfrm>
          </p:grpSpPr>
          <p:sp>
            <p:nvSpPr>
              <p:cNvPr id="760" name="Freeform 7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1" name="Group 761"/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762" name="Freeform 7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3" name="Group 763"/>
            <p:cNvGrpSpPr/>
            <p:nvPr/>
          </p:nvGrpSpPr>
          <p:grpSpPr>
            <a:xfrm>
              <a:off x="4331670" y="8535719"/>
              <a:ext cx="82785" cy="82785"/>
              <a:chOff x="0" y="0"/>
              <a:chExt cx="1913890" cy="1913890"/>
            </a:xfrm>
          </p:grpSpPr>
          <p:sp>
            <p:nvSpPr>
              <p:cNvPr id="764" name="Freeform 7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5" name="Group 765"/>
            <p:cNvGrpSpPr/>
            <p:nvPr/>
          </p:nvGrpSpPr>
          <p:grpSpPr>
            <a:xfrm>
              <a:off x="4331670" y="5342935"/>
              <a:ext cx="82785" cy="82785"/>
              <a:chOff x="0" y="0"/>
              <a:chExt cx="1913890" cy="1913890"/>
            </a:xfrm>
          </p:grpSpPr>
          <p:sp>
            <p:nvSpPr>
              <p:cNvPr id="766" name="Freeform 7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7" name="Group 767"/>
            <p:cNvGrpSpPr/>
            <p:nvPr/>
          </p:nvGrpSpPr>
          <p:grpSpPr>
            <a:xfrm>
              <a:off x="14032942" y="2155235"/>
              <a:ext cx="82785" cy="82785"/>
              <a:chOff x="0" y="0"/>
              <a:chExt cx="1913890" cy="1913890"/>
            </a:xfrm>
          </p:grpSpPr>
          <p:sp>
            <p:nvSpPr>
              <p:cNvPr id="768" name="Freeform 7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69" name="Group 769"/>
            <p:cNvGrpSpPr/>
            <p:nvPr/>
          </p:nvGrpSpPr>
          <p:grpSpPr>
            <a:xfrm>
              <a:off x="14032942" y="8535719"/>
              <a:ext cx="82785" cy="82785"/>
              <a:chOff x="0" y="0"/>
              <a:chExt cx="1913890" cy="1913890"/>
            </a:xfrm>
          </p:grpSpPr>
          <p:sp>
            <p:nvSpPr>
              <p:cNvPr id="770" name="Freeform 7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1" name="Group 771"/>
            <p:cNvGrpSpPr/>
            <p:nvPr/>
          </p:nvGrpSpPr>
          <p:grpSpPr>
            <a:xfrm>
              <a:off x="14032942" y="5342935"/>
              <a:ext cx="82785" cy="82785"/>
              <a:chOff x="0" y="0"/>
              <a:chExt cx="1913890" cy="1913890"/>
            </a:xfrm>
          </p:grpSpPr>
          <p:sp>
            <p:nvSpPr>
              <p:cNvPr id="772" name="Freeform 7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3" name="Group 773"/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774" name="Freeform 7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5" name="Group 775"/>
            <p:cNvGrpSpPr/>
            <p:nvPr/>
          </p:nvGrpSpPr>
          <p:grpSpPr>
            <a:xfrm>
              <a:off x="1623665" y="7455836"/>
              <a:ext cx="82785" cy="82785"/>
              <a:chOff x="0" y="0"/>
              <a:chExt cx="1913890" cy="1913890"/>
            </a:xfrm>
          </p:grpSpPr>
          <p:sp>
            <p:nvSpPr>
              <p:cNvPr id="776" name="Freeform 7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7" name="Group 777"/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778" name="Freeform 7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9" name="Group 779"/>
            <p:cNvGrpSpPr/>
            <p:nvPr/>
          </p:nvGrpSpPr>
          <p:grpSpPr>
            <a:xfrm>
              <a:off x="1623665" y="10643536"/>
              <a:ext cx="82785" cy="82785"/>
              <a:chOff x="0" y="0"/>
              <a:chExt cx="1913890" cy="1913890"/>
            </a:xfrm>
          </p:grpSpPr>
          <p:sp>
            <p:nvSpPr>
              <p:cNvPr id="780" name="Freeform 7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1" name="Group 781"/>
            <p:cNvGrpSpPr/>
            <p:nvPr/>
          </p:nvGrpSpPr>
          <p:grpSpPr>
            <a:xfrm>
              <a:off x="11324938" y="1075351"/>
              <a:ext cx="82785" cy="82785"/>
              <a:chOff x="0" y="0"/>
              <a:chExt cx="1913890" cy="1913890"/>
            </a:xfrm>
          </p:grpSpPr>
          <p:sp>
            <p:nvSpPr>
              <p:cNvPr id="782" name="Freeform 7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3" name="Group 783"/>
            <p:cNvGrpSpPr/>
            <p:nvPr/>
          </p:nvGrpSpPr>
          <p:grpSpPr>
            <a:xfrm>
              <a:off x="11324938" y="7455836"/>
              <a:ext cx="82785" cy="82785"/>
              <a:chOff x="0" y="0"/>
              <a:chExt cx="1913890" cy="1913890"/>
            </a:xfrm>
          </p:grpSpPr>
          <p:sp>
            <p:nvSpPr>
              <p:cNvPr id="784" name="Freeform 7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5" name="Group 785"/>
            <p:cNvGrpSpPr/>
            <p:nvPr/>
          </p:nvGrpSpPr>
          <p:grpSpPr>
            <a:xfrm>
              <a:off x="11324938" y="4263051"/>
              <a:ext cx="82785" cy="82785"/>
              <a:chOff x="0" y="0"/>
              <a:chExt cx="1913890" cy="1913890"/>
            </a:xfrm>
          </p:grpSpPr>
          <p:sp>
            <p:nvSpPr>
              <p:cNvPr id="786" name="Freeform 7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7" name="Group 787"/>
            <p:cNvGrpSpPr/>
            <p:nvPr/>
          </p:nvGrpSpPr>
          <p:grpSpPr>
            <a:xfrm>
              <a:off x="11324938" y="10643536"/>
              <a:ext cx="82785" cy="82785"/>
              <a:chOff x="0" y="0"/>
              <a:chExt cx="1913890" cy="1913890"/>
            </a:xfrm>
          </p:grpSpPr>
          <p:sp>
            <p:nvSpPr>
              <p:cNvPr id="788" name="Freeform 7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89" name="Group 789"/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790" name="Freeform 7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1" name="Group 791"/>
            <p:cNvGrpSpPr/>
            <p:nvPr/>
          </p:nvGrpSpPr>
          <p:grpSpPr>
            <a:xfrm>
              <a:off x="1623665" y="9073915"/>
              <a:ext cx="82785" cy="82785"/>
              <a:chOff x="0" y="0"/>
              <a:chExt cx="1913890" cy="1913890"/>
            </a:xfrm>
          </p:grpSpPr>
          <p:sp>
            <p:nvSpPr>
              <p:cNvPr id="792" name="Freeform 7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3" name="Group 793"/>
            <p:cNvGrpSpPr/>
            <p:nvPr/>
          </p:nvGrpSpPr>
          <p:grpSpPr>
            <a:xfrm>
              <a:off x="1623665" y="5881131"/>
              <a:ext cx="82785" cy="82785"/>
              <a:chOff x="0" y="0"/>
              <a:chExt cx="1913890" cy="1913890"/>
            </a:xfrm>
          </p:grpSpPr>
          <p:sp>
            <p:nvSpPr>
              <p:cNvPr id="794" name="Freeform 7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5" name="Group 795"/>
            <p:cNvGrpSpPr/>
            <p:nvPr/>
          </p:nvGrpSpPr>
          <p:grpSpPr>
            <a:xfrm>
              <a:off x="11324938" y="2693431"/>
              <a:ext cx="82785" cy="82785"/>
              <a:chOff x="0" y="0"/>
              <a:chExt cx="1913890" cy="1913890"/>
            </a:xfrm>
          </p:grpSpPr>
          <p:sp>
            <p:nvSpPr>
              <p:cNvPr id="796" name="Freeform 7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7" name="Group 797"/>
            <p:cNvGrpSpPr/>
            <p:nvPr/>
          </p:nvGrpSpPr>
          <p:grpSpPr>
            <a:xfrm>
              <a:off x="11324938" y="9073915"/>
              <a:ext cx="82785" cy="82785"/>
              <a:chOff x="0" y="0"/>
              <a:chExt cx="1913890" cy="1913890"/>
            </a:xfrm>
          </p:grpSpPr>
          <p:sp>
            <p:nvSpPr>
              <p:cNvPr id="798" name="Freeform 7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9" name="Group 799"/>
            <p:cNvGrpSpPr/>
            <p:nvPr/>
          </p:nvGrpSpPr>
          <p:grpSpPr>
            <a:xfrm>
              <a:off x="11324938" y="5881131"/>
              <a:ext cx="82785" cy="82785"/>
              <a:chOff x="0" y="0"/>
              <a:chExt cx="1913890" cy="1913890"/>
            </a:xfrm>
          </p:grpSpPr>
          <p:sp>
            <p:nvSpPr>
              <p:cNvPr id="800" name="Freeform 8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1" name="Group 801"/>
            <p:cNvGrpSpPr/>
            <p:nvPr/>
          </p:nvGrpSpPr>
          <p:grpSpPr>
            <a:xfrm>
              <a:off x="8117814" y="1075351"/>
              <a:ext cx="82785" cy="82785"/>
              <a:chOff x="0" y="0"/>
              <a:chExt cx="1913890" cy="1913890"/>
            </a:xfrm>
          </p:grpSpPr>
          <p:sp>
            <p:nvSpPr>
              <p:cNvPr id="802" name="Freeform 8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3" name="Group 803"/>
            <p:cNvGrpSpPr/>
            <p:nvPr/>
          </p:nvGrpSpPr>
          <p:grpSpPr>
            <a:xfrm>
              <a:off x="8117814" y="7455836"/>
              <a:ext cx="82785" cy="82785"/>
              <a:chOff x="0" y="0"/>
              <a:chExt cx="1913890" cy="1913890"/>
            </a:xfrm>
          </p:grpSpPr>
          <p:sp>
            <p:nvSpPr>
              <p:cNvPr id="804" name="Freeform 8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5" name="Group 805"/>
            <p:cNvGrpSpPr/>
            <p:nvPr/>
          </p:nvGrpSpPr>
          <p:grpSpPr>
            <a:xfrm>
              <a:off x="8117814" y="4263051"/>
              <a:ext cx="82785" cy="82785"/>
              <a:chOff x="0" y="0"/>
              <a:chExt cx="1913890" cy="1913890"/>
            </a:xfrm>
          </p:grpSpPr>
          <p:sp>
            <p:nvSpPr>
              <p:cNvPr id="806" name="Freeform 8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7" name="Group 807"/>
            <p:cNvGrpSpPr/>
            <p:nvPr/>
          </p:nvGrpSpPr>
          <p:grpSpPr>
            <a:xfrm>
              <a:off x="8117814" y="10643536"/>
              <a:ext cx="82785" cy="82785"/>
              <a:chOff x="0" y="0"/>
              <a:chExt cx="1913890" cy="1913890"/>
            </a:xfrm>
          </p:grpSpPr>
          <p:sp>
            <p:nvSpPr>
              <p:cNvPr id="808" name="Freeform 8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09" name="Group 809"/>
            <p:cNvGrpSpPr/>
            <p:nvPr/>
          </p:nvGrpSpPr>
          <p:grpSpPr>
            <a:xfrm>
              <a:off x="17819086" y="1075351"/>
              <a:ext cx="82785" cy="82785"/>
              <a:chOff x="0" y="0"/>
              <a:chExt cx="1913890" cy="1913890"/>
            </a:xfrm>
          </p:grpSpPr>
          <p:sp>
            <p:nvSpPr>
              <p:cNvPr id="810" name="Freeform 8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1" name="Group 811"/>
            <p:cNvGrpSpPr/>
            <p:nvPr/>
          </p:nvGrpSpPr>
          <p:grpSpPr>
            <a:xfrm>
              <a:off x="17819086" y="7455836"/>
              <a:ext cx="82785" cy="82785"/>
              <a:chOff x="0" y="0"/>
              <a:chExt cx="1913890" cy="1913890"/>
            </a:xfrm>
          </p:grpSpPr>
          <p:sp>
            <p:nvSpPr>
              <p:cNvPr id="812" name="Freeform 8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3" name="Group 813"/>
            <p:cNvGrpSpPr/>
            <p:nvPr/>
          </p:nvGrpSpPr>
          <p:grpSpPr>
            <a:xfrm>
              <a:off x="17819086" y="4263051"/>
              <a:ext cx="82785" cy="82785"/>
              <a:chOff x="0" y="0"/>
              <a:chExt cx="1913890" cy="1913890"/>
            </a:xfrm>
          </p:grpSpPr>
          <p:sp>
            <p:nvSpPr>
              <p:cNvPr id="814" name="Freeform 8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5" name="Group 815"/>
            <p:cNvGrpSpPr/>
            <p:nvPr/>
          </p:nvGrpSpPr>
          <p:grpSpPr>
            <a:xfrm>
              <a:off x="17819086" y="10643536"/>
              <a:ext cx="82785" cy="82785"/>
              <a:chOff x="0" y="0"/>
              <a:chExt cx="1913890" cy="1913890"/>
            </a:xfrm>
          </p:grpSpPr>
          <p:sp>
            <p:nvSpPr>
              <p:cNvPr id="816" name="Freeform 8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7" name="Group 817"/>
            <p:cNvGrpSpPr/>
            <p:nvPr/>
          </p:nvGrpSpPr>
          <p:grpSpPr>
            <a:xfrm>
              <a:off x="21006467" y="1075351"/>
              <a:ext cx="82785" cy="82785"/>
              <a:chOff x="0" y="0"/>
              <a:chExt cx="1913890" cy="1913890"/>
            </a:xfrm>
          </p:grpSpPr>
          <p:sp>
            <p:nvSpPr>
              <p:cNvPr id="818" name="Freeform 8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9" name="Group 819"/>
            <p:cNvGrpSpPr/>
            <p:nvPr/>
          </p:nvGrpSpPr>
          <p:grpSpPr>
            <a:xfrm>
              <a:off x="21006467" y="7455836"/>
              <a:ext cx="82785" cy="82785"/>
              <a:chOff x="0" y="0"/>
              <a:chExt cx="1913890" cy="1913890"/>
            </a:xfrm>
          </p:grpSpPr>
          <p:sp>
            <p:nvSpPr>
              <p:cNvPr id="820" name="Freeform 8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1" name="Group 821"/>
            <p:cNvGrpSpPr/>
            <p:nvPr/>
          </p:nvGrpSpPr>
          <p:grpSpPr>
            <a:xfrm>
              <a:off x="21006467" y="4263051"/>
              <a:ext cx="82785" cy="82785"/>
              <a:chOff x="0" y="0"/>
              <a:chExt cx="1913890" cy="1913890"/>
            </a:xfrm>
          </p:grpSpPr>
          <p:sp>
            <p:nvSpPr>
              <p:cNvPr id="822" name="Freeform 8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3" name="Group 823"/>
            <p:cNvGrpSpPr/>
            <p:nvPr/>
          </p:nvGrpSpPr>
          <p:grpSpPr>
            <a:xfrm>
              <a:off x="21006467" y="10643536"/>
              <a:ext cx="82785" cy="82785"/>
              <a:chOff x="0" y="0"/>
              <a:chExt cx="1913890" cy="1913890"/>
            </a:xfrm>
          </p:grpSpPr>
          <p:sp>
            <p:nvSpPr>
              <p:cNvPr id="824" name="Freeform 8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5" name="Group 825"/>
            <p:cNvGrpSpPr/>
            <p:nvPr/>
          </p:nvGrpSpPr>
          <p:grpSpPr>
            <a:xfrm>
              <a:off x="8117814" y="2693431"/>
              <a:ext cx="82785" cy="82785"/>
              <a:chOff x="0" y="0"/>
              <a:chExt cx="1913890" cy="1913890"/>
            </a:xfrm>
          </p:grpSpPr>
          <p:sp>
            <p:nvSpPr>
              <p:cNvPr id="826" name="Freeform 8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7" name="Group 827"/>
            <p:cNvGrpSpPr/>
            <p:nvPr/>
          </p:nvGrpSpPr>
          <p:grpSpPr>
            <a:xfrm>
              <a:off x="8117814" y="9073915"/>
              <a:ext cx="82785" cy="82785"/>
              <a:chOff x="0" y="0"/>
              <a:chExt cx="1913890" cy="1913890"/>
            </a:xfrm>
          </p:grpSpPr>
          <p:sp>
            <p:nvSpPr>
              <p:cNvPr id="828" name="Freeform 8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29" name="Group 829"/>
            <p:cNvGrpSpPr/>
            <p:nvPr/>
          </p:nvGrpSpPr>
          <p:grpSpPr>
            <a:xfrm>
              <a:off x="8117814" y="5881131"/>
              <a:ext cx="82785" cy="82785"/>
              <a:chOff x="0" y="0"/>
              <a:chExt cx="1913890" cy="1913890"/>
            </a:xfrm>
          </p:grpSpPr>
          <p:sp>
            <p:nvSpPr>
              <p:cNvPr id="830" name="Freeform 8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1" name="Group 831"/>
            <p:cNvGrpSpPr/>
            <p:nvPr/>
          </p:nvGrpSpPr>
          <p:grpSpPr>
            <a:xfrm>
              <a:off x="17819086" y="2693431"/>
              <a:ext cx="82785" cy="82785"/>
              <a:chOff x="0" y="0"/>
              <a:chExt cx="1913890" cy="1913890"/>
            </a:xfrm>
          </p:grpSpPr>
          <p:sp>
            <p:nvSpPr>
              <p:cNvPr id="832" name="Freeform 8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3" name="Group 833"/>
            <p:cNvGrpSpPr/>
            <p:nvPr/>
          </p:nvGrpSpPr>
          <p:grpSpPr>
            <a:xfrm>
              <a:off x="17819086" y="9073915"/>
              <a:ext cx="82785" cy="82785"/>
              <a:chOff x="0" y="0"/>
              <a:chExt cx="1913890" cy="1913890"/>
            </a:xfrm>
          </p:grpSpPr>
          <p:sp>
            <p:nvSpPr>
              <p:cNvPr id="834" name="Freeform 8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5" name="Group 835"/>
            <p:cNvGrpSpPr/>
            <p:nvPr/>
          </p:nvGrpSpPr>
          <p:grpSpPr>
            <a:xfrm>
              <a:off x="17819086" y="5881131"/>
              <a:ext cx="82785" cy="82785"/>
              <a:chOff x="0" y="0"/>
              <a:chExt cx="1913890" cy="1913890"/>
            </a:xfrm>
          </p:grpSpPr>
          <p:sp>
            <p:nvSpPr>
              <p:cNvPr id="836" name="Freeform 8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7" name="Group 837"/>
            <p:cNvGrpSpPr/>
            <p:nvPr/>
          </p:nvGrpSpPr>
          <p:grpSpPr>
            <a:xfrm>
              <a:off x="21006467" y="2693431"/>
              <a:ext cx="82785" cy="82785"/>
              <a:chOff x="0" y="0"/>
              <a:chExt cx="1913890" cy="1913890"/>
            </a:xfrm>
          </p:grpSpPr>
          <p:sp>
            <p:nvSpPr>
              <p:cNvPr id="838" name="Freeform 8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9" name="Group 839"/>
            <p:cNvGrpSpPr/>
            <p:nvPr/>
          </p:nvGrpSpPr>
          <p:grpSpPr>
            <a:xfrm>
              <a:off x="21006467" y="9073915"/>
              <a:ext cx="82785" cy="82785"/>
              <a:chOff x="0" y="0"/>
              <a:chExt cx="1913890" cy="1913890"/>
            </a:xfrm>
          </p:grpSpPr>
          <p:sp>
            <p:nvSpPr>
              <p:cNvPr id="840" name="Freeform 8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1" name="Group 841"/>
            <p:cNvGrpSpPr/>
            <p:nvPr/>
          </p:nvGrpSpPr>
          <p:grpSpPr>
            <a:xfrm>
              <a:off x="21006467" y="5881131"/>
              <a:ext cx="82785" cy="82785"/>
              <a:chOff x="0" y="0"/>
              <a:chExt cx="1913890" cy="1913890"/>
            </a:xfrm>
          </p:grpSpPr>
          <p:sp>
            <p:nvSpPr>
              <p:cNvPr id="842" name="Freeform 8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3" name="Group 843"/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844" name="Freeform 8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5" name="Group 845"/>
            <p:cNvGrpSpPr/>
            <p:nvPr/>
          </p:nvGrpSpPr>
          <p:grpSpPr>
            <a:xfrm>
              <a:off x="4871530" y="7455836"/>
              <a:ext cx="82785" cy="82785"/>
              <a:chOff x="0" y="0"/>
              <a:chExt cx="1913890" cy="1913890"/>
            </a:xfrm>
          </p:grpSpPr>
          <p:sp>
            <p:nvSpPr>
              <p:cNvPr id="846" name="Freeform 8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7" name="Group 847"/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848" name="Freeform 8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49" name="Group 849"/>
            <p:cNvGrpSpPr/>
            <p:nvPr/>
          </p:nvGrpSpPr>
          <p:grpSpPr>
            <a:xfrm>
              <a:off x="4871530" y="10643536"/>
              <a:ext cx="82785" cy="82785"/>
              <a:chOff x="0" y="0"/>
              <a:chExt cx="1913890" cy="1913890"/>
            </a:xfrm>
          </p:grpSpPr>
          <p:sp>
            <p:nvSpPr>
              <p:cNvPr id="850" name="Freeform 8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1" name="Group 851"/>
            <p:cNvGrpSpPr/>
            <p:nvPr/>
          </p:nvGrpSpPr>
          <p:grpSpPr>
            <a:xfrm>
              <a:off x="14572803" y="1075351"/>
              <a:ext cx="82785" cy="82785"/>
              <a:chOff x="0" y="0"/>
              <a:chExt cx="1913890" cy="1913890"/>
            </a:xfrm>
          </p:grpSpPr>
          <p:sp>
            <p:nvSpPr>
              <p:cNvPr id="852" name="Freeform 8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3" name="Group 853"/>
            <p:cNvGrpSpPr/>
            <p:nvPr/>
          </p:nvGrpSpPr>
          <p:grpSpPr>
            <a:xfrm>
              <a:off x="14572803" y="7455836"/>
              <a:ext cx="82785" cy="82785"/>
              <a:chOff x="0" y="0"/>
              <a:chExt cx="1913890" cy="1913890"/>
            </a:xfrm>
          </p:grpSpPr>
          <p:sp>
            <p:nvSpPr>
              <p:cNvPr id="854" name="Freeform 8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5" name="Group 855"/>
            <p:cNvGrpSpPr/>
            <p:nvPr/>
          </p:nvGrpSpPr>
          <p:grpSpPr>
            <a:xfrm>
              <a:off x="14572803" y="4263051"/>
              <a:ext cx="82785" cy="82785"/>
              <a:chOff x="0" y="0"/>
              <a:chExt cx="1913890" cy="1913890"/>
            </a:xfrm>
          </p:grpSpPr>
          <p:sp>
            <p:nvSpPr>
              <p:cNvPr id="856" name="Freeform 8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7" name="Group 857"/>
            <p:cNvGrpSpPr/>
            <p:nvPr/>
          </p:nvGrpSpPr>
          <p:grpSpPr>
            <a:xfrm>
              <a:off x="14572803" y="10643536"/>
              <a:ext cx="82785" cy="82785"/>
              <a:chOff x="0" y="0"/>
              <a:chExt cx="1913890" cy="1913890"/>
            </a:xfrm>
          </p:grpSpPr>
          <p:sp>
            <p:nvSpPr>
              <p:cNvPr id="858" name="Freeform 8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9" name="Group 859"/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860" name="Freeform 8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1" name="Group 861"/>
            <p:cNvGrpSpPr/>
            <p:nvPr/>
          </p:nvGrpSpPr>
          <p:grpSpPr>
            <a:xfrm>
              <a:off x="4871530" y="9073915"/>
              <a:ext cx="82785" cy="82785"/>
              <a:chOff x="0" y="0"/>
              <a:chExt cx="1913890" cy="1913890"/>
            </a:xfrm>
          </p:grpSpPr>
          <p:sp>
            <p:nvSpPr>
              <p:cNvPr id="862" name="Freeform 8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3" name="Group 863"/>
            <p:cNvGrpSpPr/>
            <p:nvPr/>
          </p:nvGrpSpPr>
          <p:grpSpPr>
            <a:xfrm>
              <a:off x="4871530" y="5881131"/>
              <a:ext cx="82785" cy="82785"/>
              <a:chOff x="0" y="0"/>
              <a:chExt cx="1913890" cy="1913890"/>
            </a:xfrm>
          </p:grpSpPr>
          <p:sp>
            <p:nvSpPr>
              <p:cNvPr id="864" name="Freeform 8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5" name="Group 865"/>
            <p:cNvGrpSpPr/>
            <p:nvPr/>
          </p:nvGrpSpPr>
          <p:grpSpPr>
            <a:xfrm>
              <a:off x="14572803" y="2693431"/>
              <a:ext cx="82785" cy="82785"/>
              <a:chOff x="0" y="0"/>
              <a:chExt cx="1913890" cy="1913890"/>
            </a:xfrm>
          </p:grpSpPr>
          <p:sp>
            <p:nvSpPr>
              <p:cNvPr id="866" name="Freeform 8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7" name="Group 867"/>
            <p:cNvGrpSpPr/>
            <p:nvPr/>
          </p:nvGrpSpPr>
          <p:grpSpPr>
            <a:xfrm>
              <a:off x="14572803" y="9073915"/>
              <a:ext cx="82785" cy="82785"/>
              <a:chOff x="0" y="0"/>
              <a:chExt cx="1913890" cy="1913890"/>
            </a:xfrm>
          </p:grpSpPr>
          <p:sp>
            <p:nvSpPr>
              <p:cNvPr id="868" name="Freeform 8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69" name="Group 869"/>
            <p:cNvGrpSpPr/>
            <p:nvPr/>
          </p:nvGrpSpPr>
          <p:grpSpPr>
            <a:xfrm>
              <a:off x="14572803" y="5881131"/>
              <a:ext cx="82785" cy="82785"/>
              <a:chOff x="0" y="0"/>
              <a:chExt cx="1913890" cy="1913890"/>
            </a:xfrm>
          </p:grpSpPr>
          <p:sp>
            <p:nvSpPr>
              <p:cNvPr id="870" name="Freeform 8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1" name="Group 871"/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872" name="Freeform 8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3" name="Group 873"/>
            <p:cNvGrpSpPr/>
            <p:nvPr/>
          </p:nvGrpSpPr>
          <p:grpSpPr>
            <a:xfrm>
              <a:off x="6405" y="7455836"/>
              <a:ext cx="82785" cy="82785"/>
              <a:chOff x="0" y="0"/>
              <a:chExt cx="1913890" cy="1913890"/>
            </a:xfrm>
          </p:grpSpPr>
          <p:sp>
            <p:nvSpPr>
              <p:cNvPr id="874" name="Freeform 8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5" name="Group 875"/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876" name="Freeform 8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7" name="Group 877"/>
            <p:cNvGrpSpPr/>
            <p:nvPr/>
          </p:nvGrpSpPr>
          <p:grpSpPr>
            <a:xfrm>
              <a:off x="6405" y="10643536"/>
              <a:ext cx="82785" cy="82785"/>
              <a:chOff x="0" y="0"/>
              <a:chExt cx="1913890" cy="1913890"/>
            </a:xfrm>
          </p:grpSpPr>
          <p:sp>
            <p:nvSpPr>
              <p:cNvPr id="878" name="Freeform 8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9" name="Group 879"/>
            <p:cNvGrpSpPr/>
            <p:nvPr/>
          </p:nvGrpSpPr>
          <p:grpSpPr>
            <a:xfrm>
              <a:off x="9707677" y="1075351"/>
              <a:ext cx="82785" cy="82785"/>
              <a:chOff x="0" y="0"/>
              <a:chExt cx="1913890" cy="1913890"/>
            </a:xfrm>
          </p:grpSpPr>
          <p:sp>
            <p:nvSpPr>
              <p:cNvPr id="880" name="Freeform 8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1" name="Group 881"/>
            <p:cNvGrpSpPr/>
            <p:nvPr/>
          </p:nvGrpSpPr>
          <p:grpSpPr>
            <a:xfrm>
              <a:off x="9707677" y="7455836"/>
              <a:ext cx="82785" cy="82785"/>
              <a:chOff x="0" y="0"/>
              <a:chExt cx="1913890" cy="1913890"/>
            </a:xfrm>
          </p:grpSpPr>
          <p:sp>
            <p:nvSpPr>
              <p:cNvPr id="882" name="Freeform 8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3" name="Group 883"/>
            <p:cNvGrpSpPr/>
            <p:nvPr/>
          </p:nvGrpSpPr>
          <p:grpSpPr>
            <a:xfrm>
              <a:off x="9707677" y="4263051"/>
              <a:ext cx="82785" cy="82785"/>
              <a:chOff x="0" y="0"/>
              <a:chExt cx="1913890" cy="1913890"/>
            </a:xfrm>
          </p:grpSpPr>
          <p:sp>
            <p:nvSpPr>
              <p:cNvPr id="884" name="Freeform 8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5" name="Group 885"/>
            <p:cNvGrpSpPr/>
            <p:nvPr/>
          </p:nvGrpSpPr>
          <p:grpSpPr>
            <a:xfrm>
              <a:off x="9707677" y="10643536"/>
              <a:ext cx="82785" cy="82785"/>
              <a:chOff x="0" y="0"/>
              <a:chExt cx="1913890" cy="1913890"/>
            </a:xfrm>
          </p:grpSpPr>
          <p:sp>
            <p:nvSpPr>
              <p:cNvPr id="886" name="Freeform 8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7" name="Group 887"/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888" name="Freeform 8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89" name="Group 889"/>
            <p:cNvGrpSpPr/>
            <p:nvPr/>
          </p:nvGrpSpPr>
          <p:grpSpPr>
            <a:xfrm>
              <a:off x="6405" y="9073915"/>
              <a:ext cx="82785" cy="82785"/>
              <a:chOff x="0" y="0"/>
              <a:chExt cx="1913890" cy="1913890"/>
            </a:xfrm>
          </p:grpSpPr>
          <p:sp>
            <p:nvSpPr>
              <p:cNvPr id="890" name="Freeform 8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1" name="Group 891"/>
            <p:cNvGrpSpPr/>
            <p:nvPr/>
          </p:nvGrpSpPr>
          <p:grpSpPr>
            <a:xfrm>
              <a:off x="6405" y="5881131"/>
              <a:ext cx="82785" cy="82785"/>
              <a:chOff x="0" y="0"/>
              <a:chExt cx="1913890" cy="1913890"/>
            </a:xfrm>
          </p:grpSpPr>
          <p:sp>
            <p:nvSpPr>
              <p:cNvPr id="892" name="Freeform 8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3" name="Group 893"/>
            <p:cNvGrpSpPr/>
            <p:nvPr/>
          </p:nvGrpSpPr>
          <p:grpSpPr>
            <a:xfrm>
              <a:off x="9707677" y="2693431"/>
              <a:ext cx="82785" cy="82785"/>
              <a:chOff x="0" y="0"/>
              <a:chExt cx="1913890" cy="1913890"/>
            </a:xfrm>
          </p:grpSpPr>
          <p:sp>
            <p:nvSpPr>
              <p:cNvPr id="894" name="Freeform 8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5" name="Group 895"/>
            <p:cNvGrpSpPr/>
            <p:nvPr/>
          </p:nvGrpSpPr>
          <p:grpSpPr>
            <a:xfrm>
              <a:off x="9707677" y="9073915"/>
              <a:ext cx="82785" cy="82785"/>
              <a:chOff x="0" y="0"/>
              <a:chExt cx="1913890" cy="1913890"/>
            </a:xfrm>
          </p:grpSpPr>
          <p:sp>
            <p:nvSpPr>
              <p:cNvPr id="896" name="Freeform 8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7" name="Group 897"/>
            <p:cNvGrpSpPr/>
            <p:nvPr/>
          </p:nvGrpSpPr>
          <p:grpSpPr>
            <a:xfrm>
              <a:off x="9707677" y="5881131"/>
              <a:ext cx="82785" cy="82785"/>
              <a:chOff x="0" y="0"/>
              <a:chExt cx="1913890" cy="1913890"/>
            </a:xfrm>
          </p:grpSpPr>
          <p:sp>
            <p:nvSpPr>
              <p:cNvPr id="898" name="Freeform 8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9" name="Group 899"/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900" name="Freeform 9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1" name="Group 901"/>
            <p:cNvGrpSpPr/>
            <p:nvPr/>
          </p:nvGrpSpPr>
          <p:grpSpPr>
            <a:xfrm>
              <a:off x="6500554" y="7455836"/>
              <a:ext cx="82785" cy="82785"/>
              <a:chOff x="0" y="0"/>
              <a:chExt cx="1913890" cy="1913890"/>
            </a:xfrm>
          </p:grpSpPr>
          <p:sp>
            <p:nvSpPr>
              <p:cNvPr id="902" name="Freeform 9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3" name="Group 903"/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904" name="Freeform 9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5" name="Group 905"/>
            <p:cNvGrpSpPr/>
            <p:nvPr/>
          </p:nvGrpSpPr>
          <p:grpSpPr>
            <a:xfrm>
              <a:off x="6500554" y="10643536"/>
              <a:ext cx="82785" cy="82785"/>
              <a:chOff x="0" y="0"/>
              <a:chExt cx="1913890" cy="1913890"/>
            </a:xfrm>
          </p:grpSpPr>
          <p:sp>
            <p:nvSpPr>
              <p:cNvPr id="906" name="Freeform 9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7" name="Group 907"/>
            <p:cNvGrpSpPr/>
            <p:nvPr/>
          </p:nvGrpSpPr>
          <p:grpSpPr>
            <a:xfrm>
              <a:off x="16201826" y="1075351"/>
              <a:ext cx="82785" cy="82785"/>
              <a:chOff x="0" y="0"/>
              <a:chExt cx="1913890" cy="1913890"/>
            </a:xfrm>
          </p:grpSpPr>
          <p:sp>
            <p:nvSpPr>
              <p:cNvPr id="908" name="Freeform 9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09" name="Group 909"/>
            <p:cNvGrpSpPr/>
            <p:nvPr/>
          </p:nvGrpSpPr>
          <p:grpSpPr>
            <a:xfrm>
              <a:off x="16201826" y="7455836"/>
              <a:ext cx="82785" cy="82785"/>
              <a:chOff x="0" y="0"/>
              <a:chExt cx="1913890" cy="1913890"/>
            </a:xfrm>
          </p:grpSpPr>
          <p:sp>
            <p:nvSpPr>
              <p:cNvPr id="910" name="Freeform 9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1" name="Group 911"/>
            <p:cNvGrpSpPr/>
            <p:nvPr/>
          </p:nvGrpSpPr>
          <p:grpSpPr>
            <a:xfrm>
              <a:off x="16201826" y="4263051"/>
              <a:ext cx="82785" cy="82785"/>
              <a:chOff x="0" y="0"/>
              <a:chExt cx="1913890" cy="1913890"/>
            </a:xfrm>
          </p:grpSpPr>
          <p:sp>
            <p:nvSpPr>
              <p:cNvPr id="912" name="Freeform 9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3" name="Group 913"/>
            <p:cNvGrpSpPr/>
            <p:nvPr/>
          </p:nvGrpSpPr>
          <p:grpSpPr>
            <a:xfrm>
              <a:off x="16201826" y="10643536"/>
              <a:ext cx="82785" cy="82785"/>
              <a:chOff x="0" y="0"/>
              <a:chExt cx="1913890" cy="1913890"/>
            </a:xfrm>
          </p:grpSpPr>
          <p:sp>
            <p:nvSpPr>
              <p:cNvPr id="914" name="Freeform 9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5" name="Group 915"/>
            <p:cNvGrpSpPr/>
            <p:nvPr/>
          </p:nvGrpSpPr>
          <p:grpSpPr>
            <a:xfrm>
              <a:off x="19389206" y="1075351"/>
              <a:ext cx="82785" cy="82785"/>
              <a:chOff x="0" y="0"/>
              <a:chExt cx="1913890" cy="1913890"/>
            </a:xfrm>
          </p:grpSpPr>
          <p:sp>
            <p:nvSpPr>
              <p:cNvPr id="916" name="Freeform 9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7" name="Group 917"/>
            <p:cNvGrpSpPr/>
            <p:nvPr/>
          </p:nvGrpSpPr>
          <p:grpSpPr>
            <a:xfrm>
              <a:off x="19389206" y="7455836"/>
              <a:ext cx="82785" cy="82785"/>
              <a:chOff x="0" y="0"/>
              <a:chExt cx="1913890" cy="1913890"/>
            </a:xfrm>
          </p:grpSpPr>
          <p:sp>
            <p:nvSpPr>
              <p:cNvPr id="918" name="Freeform 9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9" name="Group 919"/>
            <p:cNvGrpSpPr/>
            <p:nvPr/>
          </p:nvGrpSpPr>
          <p:grpSpPr>
            <a:xfrm>
              <a:off x="19389206" y="4263051"/>
              <a:ext cx="82785" cy="82785"/>
              <a:chOff x="0" y="0"/>
              <a:chExt cx="1913890" cy="1913890"/>
            </a:xfrm>
          </p:grpSpPr>
          <p:sp>
            <p:nvSpPr>
              <p:cNvPr id="920" name="Freeform 9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1" name="Group 921"/>
            <p:cNvGrpSpPr/>
            <p:nvPr/>
          </p:nvGrpSpPr>
          <p:grpSpPr>
            <a:xfrm>
              <a:off x="19389206" y="10643536"/>
              <a:ext cx="82785" cy="82785"/>
              <a:chOff x="0" y="0"/>
              <a:chExt cx="1913890" cy="1913890"/>
            </a:xfrm>
          </p:grpSpPr>
          <p:sp>
            <p:nvSpPr>
              <p:cNvPr id="922" name="Freeform 9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3" name="Group 923"/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924" name="Freeform 9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5" name="Group 925"/>
            <p:cNvGrpSpPr/>
            <p:nvPr/>
          </p:nvGrpSpPr>
          <p:grpSpPr>
            <a:xfrm>
              <a:off x="6500554" y="9073915"/>
              <a:ext cx="82785" cy="82785"/>
              <a:chOff x="0" y="0"/>
              <a:chExt cx="1913890" cy="1913890"/>
            </a:xfrm>
          </p:grpSpPr>
          <p:sp>
            <p:nvSpPr>
              <p:cNvPr id="926" name="Freeform 9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7" name="Group 927"/>
            <p:cNvGrpSpPr/>
            <p:nvPr/>
          </p:nvGrpSpPr>
          <p:grpSpPr>
            <a:xfrm>
              <a:off x="6500554" y="5881131"/>
              <a:ext cx="82785" cy="82785"/>
              <a:chOff x="0" y="0"/>
              <a:chExt cx="1913890" cy="1913890"/>
            </a:xfrm>
          </p:grpSpPr>
          <p:sp>
            <p:nvSpPr>
              <p:cNvPr id="928" name="Freeform 9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29" name="Group 929"/>
            <p:cNvGrpSpPr/>
            <p:nvPr/>
          </p:nvGrpSpPr>
          <p:grpSpPr>
            <a:xfrm>
              <a:off x="16201826" y="2693431"/>
              <a:ext cx="82785" cy="82785"/>
              <a:chOff x="0" y="0"/>
              <a:chExt cx="1913890" cy="1913890"/>
            </a:xfrm>
          </p:grpSpPr>
          <p:sp>
            <p:nvSpPr>
              <p:cNvPr id="930" name="Freeform 9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1" name="Group 931"/>
            <p:cNvGrpSpPr/>
            <p:nvPr/>
          </p:nvGrpSpPr>
          <p:grpSpPr>
            <a:xfrm>
              <a:off x="16201826" y="9073915"/>
              <a:ext cx="82785" cy="82785"/>
              <a:chOff x="0" y="0"/>
              <a:chExt cx="1913890" cy="1913890"/>
            </a:xfrm>
          </p:grpSpPr>
          <p:sp>
            <p:nvSpPr>
              <p:cNvPr id="932" name="Freeform 9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3" name="Group 933"/>
            <p:cNvGrpSpPr/>
            <p:nvPr/>
          </p:nvGrpSpPr>
          <p:grpSpPr>
            <a:xfrm>
              <a:off x="16201826" y="5881131"/>
              <a:ext cx="82785" cy="82785"/>
              <a:chOff x="0" y="0"/>
              <a:chExt cx="1913890" cy="1913890"/>
            </a:xfrm>
          </p:grpSpPr>
          <p:sp>
            <p:nvSpPr>
              <p:cNvPr id="934" name="Freeform 9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5" name="Group 935"/>
            <p:cNvGrpSpPr/>
            <p:nvPr/>
          </p:nvGrpSpPr>
          <p:grpSpPr>
            <a:xfrm>
              <a:off x="19389206" y="2693431"/>
              <a:ext cx="82785" cy="82785"/>
              <a:chOff x="0" y="0"/>
              <a:chExt cx="1913890" cy="1913890"/>
            </a:xfrm>
          </p:grpSpPr>
          <p:sp>
            <p:nvSpPr>
              <p:cNvPr id="936" name="Freeform 9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7" name="Group 937"/>
            <p:cNvGrpSpPr/>
            <p:nvPr/>
          </p:nvGrpSpPr>
          <p:grpSpPr>
            <a:xfrm>
              <a:off x="19389206" y="9073915"/>
              <a:ext cx="82785" cy="82785"/>
              <a:chOff x="0" y="0"/>
              <a:chExt cx="1913890" cy="1913890"/>
            </a:xfrm>
          </p:grpSpPr>
          <p:sp>
            <p:nvSpPr>
              <p:cNvPr id="938" name="Freeform 9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9" name="Group 939"/>
            <p:cNvGrpSpPr/>
            <p:nvPr/>
          </p:nvGrpSpPr>
          <p:grpSpPr>
            <a:xfrm>
              <a:off x="19389206" y="5881131"/>
              <a:ext cx="82785" cy="82785"/>
              <a:chOff x="0" y="0"/>
              <a:chExt cx="1913890" cy="1913890"/>
            </a:xfrm>
          </p:grpSpPr>
          <p:sp>
            <p:nvSpPr>
              <p:cNvPr id="940" name="Freeform 9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1" name="Group 941"/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942" name="Freeform 9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3" name="Group 943"/>
            <p:cNvGrpSpPr/>
            <p:nvPr/>
          </p:nvGrpSpPr>
          <p:grpSpPr>
            <a:xfrm>
              <a:off x="3254270" y="7455836"/>
              <a:ext cx="82785" cy="82785"/>
              <a:chOff x="0" y="0"/>
              <a:chExt cx="1913890" cy="1913890"/>
            </a:xfrm>
          </p:grpSpPr>
          <p:sp>
            <p:nvSpPr>
              <p:cNvPr id="944" name="Freeform 9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5" name="Group 945"/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946" name="Freeform 9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7" name="Group 947"/>
            <p:cNvGrpSpPr/>
            <p:nvPr/>
          </p:nvGrpSpPr>
          <p:grpSpPr>
            <a:xfrm>
              <a:off x="3254270" y="10643536"/>
              <a:ext cx="82785" cy="82785"/>
              <a:chOff x="0" y="0"/>
              <a:chExt cx="1913890" cy="1913890"/>
            </a:xfrm>
          </p:grpSpPr>
          <p:sp>
            <p:nvSpPr>
              <p:cNvPr id="948" name="Freeform 9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49" name="Group 949"/>
            <p:cNvGrpSpPr/>
            <p:nvPr/>
          </p:nvGrpSpPr>
          <p:grpSpPr>
            <a:xfrm>
              <a:off x="12955542" y="1075351"/>
              <a:ext cx="82785" cy="82785"/>
              <a:chOff x="0" y="0"/>
              <a:chExt cx="1913890" cy="1913890"/>
            </a:xfrm>
          </p:grpSpPr>
          <p:sp>
            <p:nvSpPr>
              <p:cNvPr id="950" name="Freeform 9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1" name="Group 951"/>
            <p:cNvGrpSpPr/>
            <p:nvPr/>
          </p:nvGrpSpPr>
          <p:grpSpPr>
            <a:xfrm>
              <a:off x="12955542" y="7455836"/>
              <a:ext cx="82785" cy="82785"/>
              <a:chOff x="0" y="0"/>
              <a:chExt cx="1913890" cy="1913890"/>
            </a:xfrm>
          </p:grpSpPr>
          <p:sp>
            <p:nvSpPr>
              <p:cNvPr id="952" name="Freeform 9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3" name="Group 953"/>
            <p:cNvGrpSpPr/>
            <p:nvPr/>
          </p:nvGrpSpPr>
          <p:grpSpPr>
            <a:xfrm>
              <a:off x="12955542" y="4263051"/>
              <a:ext cx="82785" cy="82785"/>
              <a:chOff x="0" y="0"/>
              <a:chExt cx="1913890" cy="1913890"/>
            </a:xfrm>
          </p:grpSpPr>
          <p:sp>
            <p:nvSpPr>
              <p:cNvPr id="954" name="Freeform 9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5" name="Group 955"/>
            <p:cNvGrpSpPr/>
            <p:nvPr/>
          </p:nvGrpSpPr>
          <p:grpSpPr>
            <a:xfrm>
              <a:off x="12955542" y="10643536"/>
              <a:ext cx="82785" cy="82785"/>
              <a:chOff x="0" y="0"/>
              <a:chExt cx="1913890" cy="1913890"/>
            </a:xfrm>
          </p:grpSpPr>
          <p:sp>
            <p:nvSpPr>
              <p:cNvPr id="956" name="Freeform 9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7" name="Group 957"/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958" name="Freeform 9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9" name="Group 959"/>
            <p:cNvGrpSpPr/>
            <p:nvPr/>
          </p:nvGrpSpPr>
          <p:grpSpPr>
            <a:xfrm>
              <a:off x="3254270" y="9073915"/>
              <a:ext cx="82785" cy="82785"/>
              <a:chOff x="0" y="0"/>
              <a:chExt cx="1913890" cy="1913890"/>
            </a:xfrm>
          </p:grpSpPr>
          <p:sp>
            <p:nvSpPr>
              <p:cNvPr id="960" name="Freeform 9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1" name="Group 961"/>
            <p:cNvGrpSpPr/>
            <p:nvPr/>
          </p:nvGrpSpPr>
          <p:grpSpPr>
            <a:xfrm>
              <a:off x="3254270" y="5881131"/>
              <a:ext cx="82785" cy="82785"/>
              <a:chOff x="0" y="0"/>
              <a:chExt cx="1913890" cy="1913890"/>
            </a:xfrm>
          </p:grpSpPr>
          <p:sp>
            <p:nvSpPr>
              <p:cNvPr id="962" name="Freeform 9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3" name="Group 963"/>
            <p:cNvGrpSpPr/>
            <p:nvPr/>
          </p:nvGrpSpPr>
          <p:grpSpPr>
            <a:xfrm>
              <a:off x="12955542" y="2693431"/>
              <a:ext cx="82785" cy="82785"/>
              <a:chOff x="0" y="0"/>
              <a:chExt cx="1913890" cy="1913890"/>
            </a:xfrm>
          </p:grpSpPr>
          <p:sp>
            <p:nvSpPr>
              <p:cNvPr id="964" name="Freeform 9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5" name="Group 965"/>
            <p:cNvGrpSpPr/>
            <p:nvPr/>
          </p:nvGrpSpPr>
          <p:grpSpPr>
            <a:xfrm>
              <a:off x="12955542" y="9073915"/>
              <a:ext cx="82785" cy="82785"/>
              <a:chOff x="0" y="0"/>
              <a:chExt cx="1913890" cy="1913890"/>
            </a:xfrm>
          </p:grpSpPr>
          <p:sp>
            <p:nvSpPr>
              <p:cNvPr id="966" name="Freeform 9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7" name="Group 967"/>
            <p:cNvGrpSpPr/>
            <p:nvPr/>
          </p:nvGrpSpPr>
          <p:grpSpPr>
            <a:xfrm>
              <a:off x="12955542" y="5881131"/>
              <a:ext cx="82785" cy="82785"/>
              <a:chOff x="0" y="0"/>
              <a:chExt cx="1913890" cy="1913890"/>
            </a:xfrm>
          </p:grpSpPr>
          <p:sp>
            <p:nvSpPr>
              <p:cNvPr id="968" name="Freeform 9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69" name="Group 969"/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970" name="Freeform 9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1" name="Group 971"/>
            <p:cNvGrpSpPr/>
            <p:nvPr/>
          </p:nvGrpSpPr>
          <p:grpSpPr>
            <a:xfrm>
              <a:off x="2172630" y="6380485"/>
              <a:ext cx="82785" cy="82785"/>
              <a:chOff x="0" y="0"/>
              <a:chExt cx="1913890" cy="1913890"/>
            </a:xfrm>
          </p:grpSpPr>
          <p:sp>
            <p:nvSpPr>
              <p:cNvPr id="972" name="Freeform 9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3" name="Group 973"/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974" name="Freeform 9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5" name="Group 975"/>
            <p:cNvGrpSpPr/>
            <p:nvPr/>
          </p:nvGrpSpPr>
          <p:grpSpPr>
            <a:xfrm>
              <a:off x="2172630" y="9568185"/>
              <a:ext cx="82785" cy="82785"/>
              <a:chOff x="0" y="0"/>
              <a:chExt cx="1913890" cy="1913890"/>
            </a:xfrm>
          </p:grpSpPr>
          <p:sp>
            <p:nvSpPr>
              <p:cNvPr id="976" name="Freeform 9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7" name="Group 977"/>
            <p:cNvGrpSpPr/>
            <p:nvPr/>
          </p:nvGrpSpPr>
          <p:grpSpPr>
            <a:xfrm>
              <a:off x="11873903" y="0"/>
              <a:ext cx="82785" cy="82785"/>
              <a:chOff x="0" y="0"/>
              <a:chExt cx="1913890" cy="1913890"/>
            </a:xfrm>
          </p:grpSpPr>
          <p:sp>
            <p:nvSpPr>
              <p:cNvPr id="978" name="Freeform 9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9" name="Group 979"/>
            <p:cNvGrpSpPr/>
            <p:nvPr/>
          </p:nvGrpSpPr>
          <p:grpSpPr>
            <a:xfrm>
              <a:off x="11873903" y="6380485"/>
              <a:ext cx="82785" cy="82785"/>
              <a:chOff x="0" y="0"/>
              <a:chExt cx="1913890" cy="1913890"/>
            </a:xfrm>
          </p:grpSpPr>
          <p:sp>
            <p:nvSpPr>
              <p:cNvPr id="980" name="Freeform 9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1" name="Group 981"/>
            <p:cNvGrpSpPr/>
            <p:nvPr/>
          </p:nvGrpSpPr>
          <p:grpSpPr>
            <a:xfrm>
              <a:off x="11873903" y="3187700"/>
              <a:ext cx="82785" cy="82785"/>
              <a:chOff x="0" y="0"/>
              <a:chExt cx="1913890" cy="1913890"/>
            </a:xfrm>
          </p:grpSpPr>
          <p:sp>
            <p:nvSpPr>
              <p:cNvPr id="982" name="Freeform 9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3" name="Group 983"/>
            <p:cNvGrpSpPr/>
            <p:nvPr/>
          </p:nvGrpSpPr>
          <p:grpSpPr>
            <a:xfrm>
              <a:off x="11873903" y="9568185"/>
              <a:ext cx="82785" cy="82785"/>
              <a:chOff x="0" y="0"/>
              <a:chExt cx="1913890" cy="1913890"/>
            </a:xfrm>
          </p:grpSpPr>
          <p:sp>
            <p:nvSpPr>
              <p:cNvPr id="984" name="Freeform 9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5" name="Group 985"/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986" name="Freeform 9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7" name="Group 987"/>
            <p:cNvGrpSpPr/>
            <p:nvPr/>
          </p:nvGrpSpPr>
          <p:grpSpPr>
            <a:xfrm>
              <a:off x="2172630" y="7998564"/>
              <a:ext cx="82785" cy="82785"/>
              <a:chOff x="0" y="0"/>
              <a:chExt cx="1913890" cy="1913890"/>
            </a:xfrm>
          </p:grpSpPr>
          <p:sp>
            <p:nvSpPr>
              <p:cNvPr id="988" name="Freeform 9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89" name="Group 989"/>
            <p:cNvGrpSpPr/>
            <p:nvPr/>
          </p:nvGrpSpPr>
          <p:grpSpPr>
            <a:xfrm>
              <a:off x="2172630" y="4805780"/>
              <a:ext cx="82785" cy="82785"/>
              <a:chOff x="0" y="0"/>
              <a:chExt cx="1913890" cy="1913890"/>
            </a:xfrm>
          </p:grpSpPr>
          <p:sp>
            <p:nvSpPr>
              <p:cNvPr id="990" name="Freeform 9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1" name="Group 991"/>
            <p:cNvGrpSpPr/>
            <p:nvPr/>
          </p:nvGrpSpPr>
          <p:grpSpPr>
            <a:xfrm>
              <a:off x="11873903" y="1618080"/>
              <a:ext cx="82785" cy="82785"/>
              <a:chOff x="0" y="0"/>
              <a:chExt cx="1913890" cy="1913890"/>
            </a:xfrm>
          </p:grpSpPr>
          <p:sp>
            <p:nvSpPr>
              <p:cNvPr id="992" name="Freeform 9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3" name="Group 993"/>
            <p:cNvGrpSpPr/>
            <p:nvPr/>
          </p:nvGrpSpPr>
          <p:grpSpPr>
            <a:xfrm>
              <a:off x="11873903" y="7998564"/>
              <a:ext cx="82785" cy="82785"/>
              <a:chOff x="0" y="0"/>
              <a:chExt cx="1913890" cy="1913890"/>
            </a:xfrm>
          </p:grpSpPr>
          <p:sp>
            <p:nvSpPr>
              <p:cNvPr id="994" name="Freeform 9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5" name="Group 995"/>
            <p:cNvGrpSpPr/>
            <p:nvPr/>
          </p:nvGrpSpPr>
          <p:grpSpPr>
            <a:xfrm>
              <a:off x="11873903" y="4805780"/>
              <a:ext cx="82785" cy="82785"/>
              <a:chOff x="0" y="0"/>
              <a:chExt cx="1913890" cy="1913890"/>
            </a:xfrm>
          </p:grpSpPr>
          <p:sp>
            <p:nvSpPr>
              <p:cNvPr id="996" name="Freeform 9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7" name="Group 997"/>
            <p:cNvGrpSpPr/>
            <p:nvPr/>
          </p:nvGrpSpPr>
          <p:grpSpPr>
            <a:xfrm>
              <a:off x="8666779" y="0"/>
              <a:ext cx="82785" cy="82785"/>
              <a:chOff x="0" y="0"/>
              <a:chExt cx="1913890" cy="1913890"/>
            </a:xfrm>
          </p:grpSpPr>
          <p:sp>
            <p:nvSpPr>
              <p:cNvPr id="998" name="Freeform 9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9" name="Group 999"/>
            <p:cNvGrpSpPr/>
            <p:nvPr/>
          </p:nvGrpSpPr>
          <p:grpSpPr>
            <a:xfrm>
              <a:off x="8666779" y="6380485"/>
              <a:ext cx="82785" cy="82785"/>
              <a:chOff x="0" y="0"/>
              <a:chExt cx="1913890" cy="1913890"/>
            </a:xfrm>
          </p:grpSpPr>
          <p:sp>
            <p:nvSpPr>
              <p:cNvPr id="1000" name="Freeform 10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1" name="Group 1001"/>
            <p:cNvGrpSpPr/>
            <p:nvPr/>
          </p:nvGrpSpPr>
          <p:grpSpPr>
            <a:xfrm>
              <a:off x="8666779" y="3187700"/>
              <a:ext cx="82785" cy="82785"/>
              <a:chOff x="0" y="0"/>
              <a:chExt cx="1913890" cy="1913890"/>
            </a:xfrm>
          </p:grpSpPr>
          <p:sp>
            <p:nvSpPr>
              <p:cNvPr id="1002" name="Freeform 10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3" name="Group 1003"/>
            <p:cNvGrpSpPr/>
            <p:nvPr/>
          </p:nvGrpSpPr>
          <p:grpSpPr>
            <a:xfrm>
              <a:off x="8666779" y="9568185"/>
              <a:ext cx="82785" cy="82785"/>
              <a:chOff x="0" y="0"/>
              <a:chExt cx="1913890" cy="1913890"/>
            </a:xfrm>
          </p:grpSpPr>
          <p:sp>
            <p:nvSpPr>
              <p:cNvPr id="1004" name="Freeform 10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5" name="Group 1005"/>
            <p:cNvGrpSpPr/>
            <p:nvPr/>
          </p:nvGrpSpPr>
          <p:grpSpPr>
            <a:xfrm>
              <a:off x="18368052" y="0"/>
              <a:ext cx="82785" cy="82785"/>
              <a:chOff x="0" y="0"/>
              <a:chExt cx="1913890" cy="1913890"/>
            </a:xfrm>
          </p:grpSpPr>
          <p:sp>
            <p:nvSpPr>
              <p:cNvPr id="1006" name="Freeform 10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7" name="Group 1007"/>
            <p:cNvGrpSpPr/>
            <p:nvPr/>
          </p:nvGrpSpPr>
          <p:grpSpPr>
            <a:xfrm>
              <a:off x="18368052" y="6380485"/>
              <a:ext cx="82785" cy="82785"/>
              <a:chOff x="0" y="0"/>
              <a:chExt cx="1913890" cy="1913890"/>
            </a:xfrm>
          </p:grpSpPr>
          <p:sp>
            <p:nvSpPr>
              <p:cNvPr id="1008" name="Freeform 10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09" name="Group 1009"/>
            <p:cNvGrpSpPr/>
            <p:nvPr/>
          </p:nvGrpSpPr>
          <p:grpSpPr>
            <a:xfrm>
              <a:off x="18368052" y="3187700"/>
              <a:ext cx="82785" cy="82785"/>
              <a:chOff x="0" y="0"/>
              <a:chExt cx="1913890" cy="1913890"/>
            </a:xfrm>
          </p:grpSpPr>
          <p:sp>
            <p:nvSpPr>
              <p:cNvPr id="1010" name="Freeform 10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1" name="Group 1011"/>
            <p:cNvGrpSpPr/>
            <p:nvPr/>
          </p:nvGrpSpPr>
          <p:grpSpPr>
            <a:xfrm>
              <a:off x="18368052" y="9568185"/>
              <a:ext cx="82785" cy="82785"/>
              <a:chOff x="0" y="0"/>
              <a:chExt cx="1913890" cy="1913890"/>
            </a:xfrm>
          </p:grpSpPr>
          <p:sp>
            <p:nvSpPr>
              <p:cNvPr id="1012" name="Freeform 10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3" name="Group 1013"/>
            <p:cNvGrpSpPr/>
            <p:nvPr/>
          </p:nvGrpSpPr>
          <p:grpSpPr>
            <a:xfrm>
              <a:off x="21555432" y="0"/>
              <a:ext cx="82785" cy="82785"/>
              <a:chOff x="0" y="0"/>
              <a:chExt cx="1913890" cy="1913890"/>
            </a:xfrm>
          </p:grpSpPr>
          <p:sp>
            <p:nvSpPr>
              <p:cNvPr id="1014" name="Freeform 10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5" name="Group 1015"/>
            <p:cNvGrpSpPr/>
            <p:nvPr/>
          </p:nvGrpSpPr>
          <p:grpSpPr>
            <a:xfrm>
              <a:off x="21555432" y="6380485"/>
              <a:ext cx="82785" cy="82785"/>
              <a:chOff x="0" y="0"/>
              <a:chExt cx="1913890" cy="1913890"/>
            </a:xfrm>
          </p:grpSpPr>
          <p:sp>
            <p:nvSpPr>
              <p:cNvPr id="1016" name="Freeform 10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7" name="Group 1017"/>
            <p:cNvGrpSpPr/>
            <p:nvPr/>
          </p:nvGrpSpPr>
          <p:grpSpPr>
            <a:xfrm>
              <a:off x="21555432" y="3187700"/>
              <a:ext cx="82785" cy="82785"/>
              <a:chOff x="0" y="0"/>
              <a:chExt cx="1913890" cy="1913890"/>
            </a:xfrm>
          </p:grpSpPr>
          <p:sp>
            <p:nvSpPr>
              <p:cNvPr id="1018" name="Freeform 10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9" name="Group 1019"/>
            <p:cNvGrpSpPr/>
            <p:nvPr/>
          </p:nvGrpSpPr>
          <p:grpSpPr>
            <a:xfrm>
              <a:off x="21555432" y="9568185"/>
              <a:ext cx="82785" cy="82785"/>
              <a:chOff x="0" y="0"/>
              <a:chExt cx="1913890" cy="1913890"/>
            </a:xfrm>
          </p:grpSpPr>
          <p:sp>
            <p:nvSpPr>
              <p:cNvPr id="1020" name="Freeform 10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1" name="Group 1021"/>
            <p:cNvGrpSpPr/>
            <p:nvPr/>
          </p:nvGrpSpPr>
          <p:grpSpPr>
            <a:xfrm>
              <a:off x="8666779" y="1618080"/>
              <a:ext cx="82785" cy="82785"/>
              <a:chOff x="0" y="0"/>
              <a:chExt cx="1913890" cy="1913890"/>
            </a:xfrm>
          </p:grpSpPr>
          <p:sp>
            <p:nvSpPr>
              <p:cNvPr id="1022" name="Freeform 10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3" name="Group 1023"/>
            <p:cNvGrpSpPr/>
            <p:nvPr/>
          </p:nvGrpSpPr>
          <p:grpSpPr>
            <a:xfrm>
              <a:off x="8666779" y="7998564"/>
              <a:ext cx="82785" cy="82785"/>
              <a:chOff x="0" y="0"/>
              <a:chExt cx="1913890" cy="1913890"/>
            </a:xfrm>
          </p:grpSpPr>
          <p:sp>
            <p:nvSpPr>
              <p:cNvPr id="1024" name="Freeform 10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5" name="Group 1025"/>
            <p:cNvGrpSpPr/>
            <p:nvPr/>
          </p:nvGrpSpPr>
          <p:grpSpPr>
            <a:xfrm>
              <a:off x="8666779" y="4805780"/>
              <a:ext cx="82785" cy="82785"/>
              <a:chOff x="0" y="0"/>
              <a:chExt cx="1913890" cy="1913890"/>
            </a:xfrm>
          </p:grpSpPr>
          <p:sp>
            <p:nvSpPr>
              <p:cNvPr id="1026" name="Freeform 10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7" name="Group 1027"/>
            <p:cNvGrpSpPr/>
            <p:nvPr/>
          </p:nvGrpSpPr>
          <p:grpSpPr>
            <a:xfrm>
              <a:off x="18368052" y="1618080"/>
              <a:ext cx="82785" cy="82785"/>
              <a:chOff x="0" y="0"/>
              <a:chExt cx="1913890" cy="1913890"/>
            </a:xfrm>
          </p:grpSpPr>
          <p:sp>
            <p:nvSpPr>
              <p:cNvPr id="1028" name="Freeform 10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29" name="Group 1029"/>
            <p:cNvGrpSpPr/>
            <p:nvPr/>
          </p:nvGrpSpPr>
          <p:grpSpPr>
            <a:xfrm>
              <a:off x="18368052" y="7998564"/>
              <a:ext cx="82785" cy="82785"/>
              <a:chOff x="0" y="0"/>
              <a:chExt cx="1913890" cy="1913890"/>
            </a:xfrm>
          </p:grpSpPr>
          <p:sp>
            <p:nvSpPr>
              <p:cNvPr id="1030" name="Freeform 10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1" name="Group 1031"/>
            <p:cNvGrpSpPr/>
            <p:nvPr/>
          </p:nvGrpSpPr>
          <p:grpSpPr>
            <a:xfrm>
              <a:off x="18368052" y="4805780"/>
              <a:ext cx="82785" cy="82785"/>
              <a:chOff x="0" y="0"/>
              <a:chExt cx="1913890" cy="1913890"/>
            </a:xfrm>
          </p:grpSpPr>
          <p:sp>
            <p:nvSpPr>
              <p:cNvPr id="1032" name="Freeform 10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3" name="Group 1033"/>
            <p:cNvGrpSpPr/>
            <p:nvPr/>
          </p:nvGrpSpPr>
          <p:grpSpPr>
            <a:xfrm>
              <a:off x="21555432" y="1618080"/>
              <a:ext cx="82785" cy="82785"/>
              <a:chOff x="0" y="0"/>
              <a:chExt cx="1913890" cy="1913890"/>
            </a:xfrm>
          </p:grpSpPr>
          <p:sp>
            <p:nvSpPr>
              <p:cNvPr id="1034" name="Freeform 10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5" name="Group 1035"/>
            <p:cNvGrpSpPr/>
            <p:nvPr/>
          </p:nvGrpSpPr>
          <p:grpSpPr>
            <a:xfrm>
              <a:off x="21555432" y="7998564"/>
              <a:ext cx="82785" cy="82785"/>
              <a:chOff x="0" y="0"/>
              <a:chExt cx="1913890" cy="1913890"/>
            </a:xfrm>
          </p:grpSpPr>
          <p:sp>
            <p:nvSpPr>
              <p:cNvPr id="1036" name="Freeform 10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7" name="Group 1037"/>
            <p:cNvGrpSpPr/>
            <p:nvPr/>
          </p:nvGrpSpPr>
          <p:grpSpPr>
            <a:xfrm>
              <a:off x="21555432" y="4805780"/>
              <a:ext cx="82785" cy="82785"/>
              <a:chOff x="0" y="0"/>
              <a:chExt cx="1913890" cy="1913890"/>
            </a:xfrm>
          </p:grpSpPr>
          <p:sp>
            <p:nvSpPr>
              <p:cNvPr id="1038" name="Freeform 10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9" name="Group 1039"/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1040" name="Freeform 10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1" name="Group 1041"/>
            <p:cNvGrpSpPr/>
            <p:nvPr/>
          </p:nvGrpSpPr>
          <p:grpSpPr>
            <a:xfrm>
              <a:off x="5420495" y="6380485"/>
              <a:ext cx="82785" cy="82785"/>
              <a:chOff x="0" y="0"/>
              <a:chExt cx="1913890" cy="1913890"/>
            </a:xfrm>
          </p:grpSpPr>
          <p:sp>
            <p:nvSpPr>
              <p:cNvPr id="1042" name="Freeform 10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3" name="Group 1043"/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1044" name="Freeform 10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5" name="Group 1045"/>
            <p:cNvGrpSpPr/>
            <p:nvPr/>
          </p:nvGrpSpPr>
          <p:grpSpPr>
            <a:xfrm>
              <a:off x="5420495" y="9568185"/>
              <a:ext cx="82785" cy="82785"/>
              <a:chOff x="0" y="0"/>
              <a:chExt cx="1913890" cy="1913890"/>
            </a:xfrm>
          </p:grpSpPr>
          <p:sp>
            <p:nvSpPr>
              <p:cNvPr id="1046" name="Freeform 10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7" name="Group 1047"/>
            <p:cNvGrpSpPr/>
            <p:nvPr/>
          </p:nvGrpSpPr>
          <p:grpSpPr>
            <a:xfrm>
              <a:off x="15121768" y="0"/>
              <a:ext cx="82785" cy="82785"/>
              <a:chOff x="0" y="0"/>
              <a:chExt cx="1913890" cy="1913890"/>
            </a:xfrm>
          </p:grpSpPr>
          <p:sp>
            <p:nvSpPr>
              <p:cNvPr id="1048" name="Freeform 10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49" name="Group 1049"/>
            <p:cNvGrpSpPr/>
            <p:nvPr/>
          </p:nvGrpSpPr>
          <p:grpSpPr>
            <a:xfrm>
              <a:off x="15121768" y="6380485"/>
              <a:ext cx="82785" cy="82785"/>
              <a:chOff x="0" y="0"/>
              <a:chExt cx="1913890" cy="1913890"/>
            </a:xfrm>
          </p:grpSpPr>
          <p:sp>
            <p:nvSpPr>
              <p:cNvPr id="1050" name="Freeform 10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1" name="Group 1051"/>
            <p:cNvGrpSpPr/>
            <p:nvPr/>
          </p:nvGrpSpPr>
          <p:grpSpPr>
            <a:xfrm>
              <a:off x="15121768" y="3187700"/>
              <a:ext cx="82785" cy="82785"/>
              <a:chOff x="0" y="0"/>
              <a:chExt cx="1913890" cy="1913890"/>
            </a:xfrm>
          </p:grpSpPr>
          <p:sp>
            <p:nvSpPr>
              <p:cNvPr id="1052" name="Freeform 10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3" name="Group 1053"/>
            <p:cNvGrpSpPr/>
            <p:nvPr/>
          </p:nvGrpSpPr>
          <p:grpSpPr>
            <a:xfrm>
              <a:off x="15121768" y="9568185"/>
              <a:ext cx="82785" cy="82785"/>
              <a:chOff x="0" y="0"/>
              <a:chExt cx="1913890" cy="1913890"/>
            </a:xfrm>
          </p:grpSpPr>
          <p:sp>
            <p:nvSpPr>
              <p:cNvPr id="1054" name="Freeform 10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5" name="Group 1055"/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1056" name="Freeform 10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7" name="Group 1057"/>
            <p:cNvGrpSpPr/>
            <p:nvPr/>
          </p:nvGrpSpPr>
          <p:grpSpPr>
            <a:xfrm>
              <a:off x="5420495" y="7998564"/>
              <a:ext cx="82785" cy="82785"/>
              <a:chOff x="0" y="0"/>
              <a:chExt cx="1913890" cy="1913890"/>
            </a:xfrm>
          </p:grpSpPr>
          <p:sp>
            <p:nvSpPr>
              <p:cNvPr id="1058" name="Freeform 10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9" name="Group 1059"/>
            <p:cNvGrpSpPr/>
            <p:nvPr/>
          </p:nvGrpSpPr>
          <p:grpSpPr>
            <a:xfrm>
              <a:off x="5420495" y="4805780"/>
              <a:ext cx="82785" cy="82785"/>
              <a:chOff x="0" y="0"/>
              <a:chExt cx="1913890" cy="1913890"/>
            </a:xfrm>
          </p:grpSpPr>
          <p:sp>
            <p:nvSpPr>
              <p:cNvPr id="1060" name="Freeform 10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1" name="Group 1061"/>
            <p:cNvGrpSpPr/>
            <p:nvPr/>
          </p:nvGrpSpPr>
          <p:grpSpPr>
            <a:xfrm>
              <a:off x="15121768" y="1618080"/>
              <a:ext cx="82785" cy="82785"/>
              <a:chOff x="0" y="0"/>
              <a:chExt cx="1913890" cy="1913890"/>
            </a:xfrm>
          </p:grpSpPr>
          <p:sp>
            <p:nvSpPr>
              <p:cNvPr id="1062" name="Freeform 10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3" name="Group 1063"/>
            <p:cNvGrpSpPr/>
            <p:nvPr/>
          </p:nvGrpSpPr>
          <p:grpSpPr>
            <a:xfrm>
              <a:off x="15121768" y="7998564"/>
              <a:ext cx="82785" cy="82785"/>
              <a:chOff x="0" y="0"/>
              <a:chExt cx="1913890" cy="1913890"/>
            </a:xfrm>
          </p:grpSpPr>
          <p:sp>
            <p:nvSpPr>
              <p:cNvPr id="1064" name="Freeform 10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5" name="Group 1065"/>
            <p:cNvGrpSpPr/>
            <p:nvPr/>
          </p:nvGrpSpPr>
          <p:grpSpPr>
            <a:xfrm>
              <a:off x="15121768" y="4805780"/>
              <a:ext cx="82785" cy="82785"/>
              <a:chOff x="0" y="0"/>
              <a:chExt cx="1913890" cy="1913890"/>
            </a:xfrm>
          </p:grpSpPr>
          <p:sp>
            <p:nvSpPr>
              <p:cNvPr id="1066" name="Freeform 10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7" name="Group 1067"/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1068" name="Freeform 10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69" name="Group 1069"/>
            <p:cNvGrpSpPr/>
            <p:nvPr/>
          </p:nvGrpSpPr>
          <p:grpSpPr>
            <a:xfrm>
              <a:off x="2711291" y="6917640"/>
              <a:ext cx="82785" cy="82785"/>
              <a:chOff x="0" y="0"/>
              <a:chExt cx="1913890" cy="1913890"/>
            </a:xfrm>
          </p:grpSpPr>
          <p:sp>
            <p:nvSpPr>
              <p:cNvPr id="1070" name="Freeform 10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1" name="Group 1071"/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1072" name="Freeform 10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3" name="Group 1073"/>
            <p:cNvGrpSpPr/>
            <p:nvPr/>
          </p:nvGrpSpPr>
          <p:grpSpPr>
            <a:xfrm>
              <a:off x="2711291" y="10105340"/>
              <a:ext cx="82785" cy="82785"/>
              <a:chOff x="0" y="0"/>
              <a:chExt cx="1913890" cy="1913890"/>
            </a:xfrm>
          </p:grpSpPr>
          <p:sp>
            <p:nvSpPr>
              <p:cNvPr id="1074" name="Freeform 10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5" name="Group 1075"/>
            <p:cNvGrpSpPr/>
            <p:nvPr/>
          </p:nvGrpSpPr>
          <p:grpSpPr>
            <a:xfrm>
              <a:off x="12412563" y="537155"/>
              <a:ext cx="82785" cy="82785"/>
              <a:chOff x="0" y="0"/>
              <a:chExt cx="1913890" cy="1913890"/>
            </a:xfrm>
          </p:grpSpPr>
          <p:sp>
            <p:nvSpPr>
              <p:cNvPr id="1076" name="Freeform 10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7" name="Group 1077"/>
            <p:cNvGrpSpPr/>
            <p:nvPr/>
          </p:nvGrpSpPr>
          <p:grpSpPr>
            <a:xfrm>
              <a:off x="12412563" y="6917640"/>
              <a:ext cx="82785" cy="82785"/>
              <a:chOff x="0" y="0"/>
              <a:chExt cx="1913890" cy="1913890"/>
            </a:xfrm>
          </p:grpSpPr>
          <p:sp>
            <p:nvSpPr>
              <p:cNvPr id="1078" name="Freeform 10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9" name="Group 1079"/>
            <p:cNvGrpSpPr/>
            <p:nvPr/>
          </p:nvGrpSpPr>
          <p:grpSpPr>
            <a:xfrm>
              <a:off x="12412563" y="3724855"/>
              <a:ext cx="82785" cy="82785"/>
              <a:chOff x="0" y="0"/>
              <a:chExt cx="1913890" cy="1913890"/>
            </a:xfrm>
          </p:grpSpPr>
          <p:sp>
            <p:nvSpPr>
              <p:cNvPr id="1080" name="Freeform 10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1" name="Group 1081"/>
            <p:cNvGrpSpPr/>
            <p:nvPr/>
          </p:nvGrpSpPr>
          <p:grpSpPr>
            <a:xfrm>
              <a:off x="12412563" y="10105340"/>
              <a:ext cx="82785" cy="82785"/>
              <a:chOff x="0" y="0"/>
              <a:chExt cx="1913890" cy="1913890"/>
            </a:xfrm>
          </p:grpSpPr>
          <p:sp>
            <p:nvSpPr>
              <p:cNvPr id="1082" name="Freeform 10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3" name="Group 1083"/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1084" name="Freeform 10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5" name="Group 1085"/>
            <p:cNvGrpSpPr/>
            <p:nvPr/>
          </p:nvGrpSpPr>
          <p:grpSpPr>
            <a:xfrm>
              <a:off x="2711291" y="8535719"/>
              <a:ext cx="82785" cy="82785"/>
              <a:chOff x="0" y="0"/>
              <a:chExt cx="1913890" cy="1913890"/>
            </a:xfrm>
          </p:grpSpPr>
          <p:sp>
            <p:nvSpPr>
              <p:cNvPr id="1086" name="Freeform 10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7" name="Group 1087"/>
            <p:cNvGrpSpPr/>
            <p:nvPr/>
          </p:nvGrpSpPr>
          <p:grpSpPr>
            <a:xfrm>
              <a:off x="2711291" y="5342935"/>
              <a:ext cx="82785" cy="82785"/>
              <a:chOff x="0" y="0"/>
              <a:chExt cx="1913890" cy="1913890"/>
            </a:xfrm>
          </p:grpSpPr>
          <p:sp>
            <p:nvSpPr>
              <p:cNvPr id="1088" name="Freeform 10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89" name="Group 1089"/>
            <p:cNvGrpSpPr/>
            <p:nvPr/>
          </p:nvGrpSpPr>
          <p:grpSpPr>
            <a:xfrm>
              <a:off x="12412563" y="2155235"/>
              <a:ext cx="82785" cy="82785"/>
              <a:chOff x="0" y="0"/>
              <a:chExt cx="1913890" cy="1913890"/>
            </a:xfrm>
          </p:grpSpPr>
          <p:sp>
            <p:nvSpPr>
              <p:cNvPr id="1090" name="Freeform 10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1" name="Group 1091"/>
            <p:cNvGrpSpPr/>
            <p:nvPr/>
          </p:nvGrpSpPr>
          <p:grpSpPr>
            <a:xfrm>
              <a:off x="12412563" y="8535719"/>
              <a:ext cx="82785" cy="82785"/>
              <a:chOff x="0" y="0"/>
              <a:chExt cx="1913890" cy="1913890"/>
            </a:xfrm>
          </p:grpSpPr>
          <p:sp>
            <p:nvSpPr>
              <p:cNvPr id="1092" name="Freeform 10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3" name="Group 1093"/>
            <p:cNvGrpSpPr/>
            <p:nvPr/>
          </p:nvGrpSpPr>
          <p:grpSpPr>
            <a:xfrm>
              <a:off x="12412563" y="5342935"/>
              <a:ext cx="82785" cy="82785"/>
              <a:chOff x="0" y="0"/>
              <a:chExt cx="1913890" cy="1913890"/>
            </a:xfrm>
          </p:grpSpPr>
          <p:sp>
            <p:nvSpPr>
              <p:cNvPr id="1094" name="Freeform 10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5" name="Group 1095"/>
            <p:cNvGrpSpPr/>
            <p:nvPr/>
          </p:nvGrpSpPr>
          <p:grpSpPr>
            <a:xfrm>
              <a:off x="9205440" y="537155"/>
              <a:ext cx="82785" cy="82785"/>
              <a:chOff x="0" y="0"/>
              <a:chExt cx="1913890" cy="1913890"/>
            </a:xfrm>
          </p:grpSpPr>
          <p:sp>
            <p:nvSpPr>
              <p:cNvPr id="1096" name="Freeform 10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7" name="Group 1097"/>
            <p:cNvGrpSpPr/>
            <p:nvPr/>
          </p:nvGrpSpPr>
          <p:grpSpPr>
            <a:xfrm>
              <a:off x="9205440" y="6917640"/>
              <a:ext cx="82785" cy="82785"/>
              <a:chOff x="0" y="0"/>
              <a:chExt cx="1913890" cy="1913890"/>
            </a:xfrm>
          </p:grpSpPr>
          <p:sp>
            <p:nvSpPr>
              <p:cNvPr id="1098" name="Freeform 10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9" name="Group 1099"/>
            <p:cNvGrpSpPr/>
            <p:nvPr/>
          </p:nvGrpSpPr>
          <p:grpSpPr>
            <a:xfrm>
              <a:off x="9205440" y="3724855"/>
              <a:ext cx="82785" cy="82785"/>
              <a:chOff x="0" y="0"/>
              <a:chExt cx="1913890" cy="1913890"/>
            </a:xfrm>
          </p:grpSpPr>
          <p:sp>
            <p:nvSpPr>
              <p:cNvPr id="1100" name="Freeform 1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1" name="Group 1101"/>
            <p:cNvGrpSpPr/>
            <p:nvPr/>
          </p:nvGrpSpPr>
          <p:grpSpPr>
            <a:xfrm>
              <a:off x="9205440" y="10105340"/>
              <a:ext cx="82785" cy="82785"/>
              <a:chOff x="0" y="0"/>
              <a:chExt cx="1913890" cy="1913890"/>
            </a:xfrm>
          </p:grpSpPr>
          <p:sp>
            <p:nvSpPr>
              <p:cNvPr id="1102" name="Freeform 1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3" name="Group 1103"/>
            <p:cNvGrpSpPr/>
            <p:nvPr/>
          </p:nvGrpSpPr>
          <p:grpSpPr>
            <a:xfrm>
              <a:off x="18906712" y="537155"/>
              <a:ext cx="82785" cy="82785"/>
              <a:chOff x="0" y="0"/>
              <a:chExt cx="1913890" cy="1913890"/>
            </a:xfrm>
          </p:grpSpPr>
          <p:sp>
            <p:nvSpPr>
              <p:cNvPr id="1104" name="Freeform 1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5" name="Group 1105"/>
            <p:cNvGrpSpPr/>
            <p:nvPr/>
          </p:nvGrpSpPr>
          <p:grpSpPr>
            <a:xfrm>
              <a:off x="18906712" y="6917640"/>
              <a:ext cx="82785" cy="82785"/>
              <a:chOff x="0" y="0"/>
              <a:chExt cx="1913890" cy="1913890"/>
            </a:xfrm>
          </p:grpSpPr>
          <p:sp>
            <p:nvSpPr>
              <p:cNvPr id="1106" name="Freeform 1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7" name="Group 1107"/>
            <p:cNvGrpSpPr/>
            <p:nvPr/>
          </p:nvGrpSpPr>
          <p:grpSpPr>
            <a:xfrm>
              <a:off x="18906712" y="3724855"/>
              <a:ext cx="82785" cy="82785"/>
              <a:chOff x="0" y="0"/>
              <a:chExt cx="1913890" cy="1913890"/>
            </a:xfrm>
          </p:grpSpPr>
          <p:sp>
            <p:nvSpPr>
              <p:cNvPr id="1108" name="Freeform 11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09" name="Group 1109"/>
            <p:cNvGrpSpPr/>
            <p:nvPr/>
          </p:nvGrpSpPr>
          <p:grpSpPr>
            <a:xfrm>
              <a:off x="18906712" y="10105340"/>
              <a:ext cx="82785" cy="82785"/>
              <a:chOff x="0" y="0"/>
              <a:chExt cx="1913890" cy="1913890"/>
            </a:xfrm>
          </p:grpSpPr>
          <p:sp>
            <p:nvSpPr>
              <p:cNvPr id="1110" name="Freeform 11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1" name="Group 1111"/>
            <p:cNvGrpSpPr/>
            <p:nvPr/>
          </p:nvGrpSpPr>
          <p:grpSpPr>
            <a:xfrm>
              <a:off x="9205440" y="2155235"/>
              <a:ext cx="82785" cy="82785"/>
              <a:chOff x="0" y="0"/>
              <a:chExt cx="1913890" cy="1913890"/>
            </a:xfrm>
          </p:grpSpPr>
          <p:sp>
            <p:nvSpPr>
              <p:cNvPr id="1112" name="Freeform 11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3" name="Group 1113"/>
            <p:cNvGrpSpPr/>
            <p:nvPr/>
          </p:nvGrpSpPr>
          <p:grpSpPr>
            <a:xfrm>
              <a:off x="9205440" y="8535719"/>
              <a:ext cx="82785" cy="82785"/>
              <a:chOff x="0" y="0"/>
              <a:chExt cx="1913890" cy="1913890"/>
            </a:xfrm>
          </p:grpSpPr>
          <p:sp>
            <p:nvSpPr>
              <p:cNvPr id="1114" name="Freeform 11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5" name="Group 1115"/>
            <p:cNvGrpSpPr/>
            <p:nvPr/>
          </p:nvGrpSpPr>
          <p:grpSpPr>
            <a:xfrm>
              <a:off x="9205440" y="5342935"/>
              <a:ext cx="82785" cy="82785"/>
              <a:chOff x="0" y="0"/>
              <a:chExt cx="1913890" cy="1913890"/>
            </a:xfrm>
          </p:grpSpPr>
          <p:sp>
            <p:nvSpPr>
              <p:cNvPr id="1116" name="Freeform 11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7" name="Group 1117"/>
            <p:cNvGrpSpPr/>
            <p:nvPr/>
          </p:nvGrpSpPr>
          <p:grpSpPr>
            <a:xfrm>
              <a:off x="18906712" y="2155235"/>
              <a:ext cx="82785" cy="82785"/>
              <a:chOff x="0" y="0"/>
              <a:chExt cx="1913890" cy="1913890"/>
            </a:xfrm>
          </p:grpSpPr>
          <p:sp>
            <p:nvSpPr>
              <p:cNvPr id="1118" name="Freeform 11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9" name="Group 1119"/>
            <p:cNvGrpSpPr/>
            <p:nvPr/>
          </p:nvGrpSpPr>
          <p:grpSpPr>
            <a:xfrm>
              <a:off x="18906712" y="8535719"/>
              <a:ext cx="82785" cy="82785"/>
              <a:chOff x="0" y="0"/>
              <a:chExt cx="1913890" cy="1913890"/>
            </a:xfrm>
          </p:grpSpPr>
          <p:sp>
            <p:nvSpPr>
              <p:cNvPr id="1120" name="Freeform 11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1" name="Group 1121"/>
            <p:cNvGrpSpPr/>
            <p:nvPr/>
          </p:nvGrpSpPr>
          <p:grpSpPr>
            <a:xfrm>
              <a:off x="18906712" y="5342935"/>
              <a:ext cx="82785" cy="82785"/>
              <a:chOff x="0" y="0"/>
              <a:chExt cx="1913890" cy="1913890"/>
            </a:xfrm>
          </p:grpSpPr>
          <p:sp>
            <p:nvSpPr>
              <p:cNvPr id="1122" name="Freeform 11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3" name="Group 1123"/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1124" name="Freeform 11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5" name="Group 1125"/>
            <p:cNvGrpSpPr/>
            <p:nvPr/>
          </p:nvGrpSpPr>
          <p:grpSpPr>
            <a:xfrm>
              <a:off x="5959156" y="6917640"/>
              <a:ext cx="82785" cy="82785"/>
              <a:chOff x="0" y="0"/>
              <a:chExt cx="1913890" cy="1913890"/>
            </a:xfrm>
          </p:grpSpPr>
          <p:sp>
            <p:nvSpPr>
              <p:cNvPr id="1126" name="Freeform 11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7" name="Group 1127"/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1128" name="Freeform 11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29" name="Group 1129"/>
            <p:cNvGrpSpPr/>
            <p:nvPr/>
          </p:nvGrpSpPr>
          <p:grpSpPr>
            <a:xfrm>
              <a:off x="5959156" y="10105340"/>
              <a:ext cx="82785" cy="82785"/>
              <a:chOff x="0" y="0"/>
              <a:chExt cx="1913890" cy="1913890"/>
            </a:xfrm>
          </p:grpSpPr>
          <p:sp>
            <p:nvSpPr>
              <p:cNvPr id="1130" name="Freeform 11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1" name="Group 1131"/>
            <p:cNvGrpSpPr/>
            <p:nvPr/>
          </p:nvGrpSpPr>
          <p:grpSpPr>
            <a:xfrm>
              <a:off x="15660428" y="537155"/>
              <a:ext cx="82785" cy="82785"/>
              <a:chOff x="0" y="0"/>
              <a:chExt cx="1913890" cy="1913890"/>
            </a:xfrm>
          </p:grpSpPr>
          <p:sp>
            <p:nvSpPr>
              <p:cNvPr id="1132" name="Freeform 11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3" name="Group 1133"/>
            <p:cNvGrpSpPr/>
            <p:nvPr/>
          </p:nvGrpSpPr>
          <p:grpSpPr>
            <a:xfrm>
              <a:off x="15660428" y="6917640"/>
              <a:ext cx="82785" cy="82785"/>
              <a:chOff x="0" y="0"/>
              <a:chExt cx="1913890" cy="1913890"/>
            </a:xfrm>
          </p:grpSpPr>
          <p:sp>
            <p:nvSpPr>
              <p:cNvPr id="1134" name="Freeform 11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5" name="Group 1135"/>
            <p:cNvGrpSpPr/>
            <p:nvPr/>
          </p:nvGrpSpPr>
          <p:grpSpPr>
            <a:xfrm>
              <a:off x="15660428" y="3724855"/>
              <a:ext cx="82785" cy="82785"/>
              <a:chOff x="0" y="0"/>
              <a:chExt cx="1913890" cy="1913890"/>
            </a:xfrm>
          </p:grpSpPr>
          <p:sp>
            <p:nvSpPr>
              <p:cNvPr id="1136" name="Freeform 11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7" name="Group 1137"/>
            <p:cNvGrpSpPr/>
            <p:nvPr/>
          </p:nvGrpSpPr>
          <p:grpSpPr>
            <a:xfrm>
              <a:off x="15660428" y="10105340"/>
              <a:ext cx="82785" cy="82785"/>
              <a:chOff x="0" y="0"/>
              <a:chExt cx="1913890" cy="1913890"/>
            </a:xfrm>
          </p:grpSpPr>
          <p:sp>
            <p:nvSpPr>
              <p:cNvPr id="1138" name="Freeform 11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9" name="Group 1139"/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1140" name="Freeform 11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1" name="Group 1141"/>
            <p:cNvGrpSpPr/>
            <p:nvPr/>
          </p:nvGrpSpPr>
          <p:grpSpPr>
            <a:xfrm>
              <a:off x="5959156" y="8535719"/>
              <a:ext cx="82785" cy="82785"/>
              <a:chOff x="0" y="0"/>
              <a:chExt cx="1913890" cy="1913890"/>
            </a:xfrm>
          </p:grpSpPr>
          <p:sp>
            <p:nvSpPr>
              <p:cNvPr id="1142" name="Freeform 11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3" name="Group 1143"/>
            <p:cNvGrpSpPr/>
            <p:nvPr/>
          </p:nvGrpSpPr>
          <p:grpSpPr>
            <a:xfrm>
              <a:off x="5959156" y="5342935"/>
              <a:ext cx="82785" cy="82785"/>
              <a:chOff x="0" y="0"/>
              <a:chExt cx="1913890" cy="1913890"/>
            </a:xfrm>
          </p:grpSpPr>
          <p:sp>
            <p:nvSpPr>
              <p:cNvPr id="1144" name="Freeform 11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5" name="Group 1145"/>
            <p:cNvGrpSpPr/>
            <p:nvPr/>
          </p:nvGrpSpPr>
          <p:grpSpPr>
            <a:xfrm>
              <a:off x="15660428" y="2155235"/>
              <a:ext cx="82785" cy="82785"/>
              <a:chOff x="0" y="0"/>
              <a:chExt cx="1913890" cy="1913890"/>
            </a:xfrm>
          </p:grpSpPr>
          <p:sp>
            <p:nvSpPr>
              <p:cNvPr id="1146" name="Freeform 11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7" name="Group 1147"/>
            <p:cNvGrpSpPr/>
            <p:nvPr/>
          </p:nvGrpSpPr>
          <p:grpSpPr>
            <a:xfrm>
              <a:off x="15660428" y="8535719"/>
              <a:ext cx="82785" cy="82785"/>
              <a:chOff x="0" y="0"/>
              <a:chExt cx="1913890" cy="1913890"/>
            </a:xfrm>
          </p:grpSpPr>
          <p:sp>
            <p:nvSpPr>
              <p:cNvPr id="1148" name="Freeform 11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49" name="Group 1149"/>
            <p:cNvGrpSpPr/>
            <p:nvPr/>
          </p:nvGrpSpPr>
          <p:grpSpPr>
            <a:xfrm>
              <a:off x="15660428" y="5342935"/>
              <a:ext cx="82785" cy="82785"/>
              <a:chOff x="0" y="0"/>
              <a:chExt cx="1913890" cy="1913890"/>
            </a:xfrm>
          </p:grpSpPr>
          <p:sp>
            <p:nvSpPr>
              <p:cNvPr id="1150" name="Freeform 11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1" name="Group 1151"/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1152" name="Freeform 1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3" name="Group 1153"/>
            <p:cNvGrpSpPr>
              <a:grpSpLocks noChangeAspect="1"/>
            </p:cNvGrpSpPr>
            <p:nvPr/>
          </p:nvGrpSpPr>
          <p:grpSpPr>
            <a:xfrm>
              <a:off x="1083883" y="6380485"/>
              <a:ext cx="95594" cy="82785"/>
              <a:chOff x="0" y="0"/>
              <a:chExt cx="6350000" cy="5499100"/>
            </a:xfrm>
          </p:grpSpPr>
          <p:sp>
            <p:nvSpPr>
              <p:cNvPr id="1154" name="Freeform 1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5" name="Group 1155"/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1156" name="Freeform 1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7" name="Group 1157"/>
            <p:cNvGrpSpPr>
              <a:grpSpLocks noChangeAspect="1"/>
            </p:cNvGrpSpPr>
            <p:nvPr/>
          </p:nvGrpSpPr>
          <p:grpSpPr>
            <a:xfrm>
              <a:off x="1083883" y="9568185"/>
              <a:ext cx="95594" cy="82785"/>
              <a:chOff x="0" y="0"/>
              <a:chExt cx="6350000" cy="5499100"/>
            </a:xfrm>
          </p:grpSpPr>
          <p:sp>
            <p:nvSpPr>
              <p:cNvPr id="1158" name="Freeform 11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9" name="Group 1159"/>
            <p:cNvGrpSpPr>
              <a:grpSpLocks noChangeAspect="1"/>
            </p:cNvGrpSpPr>
            <p:nvPr/>
          </p:nvGrpSpPr>
          <p:grpSpPr>
            <a:xfrm>
              <a:off x="10785155" y="0"/>
              <a:ext cx="95594" cy="82785"/>
              <a:chOff x="0" y="0"/>
              <a:chExt cx="6350000" cy="5499100"/>
            </a:xfrm>
          </p:grpSpPr>
          <p:sp>
            <p:nvSpPr>
              <p:cNvPr id="1160" name="Freeform 11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1" name="Group 1161"/>
            <p:cNvGrpSpPr>
              <a:grpSpLocks noChangeAspect="1"/>
            </p:cNvGrpSpPr>
            <p:nvPr/>
          </p:nvGrpSpPr>
          <p:grpSpPr>
            <a:xfrm>
              <a:off x="10785155" y="6380485"/>
              <a:ext cx="95594" cy="82785"/>
              <a:chOff x="0" y="0"/>
              <a:chExt cx="6350000" cy="5499100"/>
            </a:xfrm>
          </p:grpSpPr>
          <p:sp>
            <p:nvSpPr>
              <p:cNvPr id="1162" name="Freeform 11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3" name="Group 1163"/>
            <p:cNvGrpSpPr>
              <a:grpSpLocks noChangeAspect="1"/>
            </p:cNvGrpSpPr>
            <p:nvPr/>
          </p:nvGrpSpPr>
          <p:grpSpPr>
            <a:xfrm>
              <a:off x="10785155" y="3187700"/>
              <a:ext cx="95594" cy="82785"/>
              <a:chOff x="0" y="0"/>
              <a:chExt cx="6350000" cy="5499100"/>
            </a:xfrm>
          </p:grpSpPr>
          <p:sp>
            <p:nvSpPr>
              <p:cNvPr id="1164" name="Freeform 11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5" name="Group 1165"/>
            <p:cNvGrpSpPr>
              <a:grpSpLocks noChangeAspect="1"/>
            </p:cNvGrpSpPr>
            <p:nvPr/>
          </p:nvGrpSpPr>
          <p:grpSpPr>
            <a:xfrm>
              <a:off x="10785155" y="9568185"/>
              <a:ext cx="95594" cy="82785"/>
              <a:chOff x="0" y="0"/>
              <a:chExt cx="6350000" cy="5499100"/>
            </a:xfrm>
          </p:grpSpPr>
          <p:sp>
            <p:nvSpPr>
              <p:cNvPr id="1166" name="Freeform 11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7" name="Group 1167"/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1168" name="Freeform 11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69" name="Group 1169"/>
            <p:cNvGrpSpPr>
              <a:grpSpLocks noChangeAspect="1"/>
            </p:cNvGrpSpPr>
            <p:nvPr/>
          </p:nvGrpSpPr>
          <p:grpSpPr>
            <a:xfrm>
              <a:off x="1083883" y="7998564"/>
              <a:ext cx="95594" cy="82785"/>
              <a:chOff x="0" y="0"/>
              <a:chExt cx="6350000" cy="5499100"/>
            </a:xfrm>
          </p:grpSpPr>
          <p:sp>
            <p:nvSpPr>
              <p:cNvPr id="1170" name="Freeform 11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1" name="Group 1171"/>
            <p:cNvGrpSpPr>
              <a:grpSpLocks noChangeAspect="1"/>
            </p:cNvGrpSpPr>
            <p:nvPr/>
          </p:nvGrpSpPr>
          <p:grpSpPr>
            <a:xfrm>
              <a:off x="1083883" y="4805780"/>
              <a:ext cx="95594" cy="82785"/>
              <a:chOff x="0" y="0"/>
              <a:chExt cx="6350000" cy="5499100"/>
            </a:xfrm>
          </p:grpSpPr>
          <p:sp>
            <p:nvSpPr>
              <p:cNvPr id="1172" name="Freeform 11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3" name="Group 1173"/>
            <p:cNvGrpSpPr>
              <a:grpSpLocks noChangeAspect="1"/>
            </p:cNvGrpSpPr>
            <p:nvPr/>
          </p:nvGrpSpPr>
          <p:grpSpPr>
            <a:xfrm>
              <a:off x="10785155" y="1618080"/>
              <a:ext cx="95594" cy="82785"/>
              <a:chOff x="0" y="0"/>
              <a:chExt cx="6350000" cy="5499100"/>
            </a:xfrm>
          </p:grpSpPr>
          <p:sp>
            <p:nvSpPr>
              <p:cNvPr id="1174" name="Freeform 11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5" name="Group 1175"/>
            <p:cNvGrpSpPr>
              <a:grpSpLocks noChangeAspect="1"/>
            </p:cNvGrpSpPr>
            <p:nvPr/>
          </p:nvGrpSpPr>
          <p:grpSpPr>
            <a:xfrm>
              <a:off x="10785155" y="7998564"/>
              <a:ext cx="95594" cy="82785"/>
              <a:chOff x="0" y="0"/>
              <a:chExt cx="6350000" cy="5499100"/>
            </a:xfrm>
          </p:grpSpPr>
          <p:sp>
            <p:nvSpPr>
              <p:cNvPr id="1176" name="Freeform 11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7" name="Group 1177"/>
            <p:cNvGrpSpPr>
              <a:grpSpLocks noChangeAspect="1"/>
            </p:cNvGrpSpPr>
            <p:nvPr/>
          </p:nvGrpSpPr>
          <p:grpSpPr>
            <a:xfrm>
              <a:off x="10785155" y="4805780"/>
              <a:ext cx="95594" cy="82785"/>
              <a:chOff x="0" y="0"/>
              <a:chExt cx="6350000" cy="5499100"/>
            </a:xfrm>
          </p:grpSpPr>
          <p:sp>
            <p:nvSpPr>
              <p:cNvPr id="1178" name="Freeform 11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9" name="Group 1179"/>
            <p:cNvGrpSpPr>
              <a:grpSpLocks noChangeAspect="1"/>
            </p:cNvGrpSpPr>
            <p:nvPr/>
          </p:nvGrpSpPr>
          <p:grpSpPr>
            <a:xfrm>
              <a:off x="7578032" y="0"/>
              <a:ext cx="95594" cy="82785"/>
              <a:chOff x="0" y="0"/>
              <a:chExt cx="6350000" cy="5499100"/>
            </a:xfrm>
          </p:grpSpPr>
          <p:sp>
            <p:nvSpPr>
              <p:cNvPr id="1180" name="Freeform 11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1" name="Group 1181"/>
            <p:cNvGrpSpPr>
              <a:grpSpLocks noChangeAspect="1"/>
            </p:cNvGrpSpPr>
            <p:nvPr/>
          </p:nvGrpSpPr>
          <p:grpSpPr>
            <a:xfrm>
              <a:off x="7578032" y="6380485"/>
              <a:ext cx="95594" cy="82785"/>
              <a:chOff x="0" y="0"/>
              <a:chExt cx="6350000" cy="5499100"/>
            </a:xfrm>
          </p:grpSpPr>
          <p:sp>
            <p:nvSpPr>
              <p:cNvPr id="1182" name="Freeform 11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3" name="Group 1183"/>
            <p:cNvGrpSpPr>
              <a:grpSpLocks noChangeAspect="1"/>
            </p:cNvGrpSpPr>
            <p:nvPr/>
          </p:nvGrpSpPr>
          <p:grpSpPr>
            <a:xfrm>
              <a:off x="7578032" y="3187700"/>
              <a:ext cx="95594" cy="82785"/>
              <a:chOff x="0" y="0"/>
              <a:chExt cx="6350000" cy="5499100"/>
            </a:xfrm>
          </p:grpSpPr>
          <p:sp>
            <p:nvSpPr>
              <p:cNvPr id="1184" name="Freeform 11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5" name="Group 1185"/>
            <p:cNvGrpSpPr>
              <a:grpSpLocks noChangeAspect="1"/>
            </p:cNvGrpSpPr>
            <p:nvPr/>
          </p:nvGrpSpPr>
          <p:grpSpPr>
            <a:xfrm>
              <a:off x="7578032" y="9568185"/>
              <a:ext cx="95594" cy="82785"/>
              <a:chOff x="0" y="0"/>
              <a:chExt cx="6350000" cy="5499100"/>
            </a:xfrm>
          </p:grpSpPr>
          <p:sp>
            <p:nvSpPr>
              <p:cNvPr id="1186" name="Freeform 11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7" name="Group 1187"/>
            <p:cNvGrpSpPr>
              <a:grpSpLocks noChangeAspect="1"/>
            </p:cNvGrpSpPr>
            <p:nvPr/>
          </p:nvGrpSpPr>
          <p:grpSpPr>
            <a:xfrm>
              <a:off x="17279304" y="0"/>
              <a:ext cx="95594" cy="82785"/>
              <a:chOff x="0" y="0"/>
              <a:chExt cx="6350000" cy="5499100"/>
            </a:xfrm>
          </p:grpSpPr>
          <p:sp>
            <p:nvSpPr>
              <p:cNvPr id="1188" name="Freeform 11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89" name="Group 1189"/>
            <p:cNvGrpSpPr>
              <a:grpSpLocks noChangeAspect="1"/>
            </p:cNvGrpSpPr>
            <p:nvPr/>
          </p:nvGrpSpPr>
          <p:grpSpPr>
            <a:xfrm>
              <a:off x="17279304" y="6380485"/>
              <a:ext cx="95594" cy="82785"/>
              <a:chOff x="0" y="0"/>
              <a:chExt cx="6350000" cy="5499100"/>
            </a:xfrm>
          </p:grpSpPr>
          <p:sp>
            <p:nvSpPr>
              <p:cNvPr id="1190" name="Freeform 11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1" name="Group 1191"/>
            <p:cNvGrpSpPr>
              <a:grpSpLocks noChangeAspect="1"/>
            </p:cNvGrpSpPr>
            <p:nvPr/>
          </p:nvGrpSpPr>
          <p:grpSpPr>
            <a:xfrm>
              <a:off x="17279304" y="3187700"/>
              <a:ext cx="95594" cy="82785"/>
              <a:chOff x="0" y="0"/>
              <a:chExt cx="6350000" cy="5499100"/>
            </a:xfrm>
          </p:grpSpPr>
          <p:sp>
            <p:nvSpPr>
              <p:cNvPr id="1192" name="Freeform 11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3" name="Group 1193"/>
            <p:cNvGrpSpPr>
              <a:grpSpLocks noChangeAspect="1"/>
            </p:cNvGrpSpPr>
            <p:nvPr/>
          </p:nvGrpSpPr>
          <p:grpSpPr>
            <a:xfrm>
              <a:off x="17279304" y="9568185"/>
              <a:ext cx="95594" cy="82785"/>
              <a:chOff x="0" y="0"/>
              <a:chExt cx="6350000" cy="5499100"/>
            </a:xfrm>
          </p:grpSpPr>
          <p:sp>
            <p:nvSpPr>
              <p:cNvPr id="1194" name="Freeform 11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5" name="Group 1195"/>
            <p:cNvGrpSpPr>
              <a:grpSpLocks noChangeAspect="1"/>
            </p:cNvGrpSpPr>
            <p:nvPr/>
          </p:nvGrpSpPr>
          <p:grpSpPr>
            <a:xfrm>
              <a:off x="20466684" y="0"/>
              <a:ext cx="95594" cy="82785"/>
              <a:chOff x="0" y="0"/>
              <a:chExt cx="6350000" cy="5499100"/>
            </a:xfrm>
          </p:grpSpPr>
          <p:sp>
            <p:nvSpPr>
              <p:cNvPr id="1196" name="Freeform 11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7" name="Group 1197"/>
            <p:cNvGrpSpPr>
              <a:grpSpLocks noChangeAspect="1"/>
            </p:cNvGrpSpPr>
            <p:nvPr/>
          </p:nvGrpSpPr>
          <p:grpSpPr>
            <a:xfrm>
              <a:off x="20466684" y="6380485"/>
              <a:ext cx="95594" cy="82785"/>
              <a:chOff x="0" y="0"/>
              <a:chExt cx="6350000" cy="5499100"/>
            </a:xfrm>
          </p:grpSpPr>
          <p:sp>
            <p:nvSpPr>
              <p:cNvPr id="1198" name="Freeform 11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9" name="Group 1199"/>
            <p:cNvGrpSpPr>
              <a:grpSpLocks noChangeAspect="1"/>
            </p:cNvGrpSpPr>
            <p:nvPr/>
          </p:nvGrpSpPr>
          <p:grpSpPr>
            <a:xfrm>
              <a:off x="20466684" y="3187700"/>
              <a:ext cx="95594" cy="82785"/>
              <a:chOff x="0" y="0"/>
              <a:chExt cx="6350000" cy="5499100"/>
            </a:xfrm>
          </p:grpSpPr>
          <p:sp>
            <p:nvSpPr>
              <p:cNvPr id="1200" name="Freeform 12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1" name="Group 1201"/>
            <p:cNvGrpSpPr>
              <a:grpSpLocks noChangeAspect="1"/>
            </p:cNvGrpSpPr>
            <p:nvPr/>
          </p:nvGrpSpPr>
          <p:grpSpPr>
            <a:xfrm>
              <a:off x="20466684" y="9568185"/>
              <a:ext cx="95594" cy="82785"/>
              <a:chOff x="0" y="0"/>
              <a:chExt cx="6350000" cy="5499100"/>
            </a:xfrm>
          </p:grpSpPr>
          <p:sp>
            <p:nvSpPr>
              <p:cNvPr id="1202" name="Freeform 12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3" name="Group 1203"/>
            <p:cNvGrpSpPr>
              <a:grpSpLocks noChangeAspect="1"/>
            </p:cNvGrpSpPr>
            <p:nvPr/>
          </p:nvGrpSpPr>
          <p:grpSpPr>
            <a:xfrm>
              <a:off x="7578032" y="1618080"/>
              <a:ext cx="95594" cy="82785"/>
              <a:chOff x="0" y="0"/>
              <a:chExt cx="6350000" cy="5499100"/>
            </a:xfrm>
          </p:grpSpPr>
          <p:sp>
            <p:nvSpPr>
              <p:cNvPr id="1204" name="Freeform 12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5" name="Group 1205"/>
            <p:cNvGrpSpPr>
              <a:grpSpLocks noChangeAspect="1"/>
            </p:cNvGrpSpPr>
            <p:nvPr/>
          </p:nvGrpSpPr>
          <p:grpSpPr>
            <a:xfrm>
              <a:off x="7578032" y="7998564"/>
              <a:ext cx="95594" cy="82785"/>
              <a:chOff x="0" y="0"/>
              <a:chExt cx="6350000" cy="5499100"/>
            </a:xfrm>
          </p:grpSpPr>
          <p:sp>
            <p:nvSpPr>
              <p:cNvPr id="1206" name="Freeform 12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7" name="Group 1207"/>
            <p:cNvGrpSpPr>
              <a:grpSpLocks noChangeAspect="1"/>
            </p:cNvGrpSpPr>
            <p:nvPr/>
          </p:nvGrpSpPr>
          <p:grpSpPr>
            <a:xfrm>
              <a:off x="7578032" y="4805780"/>
              <a:ext cx="95594" cy="82785"/>
              <a:chOff x="0" y="0"/>
              <a:chExt cx="6350000" cy="5499100"/>
            </a:xfrm>
          </p:grpSpPr>
          <p:sp>
            <p:nvSpPr>
              <p:cNvPr id="1208" name="Freeform 12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09" name="Group 1209"/>
            <p:cNvGrpSpPr>
              <a:grpSpLocks noChangeAspect="1"/>
            </p:cNvGrpSpPr>
            <p:nvPr/>
          </p:nvGrpSpPr>
          <p:grpSpPr>
            <a:xfrm>
              <a:off x="17279304" y="1618080"/>
              <a:ext cx="95594" cy="82785"/>
              <a:chOff x="0" y="0"/>
              <a:chExt cx="6350000" cy="5499100"/>
            </a:xfrm>
          </p:grpSpPr>
          <p:sp>
            <p:nvSpPr>
              <p:cNvPr id="1210" name="Freeform 12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1" name="Group 1211"/>
            <p:cNvGrpSpPr>
              <a:grpSpLocks noChangeAspect="1"/>
            </p:cNvGrpSpPr>
            <p:nvPr/>
          </p:nvGrpSpPr>
          <p:grpSpPr>
            <a:xfrm>
              <a:off x="17279304" y="7998564"/>
              <a:ext cx="95594" cy="82785"/>
              <a:chOff x="0" y="0"/>
              <a:chExt cx="6350000" cy="5499100"/>
            </a:xfrm>
          </p:grpSpPr>
          <p:sp>
            <p:nvSpPr>
              <p:cNvPr id="1212" name="Freeform 12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3" name="Group 1213"/>
            <p:cNvGrpSpPr>
              <a:grpSpLocks noChangeAspect="1"/>
            </p:cNvGrpSpPr>
            <p:nvPr/>
          </p:nvGrpSpPr>
          <p:grpSpPr>
            <a:xfrm>
              <a:off x="17279304" y="4805780"/>
              <a:ext cx="95594" cy="82785"/>
              <a:chOff x="0" y="0"/>
              <a:chExt cx="6350000" cy="5499100"/>
            </a:xfrm>
          </p:grpSpPr>
          <p:sp>
            <p:nvSpPr>
              <p:cNvPr id="1214" name="Freeform 12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5" name="Group 1215"/>
            <p:cNvGrpSpPr>
              <a:grpSpLocks noChangeAspect="1"/>
            </p:cNvGrpSpPr>
            <p:nvPr/>
          </p:nvGrpSpPr>
          <p:grpSpPr>
            <a:xfrm>
              <a:off x="20466684" y="1618080"/>
              <a:ext cx="95594" cy="82785"/>
              <a:chOff x="0" y="0"/>
              <a:chExt cx="6350000" cy="5499100"/>
            </a:xfrm>
          </p:grpSpPr>
          <p:sp>
            <p:nvSpPr>
              <p:cNvPr id="1216" name="Freeform 12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7" name="Group 1217"/>
            <p:cNvGrpSpPr>
              <a:grpSpLocks noChangeAspect="1"/>
            </p:cNvGrpSpPr>
            <p:nvPr/>
          </p:nvGrpSpPr>
          <p:grpSpPr>
            <a:xfrm>
              <a:off x="20466684" y="7998564"/>
              <a:ext cx="95594" cy="82785"/>
              <a:chOff x="0" y="0"/>
              <a:chExt cx="6350000" cy="5499100"/>
            </a:xfrm>
          </p:grpSpPr>
          <p:sp>
            <p:nvSpPr>
              <p:cNvPr id="1218" name="Freeform 12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9" name="Group 1219"/>
            <p:cNvGrpSpPr>
              <a:grpSpLocks noChangeAspect="1"/>
            </p:cNvGrpSpPr>
            <p:nvPr/>
          </p:nvGrpSpPr>
          <p:grpSpPr>
            <a:xfrm>
              <a:off x="20466684" y="4805780"/>
              <a:ext cx="95594" cy="82785"/>
              <a:chOff x="0" y="0"/>
              <a:chExt cx="6350000" cy="5499100"/>
            </a:xfrm>
          </p:grpSpPr>
          <p:sp>
            <p:nvSpPr>
              <p:cNvPr id="1220" name="Freeform 12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1" name="Group 1221"/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1222" name="Freeform 12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3" name="Group 1223"/>
            <p:cNvGrpSpPr>
              <a:grpSpLocks noChangeAspect="1"/>
            </p:cNvGrpSpPr>
            <p:nvPr/>
          </p:nvGrpSpPr>
          <p:grpSpPr>
            <a:xfrm>
              <a:off x="4331748" y="6380485"/>
              <a:ext cx="95594" cy="82785"/>
              <a:chOff x="0" y="0"/>
              <a:chExt cx="6350000" cy="5499100"/>
            </a:xfrm>
          </p:grpSpPr>
          <p:sp>
            <p:nvSpPr>
              <p:cNvPr id="1224" name="Freeform 12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5" name="Group 1225"/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1226" name="Freeform 12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7" name="Group 1227"/>
            <p:cNvGrpSpPr>
              <a:grpSpLocks noChangeAspect="1"/>
            </p:cNvGrpSpPr>
            <p:nvPr/>
          </p:nvGrpSpPr>
          <p:grpSpPr>
            <a:xfrm>
              <a:off x="4331748" y="9568185"/>
              <a:ext cx="95594" cy="82785"/>
              <a:chOff x="0" y="0"/>
              <a:chExt cx="6350000" cy="5499100"/>
            </a:xfrm>
          </p:grpSpPr>
          <p:sp>
            <p:nvSpPr>
              <p:cNvPr id="1228" name="Freeform 12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29" name="Group 1229"/>
            <p:cNvGrpSpPr>
              <a:grpSpLocks noChangeAspect="1"/>
            </p:cNvGrpSpPr>
            <p:nvPr/>
          </p:nvGrpSpPr>
          <p:grpSpPr>
            <a:xfrm>
              <a:off x="14033020" y="0"/>
              <a:ext cx="95594" cy="82785"/>
              <a:chOff x="0" y="0"/>
              <a:chExt cx="6350000" cy="5499100"/>
            </a:xfrm>
          </p:grpSpPr>
          <p:sp>
            <p:nvSpPr>
              <p:cNvPr id="1230" name="Freeform 12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1" name="Group 1231"/>
            <p:cNvGrpSpPr>
              <a:grpSpLocks noChangeAspect="1"/>
            </p:cNvGrpSpPr>
            <p:nvPr/>
          </p:nvGrpSpPr>
          <p:grpSpPr>
            <a:xfrm>
              <a:off x="14033020" y="6380485"/>
              <a:ext cx="95594" cy="82785"/>
              <a:chOff x="0" y="0"/>
              <a:chExt cx="6350000" cy="5499100"/>
            </a:xfrm>
          </p:grpSpPr>
          <p:sp>
            <p:nvSpPr>
              <p:cNvPr id="1232" name="Freeform 12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3" name="Group 1233"/>
            <p:cNvGrpSpPr>
              <a:grpSpLocks noChangeAspect="1"/>
            </p:cNvGrpSpPr>
            <p:nvPr/>
          </p:nvGrpSpPr>
          <p:grpSpPr>
            <a:xfrm>
              <a:off x="14033020" y="3187700"/>
              <a:ext cx="95594" cy="82785"/>
              <a:chOff x="0" y="0"/>
              <a:chExt cx="6350000" cy="5499100"/>
            </a:xfrm>
          </p:grpSpPr>
          <p:sp>
            <p:nvSpPr>
              <p:cNvPr id="1234" name="Freeform 12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5" name="Group 1235"/>
            <p:cNvGrpSpPr>
              <a:grpSpLocks noChangeAspect="1"/>
            </p:cNvGrpSpPr>
            <p:nvPr/>
          </p:nvGrpSpPr>
          <p:grpSpPr>
            <a:xfrm>
              <a:off x="14033020" y="9568185"/>
              <a:ext cx="95594" cy="82785"/>
              <a:chOff x="0" y="0"/>
              <a:chExt cx="6350000" cy="5499100"/>
            </a:xfrm>
          </p:grpSpPr>
          <p:sp>
            <p:nvSpPr>
              <p:cNvPr id="1236" name="Freeform 12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7" name="Group 1237"/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1238" name="Freeform 12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9" name="Group 1239"/>
            <p:cNvGrpSpPr>
              <a:grpSpLocks noChangeAspect="1"/>
            </p:cNvGrpSpPr>
            <p:nvPr/>
          </p:nvGrpSpPr>
          <p:grpSpPr>
            <a:xfrm>
              <a:off x="4331748" y="7998564"/>
              <a:ext cx="95594" cy="82785"/>
              <a:chOff x="0" y="0"/>
              <a:chExt cx="6350000" cy="5499100"/>
            </a:xfrm>
          </p:grpSpPr>
          <p:sp>
            <p:nvSpPr>
              <p:cNvPr id="1240" name="Freeform 12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1" name="Group 1241"/>
            <p:cNvGrpSpPr>
              <a:grpSpLocks noChangeAspect="1"/>
            </p:cNvGrpSpPr>
            <p:nvPr/>
          </p:nvGrpSpPr>
          <p:grpSpPr>
            <a:xfrm>
              <a:off x="4331748" y="4805780"/>
              <a:ext cx="95594" cy="82785"/>
              <a:chOff x="0" y="0"/>
              <a:chExt cx="6350000" cy="5499100"/>
            </a:xfrm>
          </p:grpSpPr>
          <p:sp>
            <p:nvSpPr>
              <p:cNvPr id="1242" name="Freeform 12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3" name="Group 1243"/>
            <p:cNvGrpSpPr>
              <a:grpSpLocks noChangeAspect="1"/>
            </p:cNvGrpSpPr>
            <p:nvPr/>
          </p:nvGrpSpPr>
          <p:grpSpPr>
            <a:xfrm>
              <a:off x="14033020" y="1618080"/>
              <a:ext cx="95594" cy="82785"/>
              <a:chOff x="0" y="0"/>
              <a:chExt cx="6350000" cy="5499100"/>
            </a:xfrm>
          </p:grpSpPr>
          <p:sp>
            <p:nvSpPr>
              <p:cNvPr id="1244" name="Freeform 12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5" name="Group 1245"/>
            <p:cNvGrpSpPr>
              <a:grpSpLocks noChangeAspect="1"/>
            </p:cNvGrpSpPr>
            <p:nvPr/>
          </p:nvGrpSpPr>
          <p:grpSpPr>
            <a:xfrm>
              <a:off x="14033020" y="7998564"/>
              <a:ext cx="95594" cy="82785"/>
              <a:chOff x="0" y="0"/>
              <a:chExt cx="6350000" cy="5499100"/>
            </a:xfrm>
          </p:grpSpPr>
          <p:sp>
            <p:nvSpPr>
              <p:cNvPr id="1246" name="Freeform 12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7" name="Group 1247"/>
            <p:cNvGrpSpPr>
              <a:grpSpLocks noChangeAspect="1"/>
            </p:cNvGrpSpPr>
            <p:nvPr/>
          </p:nvGrpSpPr>
          <p:grpSpPr>
            <a:xfrm>
              <a:off x="14033020" y="4805780"/>
              <a:ext cx="95594" cy="82785"/>
              <a:chOff x="0" y="0"/>
              <a:chExt cx="6350000" cy="5499100"/>
            </a:xfrm>
          </p:grpSpPr>
          <p:sp>
            <p:nvSpPr>
              <p:cNvPr id="1248" name="Freeform 12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49" name="Group 1249"/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1250" name="Freeform 12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1" name="Group 1251"/>
            <p:cNvGrpSpPr>
              <a:grpSpLocks noChangeAspect="1"/>
            </p:cNvGrpSpPr>
            <p:nvPr/>
          </p:nvGrpSpPr>
          <p:grpSpPr>
            <a:xfrm>
              <a:off x="1622544" y="6917640"/>
              <a:ext cx="95594" cy="82785"/>
              <a:chOff x="0" y="0"/>
              <a:chExt cx="6350000" cy="5499100"/>
            </a:xfrm>
          </p:grpSpPr>
          <p:sp>
            <p:nvSpPr>
              <p:cNvPr id="1252" name="Freeform 12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3" name="Group 1253"/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1254" name="Freeform 12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5" name="Group 1255"/>
            <p:cNvGrpSpPr>
              <a:grpSpLocks noChangeAspect="1"/>
            </p:cNvGrpSpPr>
            <p:nvPr/>
          </p:nvGrpSpPr>
          <p:grpSpPr>
            <a:xfrm>
              <a:off x="1622544" y="10105340"/>
              <a:ext cx="95594" cy="82785"/>
              <a:chOff x="0" y="0"/>
              <a:chExt cx="6350000" cy="5499100"/>
            </a:xfrm>
          </p:grpSpPr>
          <p:sp>
            <p:nvSpPr>
              <p:cNvPr id="1256" name="Freeform 12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7" name="Group 1257"/>
            <p:cNvGrpSpPr>
              <a:grpSpLocks noChangeAspect="1"/>
            </p:cNvGrpSpPr>
            <p:nvPr/>
          </p:nvGrpSpPr>
          <p:grpSpPr>
            <a:xfrm>
              <a:off x="11323816" y="537155"/>
              <a:ext cx="95594" cy="82785"/>
              <a:chOff x="0" y="0"/>
              <a:chExt cx="6350000" cy="5499100"/>
            </a:xfrm>
          </p:grpSpPr>
          <p:sp>
            <p:nvSpPr>
              <p:cNvPr id="1258" name="Freeform 12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9" name="Group 1259"/>
            <p:cNvGrpSpPr>
              <a:grpSpLocks noChangeAspect="1"/>
            </p:cNvGrpSpPr>
            <p:nvPr/>
          </p:nvGrpSpPr>
          <p:grpSpPr>
            <a:xfrm>
              <a:off x="11323816" y="6917640"/>
              <a:ext cx="95594" cy="82785"/>
              <a:chOff x="0" y="0"/>
              <a:chExt cx="6350000" cy="5499100"/>
            </a:xfrm>
          </p:grpSpPr>
          <p:sp>
            <p:nvSpPr>
              <p:cNvPr id="1260" name="Freeform 12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1" name="Group 1261"/>
            <p:cNvGrpSpPr>
              <a:grpSpLocks noChangeAspect="1"/>
            </p:cNvGrpSpPr>
            <p:nvPr/>
          </p:nvGrpSpPr>
          <p:grpSpPr>
            <a:xfrm>
              <a:off x="11323816" y="3724855"/>
              <a:ext cx="95594" cy="82785"/>
              <a:chOff x="0" y="0"/>
              <a:chExt cx="6350000" cy="5499100"/>
            </a:xfrm>
          </p:grpSpPr>
          <p:sp>
            <p:nvSpPr>
              <p:cNvPr id="1262" name="Freeform 12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3" name="Group 1263"/>
            <p:cNvGrpSpPr>
              <a:grpSpLocks noChangeAspect="1"/>
            </p:cNvGrpSpPr>
            <p:nvPr/>
          </p:nvGrpSpPr>
          <p:grpSpPr>
            <a:xfrm>
              <a:off x="11323816" y="10105340"/>
              <a:ext cx="95594" cy="82785"/>
              <a:chOff x="0" y="0"/>
              <a:chExt cx="6350000" cy="5499100"/>
            </a:xfrm>
          </p:grpSpPr>
          <p:sp>
            <p:nvSpPr>
              <p:cNvPr id="1264" name="Freeform 12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5" name="Group 1265"/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1266" name="Freeform 12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7" name="Group 1267"/>
            <p:cNvGrpSpPr>
              <a:grpSpLocks noChangeAspect="1"/>
            </p:cNvGrpSpPr>
            <p:nvPr/>
          </p:nvGrpSpPr>
          <p:grpSpPr>
            <a:xfrm>
              <a:off x="1622544" y="8535719"/>
              <a:ext cx="95594" cy="82785"/>
              <a:chOff x="0" y="0"/>
              <a:chExt cx="6350000" cy="5499100"/>
            </a:xfrm>
          </p:grpSpPr>
          <p:sp>
            <p:nvSpPr>
              <p:cNvPr id="1268" name="Freeform 12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69" name="Group 1269"/>
            <p:cNvGrpSpPr>
              <a:grpSpLocks noChangeAspect="1"/>
            </p:cNvGrpSpPr>
            <p:nvPr/>
          </p:nvGrpSpPr>
          <p:grpSpPr>
            <a:xfrm>
              <a:off x="1622544" y="5342935"/>
              <a:ext cx="95594" cy="82785"/>
              <a:chOff x="0" y="0"/>
              <a:chExt cx="6350000" cy="5499100"/>
            </a:xfrm>
          </p:grpSpPr>
          <p:sp>
            <p:nvSpPr>
              <p:cNvPr id="1270" name="Freeform 12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1" name="Group 1271"/>
            <p:cNvGrpSpPr>
              <a:grpSpLocks noChangeAspect="1"/>
            </p:cNvGrpSpPr>
            <p:nvPr/>
          </p:nvGrpSpPr>
          <p:grpSpPr>
            <a:xfrm>
              <a:off x="11323816" y="2155235"/>
              <a:ext cx="95594" cy="82785"/>
              <a:chOff x="0" y="0"/>
              <a:chExt cx="6350000" cy="5499100"/>
            </a:xfrm>
          </p:grpSpPr>
          <p:sp>
            <p:nvSpPr>
              <p:cNvPr id="1272" name="Freeform 12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3" name="Group 1273"/>
            <p:cNvGrpSpPr>
              <a:grpSpLocks noChangeAspect="1"/>
            </p:cNvGrpSpPr>
            <p:nvPr/>
          </p:nvGrpSpPr>
          <p:grpSpPr>
            <a:xfrm>
              <a:off x="11323816" y="8535719"/>
              <a:ext cx="95594" cy="82785"/>
              <a:chOff x="0" y="0"/>
              <a:chExt cx="6350000" cy="5499100"/>
            </a:xfrm>
          </p:grpSpPr>
          <p:sp>
            <p:nvSpPr>
              <p:cNvPr id="1274" name="Freeform 12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5" name="Group 1275"/>
            <p:cNvGrpSpPr>
              <a:grpSpLocks noChangeAspect="1"/>
            </p:cNvGrpSpPr>
            <p:nvPr/>
          </p:nvGrpSpPr>
          <p:grpSpPr>
            <a:xfrm>
              <a:off x="11323816" y="5342935"/>
              <a:ext cx="95594" cy="82785"/>
              <a:chOff x="0" y="0"/>
              <a:chExt cx="6350000" cy="5499100"/>
            </a:xfrm>
          </p:grpSpPr>
          <p:sp>
            <p:nvSpPr>
              <p:cNvPr id="1276" name="Freeform 12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7" name="Group 1277"/>
            <p:cNvGrpSpPr>
              <a:grpSpLocks noChangeAspect="1"/>
            </p:cNvGrpSpPr>
            <p:nvPr/>
          </p:nvGrpSpPr>
          <p:grpSpPr>
            <a:xfrm>
              <a:off x="8116693" y="537155"/>
              <a:ext cx="95594" cy="82785"/>
              <a:chOff x="0" y="0"/>
              <a:chExt cx="6350000" cy="5499100"/>
            </a:xfrm>
          </p:grpSpPr>
          <p:sp>
            <p:nvSpPr>
              <p:cNvPr id="1278" name="Freeform 12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9" name="Group 1279"/>
            <p:cNvGrpSpPr>
              <a:grpSpLocks noChangeAspect="1"/>
            </p:cNvGrpSpPr>
            <p:nvPr/>
          </p:nvGrpSpPr>
          <p:grpSpPr>
            <a:xfrm>
              <a:off x="8116693" y="6917640"/>
              <a:ext cx="95594" cy="82785"/>
              <a:chOff x="0" y="0"/>
              <a:chExt cx="6350000" cy="5499100"/>
            </a:xfrm>
          </p:grpSpPr>
          <p:sp>
            <p:nvSpPr>
              <p:cNvPr id="1280" name="Freeform 12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1" name="Group 1281"/>
            <p:cNvGrpSpPr>
              <a:grpSpLocks noChangeAspect="1"/>
            </p:cNvGrpSpPr>
            <p:nvPr/>
          </p:nvGrpSpPr>
          <p:grpSpPr>
            <a:xfrm>
              <a:off x="8116693" y="3724855"/>
              <a:ext cx="95594" cy="82785"/>
              <a:chOff x="0" y="0"/>
              <a:chExt cx="6350000" cy="5499100"/>
            </a:xfrm>
          </p:grpSpPr>
          <p:sp>
            <p:nvSpPr>
              <p:cNvPr id="1282" name="Freeform 12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3" name="Group 1283"/>
            <p:cNvGrpSpPr>
              <a:grpSpLocks noChangeAspect="1"/>
            </p:cNvGrpSpPr>
            <p:nvPr/>
          </p:nvGrpSpPr>
          <p:grpSpPr>
            <a:xfrm>
              <a:off x="8116693" y="10105340"/>
              <a:ext cx="95594" cy="82785"/>
              <a:chOff x="0" y="0"/>
              <a:chExt cx="6350000" cy="5499100"/>
            </a:xfrm>
          </p:grpSpPr>
          <p:sp>
            <p:nvSpPr>
              <p:cNvPr id="1284" name="Freeform 12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5" name="Group 1285"/>
            <p:cNvGrpSpPr>
              <a:grpSpLocks noChangeAspect="1"/>
            </p:cNvGrpSpPr>
            <p:nvPr/>
          </p:nvGrpSpPr>
          <p:grpSpPr>
            <a:xfrm>
              <a:off x="17817965" y="537155"/>
              <a:ext cx="95594" cy="82785"/>
              <a:chOff x="0" y="0"/>
              <a:chExt cx="6350000" cy="5499100"/>
            </a:xfrm>
          </p:grpSpPr>
          <p:sp>
            <p:nvSpPr>
              <p:cNvPr id="1286" name="Freeform 12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7" name="Group 1287"/>
            <p:cNvGrpSpPr>
              <a:grpSpLocks noChangeAspect="1"/>
            </p:cNvGrpSpPr>
            <p:nvPr/>
          </p:nvGrpSpPr>
          <p:grpSpPr>
            <a:xfrm>
              <a:off x="17817965" y="6917640"/>
              <a:ext cx="95594" cy="82785"/>
              <a:chOff x="0" y="0"/>
              <a:chExt cx="6350000" cy="5499100"/>
            </a:xfrm>
          </p:grpSpPr>
          <p:sp>
            <p:nvSpPr>
              <p:cNvPr id="1288" name="Freeform 12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89" name="Group 1289"/>
            <p:cNvGrpSpPr>
              <a:grpSpLocks noChangeAspect="1"/>
            </p:cNvGrpSpPr>
            <p:nvPr/>
          </p:nvGrpSpPr>
          <p:grpSpPr>
            <a:xfrm>
              <a:off x="17817965" y="3724855"/>
              <a:ext cx="95594" cy="82785"/>
              <a:chOff x="0" y="0"/>
              <a:chExt cx="6350000" cy="5499100"/>
            </a:xfrm>
          </p:grpSpPr>
          <p:sp>
            <p:nvSpPr>
              <p:cNvPr id="1290" name="Freeform 12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1" name="Group 1291"/>
            <p:cNvGrpSpPr>
              <a:grpSpLocks noChangeAspect="1"/>
            </p:cNvGrpSpPr>
            <p:nvPr/>
          </p:nvGrpSpPr>
          <p:grpSpPr>
            <a:xfrm>
              <a:off x="17817965" y="10105340"/>
              <a:ext cx="95594" cy="82785"/>
              <a:chOff x="0" y="0"/>
              <a:chExt cx="6350000" cy="5499100"/>
            </a:xfrm>
          </p:grpSpPr>
          <p:sp>
            <p:nvSpPr>
              <p:cNvPr id="1292" name="Freeform 12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3" name="Group 1293"/>
            <p:cNvGrpSpPr>
              <a:grpSpLocks noChangeAspect="1"/>
            </p:cNvGrpSpPr>
            <p:nvPr/>
          </p:nvGrpSpPr>
          <p:grpSpPr>
            <a:xfrm>
              <a:off x="21005345" y="537155"/>
              <a:ext cx="95594" cy="82785"/>
              <a:chOff x="0" y="0"/>
              <a:chExt cx="6350000" cy="5499100"/>
            </a:xfrm>
          </p:grpSpPr>
          <p:sp>
            <p:nvSpPr>
              <p:cNvPr id="1294" name="Freeform 12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5" name="Group 1295"/>
            <p:cNvGrpSpPr>
              <a:grpSpLocks noChangeAspect="1"/>
            </p:cNvGrpSpPr>
            <p:nvPr/>
          </p:nvGrpSpPr>
          <p:grpSpPr>
            <a:xfrm>
              <a:off x="21005345" y="6917640"/>
              <a:ext cx="95594" cy="82785"/>
              <a:chOff x="0" y="0"/>
              <a:chExt cx="6350000" cy="5499100"/>
            </a:xfrm>
          </p:grpSpPr>
          <p:sp>
            <p:nvSpPr>
              <p:cNvPr id="1296" name="Freeform 12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7" name="Group 1297"/>
            <p:cNvGrpSpPr>
              <a:grpSpLocks noChangeAspect="1"/>
            </p:cNvGrpSpPr>
            <p:nvPr/>
          </p:nvGrpSpPr>
          <p:grpSpPr>
            <a:xfrm>
              <a:off x="21005345" y="3724855"/>
              <a:ext cx="95594" cy="82785"/>
              <a:chOff x="0" y="0"/>
              <a:chExt cx="6350000" cy="5499100"/>
            </a:xfrm>
          </p:grpSpPr>
          <p:sp>
            <p:nvSpPr>
              <p:cNvPr id="1298" name="Freeform 12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9" name="Group 1299"/>
            <p:cNvGrpSpPr>
              <a:grpSpLocks noChangeAspect="1"/>
            </p:cNvGrpSpPr>
            <p:nvPr/>
          </p:nvGrpSpPr>
          <p:grpSpPr>
            <a:xfrm>
              <a:off x="21005345" y="10105340"/>
              <a:ext cx="95594" cy="82785"/>
              <a:chOff x="0" y="0"/>
              <a:chExt cx="6350000" cy="5499100"/>
            </a:xfrm>
          </p:grpSpPr>
          <p:sp>
            <p:nvSpPr>
              <p:cNvPr id="1300" name="Freeform 13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1" name="Group 1301"/>
            <p:cNvGrpSpPr>
              <a:grpSpLocks noChangeAspect="1"/>
            </p:cNvGrpSpPr>
            <p:nvPr/>
          </p:nvGrpSpPr>
          <p:grpSpPr>
            <a:xfrm>
              <a:off x="8116693" y="2155235"/>
              <a:ext cx="95594" cy="82785"/>
              <a:chOff x="0" y="0"/>
              <a:chExt cx="6350000" cy="5499100"/>
            </a:xfrm>
          </p:grpSpPr>
          <p:sp>
            <p:nvSpPr>
              <p:cNvPr id="1302" name="Freeform 13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3" name="Group 1303"/>
            <p:cNvGrpSpPr>
              <a:grpSpLocks noChangeAspect="1"/>
            </p:cNvGrpSpPr>
            <p:nvPr/>
          </p:nvGrpSpPr>
          <p:grpSpPr>
            <a:xfrm>
              <a:off x="8116693" y="8535719"/>
              <a:ext cx="95594" cy="82785"/>
              <a:chOff x="0" y="0"/>
              <a:chExt cx="6350000" cy="5499100"/>
            </a:xfrm>
          </p:grpSpPr>
          <p:sp>
            <p:nvSpPr>
              <p:cNvPr id="1304" name="Freeform 13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5" name="Group 1305"/>
            <p:cNvGrpSpPr>
              <a:grpSpLocks noChangeAspect="1"/>
            </p:cNvGrpSpPr>
            <p:nvPr/>
          </p:nvGrpSpPr>
          <p:grpSpPr>
            <a:xfrm>
              <a:off x="8116693" y="5342935"/>
              <a:ext cx="95594" cy="82785"/>
              <a:chOff x="0" y="0"/>
              <a:chExt cx="6350000" cy="5499100"/>
            </a:xfrm>
          </p:grpSpPr>
          <p:sp>
            <p:nvSpPr>
              <p:cNvPr id="1306" name="Freeform 1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7" name="Group 1307"/>
            <p:cNvGrpSpPr>
              <a:grpSpLocks noChangeAspect="1"/>
            </p:cNvGrpSpPr>
            <p:nvPr/>
          </p:nvGrpSpPr>
          <p:grpSpPr>
            <a:xfrm>
              <a:off x="17817965" y="2155235"/>
              <a:ext cx="95594" cy="82785"/>
              <a:chOff x="0" y="0"/>
              <a:chExt cx="6350000" cy="5499100"/>
            </a:xfrm>
          </p:grpSpPr>
          <p:sp>
            <p:nvSpPr>
              <p:cNvPr id="1308" name="Freeform 1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09" name="Group 1309"/>
            <p:cNvGrpSpPr>
              <a:grpSpLocks noChangeAspect="1"/>
            </p:cNvGrpSpPr>
            <p:nvPr/>
          </p:nvGrpSpPr>
          <p:grpSpPr>
            <a:xfrm>
              <a:off x="17817965" y="8535719"/>
              <a:ext cx="95594" cy="82785"/>
              <a:chOff x="0" y="0"/>
              <a:chExt cx="6350000" cy="5499100"/>
            </a:xfrm>
          </p:grpSpPr>
          <p:sp>
            <p:nvSpPr>
              <p:cNvPr id="1310" name="Freeform 1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1" name="Group 1311"/>
            <p:cNvGrpSpPr>
              <a:grpSpLocks noChangeAspect="1"/>
            </p:cNvGrpSpPr>
            <p:nvPr/>
          </p:nvGrpSpPr>
          <p:grpSpPr>
            <a:xfrm>
              <a:off x="17817965" y="5342935"/>
              <a:ext cx="95594" cy="82785"/>
              <a:chOff x="0" y="0"/>
              <a:chExt cx="6350000" cy="5499100"/>
            </a:xfrm>
          </p:grpSpPr>
          <p:sp>
            <p:nvSpPr>
              <p:cNvPr id="1312" name="Freeform 1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3" name="Group 1313"/>
            <p:cNvGrpSpPr>
              <a:grpSpLocks noChangeAspect="1"/>
            </p:cNvGrpSpPr>
            <p:nvPr/>
          </p:nvGrpSpPr>
          <p:grpSpPr>
            <a:xfrm>
              <a:off x="21005345" y="2155235"/>
              <a:ext cx="95594" cy="82785"/>
              <a:chOff x="0" y="0"/>
              <a:chExt cx="6350000" cy="5499100"/>
            </a:xfrm>
          </p:grpSpPr>
          <p:sp>
            <p:nvSpPr>
              <p:cNvPr id="1314" name="Freeform 1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5" name="Group 1315"/>
            <p:cNvGrpSpPr>
              <a:grpSpLocks noChangeAspect="1"/>
            </p:cNvGrpSpPr>
            <p:nvPr/>
          </p:nvGrpSpPr>
          <p:grpSpPr>
            <a:xfrm>
              <a:off x="21005345" y="8535719"/>
              <a:ext cx="95594" cy="82785"/>
              <a:chOff x="0" y="0"/>
              <a:chExt cx="6350000" cy="5499100"/>
            </a:xfrm>
          </p:grpSpPr>
          <p:sp>
            <p:nvSpPr>
              <p:cNvPr id="1316" name="Freeform 1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7" name="Group 1317"/>
            <p:cNvGrpSpPr>
              <a:grpSpLocks noChangeAspect="1"/>
            </p:cNvGrpSpPr>
            <p:nvPr/>
          </p:nvGrpSpPr>
          <p:grpSpPr>
            <a:xfrm>
              <a:off x="21005345" y="5342935"/>
              <a:ext cx="95594" cy="82785"/>
              <a:chOff x="0" y="0"/>
              <a:chExt cx="6350000" cy="5499100"/>
            </a:xfrm>
          </p:grpSpPr>
          <p:sp>
            <p:nvSpPr>
              <p:cNvPr id="1318" name="Freeform 1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9" name="Group 1319"/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1320" name="Freeform 1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1" name="Group 1321"/>
            <p:cNvGrpSpPr>
              <a:grpSpLocks noChangeAspect="1"/>
            </p:cNvGrpSpPr>
            <p:nvPr/>
          </p:nvGrpSpPr>
          <p:grpSpPr>
            <a:xfrm>
              <a:off x="4870409" y="6917640"/>
              <a:ext cx="95594" cy="82785"/>
              <a:chOff x="0" y="0"/>
              <a:chExt cx="6350000" cy="5499100"/>
            </a:xfrm>
          </p:grpSpPr>
          <p:sp>
            <p:nvSpPr>
              <p:cNvPr id="1322" name="Freeform 1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3" name="Group 1323"/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1324" name="Freeform 1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5" name="Group 1325"/>
            <p:cNvGrpSpPr>
              <a:grpSpLocks noChangeAspect="1"/>
            </p:cNvGrpSpPr>
            <p:nvPr/>
          </p:nvGrpSpPr>
          <p:grpSpPr>
            <a:xfrm>
              <a:off x="4870409" y="10105340"/>
              <a:ext cx="95594" cy="82785"/>
              <a:chOff x="0" y="0"/>
              <a:chExt cx="6350000" cy="5499100"/>
            </a:xfrm>
          </p:grpSpPr>
          <p:sp>
            <p:nvSpPr>
              <p:cNvPr id="1326" name="Freeform 1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7" name="Group 1327"/>
            <p:cNvGrpSpPr>
              <a:grpSpLocks noChangeAspect="1"/>
            </p:cNvGrpSpPr>
            <p:nvPr/>
          </p:nvGrpSpPr>
          <p:grpSpPr>
            <a:xfrm>
              <a:off x="14571681" y="537155"/>
              <a:ext cx="95594" cy="82785"/>
              <a:chOff x="0" y="0"/>
              <a:chExt cx="6350000" cy="5499100"/>
            </a:xfrm>
          </p:grpSpPr>
          <p:sp>
            <p:nvSpPr>
              <p:cNvPr id="1328" name="Freeform 1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29" name="Group 1329"/>
            <p:cNvGrpSpPr>
              <a:grpSpLocks noChangeAspect="1"/>
            </p:cNvGrpSpPr>
            <p:nvPr/>
          </p:nvGrpSpPr>
          <p:grpSpPr>
            <a:xfrm>
              <a:off x="14571681" y="6917640"/>
              <a:ext cx="95594" cy="82785"/>
              <a:chOff x="0" y="0"/>
              <a:chExt cx="6350000" cy="5499100"/>
            </a:xfrm>
          </p:grpSpPr>
          <p:sp>
            <p:nvSpPr>
              <p:cNvPr id="1330" name="Freeform 1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1" name="Group 1331"/>
            <p:cNvGrpSpPr>
              <a:grpSpLocks noChangeAspect="1"/>
            </p:cNvGrpSpPr>
            <p:nvPr/>
          </p:nvGrpSpPr>
          <p:grpSpPr>
            <a:xfrm>
              <a:off x="14571681" y="3724855"/>
              <a:ext cx="95594" cy="82785"/>
              <a:chOff x="0" y="0"/>
              <a:chExt cx="6350000" cy="5499100"/>
            </a:xfrm>
          </p:grpSpPr>
          <p:sp>
            <p:nvSpPr>
              <p:cNvPr id="1332" name="Freeform 1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3" name="Group 1333"/>
            <p:cNvGrpSpPr>
              <a:grpSpLocks noChangeAspect="1"/>
            </p:cNvGrpSpPr>
            <p:nvPr/>
          </p:nvGrpSpPr>
          <p:grpSpPr>
            <a:xfrm>
              <a:off x="14571681" y="10105340"/>
              <a:ext cx="95594" cy="82785"/>
              <a:chOff x="0" y="0"/>
              <a:chExt cx="6350000" cy="5499100"/>
            </a:xfrm>
          </p:grpSpPr>
          <p:sp>
            <p:nvSpPr>
              <p:cNvPr id="1334" name="Freeform 1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5" name="Group 1335"/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1336" name="Freeform 1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7" name="Group 1337"/>
            <p:cNvGrpSpPr>
              <a:grpSpLocks noChangeAspect="1"/>
            </p:cNvGrpSpPr>
            <p:nvPr/>
          </p:nvGrpSpPr>
          <p:grpSpPr>
            <a:xfrm>
              <a:off x="4870409" y="8535719"/>
              <a:ext cx="95594" cy="82785"/>
              <a:chOff x="0" y="0"/>
              <a:chExt cx="6350000" cy="5499100"/>
            </a:xfrm>
          </p:grpSpPr>
          <p:sp>
            <p:nvSpPr>
              <p:cNvPr id="1338" name="Freeform 1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9" name="Group 1339"/>
            <p:cNvGrpSpPr>
              <a:grpSpLocks noChangeAspect="1"/>
            </p:cNvGrpSpPr>
            <p:nvPr/>
          </p:nvGrpSpPr>
          <p:grpSpPr>
            <a:xfrm>
              <a:off x="4870409" y="5342935"/>
              <a:ext cx="95594" cy="82785"/>
              <a:chOff x="0" y="0"/>
              <a:chExt cx="6350000" cy="5499100"/>
            </a:xfrm>
          </p:grpSpPr>
          <p:sp>
            <p:nvSpPr>
              <p:cNvPr id="1340" name="Freeform 1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1" name="Group 1341"/>
            <p:cNvGrpSpPr>
              <a:grpSpLocks noChangeAspect="1"/>
            </p:cNvGrpSpPr>
            <p:nvPr/>
          </p:nvGrpSpPr>
          <p:grpSpPr>
            <a:xfrm>
              <a:off x="14571681" y="2155235"/>
              <a:ext cx="95594" cy="82785"/>
              <a:chOff x="0" y="0"/>
              <a:chExt cx="6350000" cy="5499100"/>
            </a:xfrm>
          </p:grpSpPr>
          <p:sp>
            <p:nvSpPr>
              <p:cNvPr id="1342" name="Freeform 1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3" name="Group 1343"/>
            <p:cNvGrpSpPr>
              <a:grpSpLocks noChangeAspect="1"/>
            </p:cNvGrpSpPr>
            <p:nvPr/>
          </p:nvGrpSpPr>
          <p:grpSpPr>
            <a:xfrm>
              <a:off x="14571681" y="8535719"/>
              <a:ext cx="95594" cy="82785"/>
              <a:chOff x="0" y="0"/>
              <a:chExt cx="6350000" cy="5499100"/>
            </a:xfrm>
          </p:grpSpPr>
          <p:sp>
            <p:nvSpPr>
              <p:cNvPr id="1344" name="Freeform 1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5" name="Group 1345"/>
            <p:cNvGrpSpPr>
              <a:grpSpLocks noChangeAspect="1"/>
            </p:cNvGrpSpPr>
            <p:nvPr/>
          </p:nvGrpSpPr>
          <p:grpSpPr>
            <a:xfrm>
              <a:off x="14571681" y="5342935"/>
              <a:ext cx="95594" cy="82785"/>
              <a:chOff x="0" y="0"/>
              <a:chExt cx="6350000" cy="5499100"/>
            </a:xfrm>
          </p:grpSpPr>
          <p:sp>
            <p:nvSpPr>
              <p:cNvPr id="1346" name="Freeform 1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7" name="Group 1347"/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1348" name="Freeform 1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49" name="Group 1349"/>
            <p:cNvGrpSpPr>
              <a:grpSpLocks noChangeAspect="1"/>
            </p:cNvGrpSpPr>
            <p:nvPr/>
          </p:nvGrpSpPr>
          <p:grpSpPr>
            <a:xfrm>
              <a:off x="2162405" y="7455836"/>
              <a:ext cx="95594" cy="82785"/>
              <a:chOff x="0" y="0"/>
              <a:chExt cx="6350000" cy="5499100"/>
            </a:xfrm>
          </p:grpSpPr>
          <p:sp>
            <p:nvSpPr>
              <p:cNvPr id="1350" name="Freeform 1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1" name="Group 1351"/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1352" name="Freeform 1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3" name="Group 1353"/>
            <p:cNvGrpSpPr>
              <a:grpSpLocks noChangeAspect="1"/>
            </p:cNvGrpSpPr>
            <p:nvPr/>
          </p:nvGrpSpPr>
          <p:grpSpPr>
            <a:xfrm>
              <a:off x="2162405" y="10643536"/>
              <a:ext cx="95594" cy="82785"/>
              <a:chOff x="0" y="0"/>
              <a:chExt cx="6350000" cy="5499100"/>
            </a:xfrm>
          </p:grpSpPr>
          <p:sp>
            <p:nvSpPr>
              <p:cNvPr id="1354" name="Freeform 1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5" name="Group 1355"/>
            <p:cNvGrpSpPr>
              <a:grpSpLocks noChangeAspect="1"/>
            </p:cNvGrpSpPr>
            <p:nvPr/>
          </p:nvGrpSpPr>
          <p:grpSpPr>
            <a:xfrm>
              <a:off x="11863677" y="1075351"/>
              <a:ext cx="95594" cy="82785"/>
              <a:chOff x="0" y="0"/>
              <a:chExt cx="6350000" cy="5499100"/>
            </a:xfrm>
          </p:grpSpPr>
          <p:sp>
            <p:nvSpPr>
              <p:cNvPr id="1356" name="Freeform 1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7" name="Group 1357"/>
            <p:cNvGrpSpPr>
              <a:grpSpLocks noChangeAspect="1"/>
            </p:cNvGrpSpPr>
            <p:nvPr/>
          </p:nvGrpSpPr>
          <p:grpSpPr>
            <a:xfrm>
              <a:off x="11863677" y="7455836"/>
              <a:ext cx="95594" cy="82785"/>
              <a:chOff x="0" y="0"/>
              <a:chExt cx="6350000" cy="5499100"/>
            </a:xfrm>
          </p:grpSpPr>
          <p:sp>
            <p:nvSpPr>
              <p:cNvPr id="1358" name="Freeform 1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9" name="Group 1359"/>
            <p:cNvGrpSpPr>
              <a:grpSpLocks noChangeAspect="1"/>
            </p:cNvGrpSpPr>
            <p:nvPr/>
          </p:nvGrpSpPr>
          <p:grpSpPr>
            <a:xfrm>
              <a:off x="11863677" y="4263051"/>
              <a:ext cx="95594" cy="82785"/>
              <a:chOff x="0" y="0"/>
              <a:chExt cx="6350000" cy="5499100"/>
            </a:xfrm>
          </p:grpSpPr>
          <p:sp>
            <p:nvSpPr>
              <p:cNvPr id="1360" name="Freeform 1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1" name="Group 1361"/>
            <p:cNvGrpSpPr>
              <a:grpSpLocks noChangeAspect="1"/>
            </p:cNvGrpSpPr>
            <p:nvPr/>
          </p:nvGrpSpPr>
          <p:grpSpPr>
            <a:xfrm>
              <a:off x="11863677" y="10643536"/>
              <a:ext cx="95594" cy="82785"/>
              <a:chOff x="0" y="0"/>
              <a:chExt cx="6350000" cy="5499100"/>
            </a:xfrm>
          </p:grpSpPr>
          <p:sp>
            <p:nvSpPr>
              <p:cNvPr id="1362" name="Freeform 1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3" name="Group 1363"/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1364" name="Freeform 1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5" name="Group 1365"/>
            <p:cNvGrpSpPr>
              <a:grpSpLocks noChangeAspect="1"/>
            </p:cNvGrpSpPr>
            <p:nvPr/>
          </p:nvGrpSpPr>
          <p:grpSpPr>
            <a:xfrm>
              <a:off x="2162405" y="9073915"/>
              <a:ext cx="95594" cy="82785"/>
              <a:chOff x="0" y="0"/>
              <a:chExt cx="6350000" cy="5499100"/>
            </a:xfrm>
          </p:grpSpPr>
          <p:sp>
            <p:nvSpPr>
              <p:cNvPr id="1366" name="Freeform 1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7" name="Group 1367"/>
            <p:cNvGrpSpPr>
              <a:grpSpLocks noChangeAspect="1"/>
            </p:cNvGrpSpPr>
            <p:nvPr/>
          </p:nvGrpSpPr>
          <p:grpSpPr>
            <a:xfrm>
              <a:off x="2162405" y="5881131"/>
              <a:ext cx="95594" cy="82785"/>
              <a:chOff x="0" y="0"/>
              <a:chExt cx="6350000" cy="5499100"/>
            </a:xfrm>
          </p:grpSpPr>
          <p:sp>
            <p:nvSpPr>
              <p:cNvPr id="1368" name="Freeform 1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69" name="Group 1369"/>
            <p:cNvGrpSpPr>
              <a:grpSpLocks noChangeAspect="1"/>
            </p:cNvGrpSpPr>
            <p:nvPr/>
          </p:nvGrpSpPr>
          <p:grpSpPr>
            <a:xfrm>
              <a:off x="11863677" y="2693431"/>
              <a:ext cx="95594" cy="82785"/>
              <a:chOff x="0" y="0"/>
              <a:chExt cx="6350000" cy="5499100"/>
            </a:xfrm>
          </p:grpSpPr>
          <p:sp>
            <p:nvSpPr>
              <p:cNvPr id="1370" name="Freeform 1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1" name="Group 1371"/>
            <p:cNvGrpSpPr>
              <a:grpSpLocks noChangeAspect="1"/>
            </p:cNvGrpSpPr>
            <p:nvPr/>
          </p:nvGrpSpPr>
          <p:grpSpPr>
            <a:xfrm>
              <a:off x="11863677" y="9073915"/>
              <a:ext cx="95594" cy="82785"/>
              <a:chOff x="0" y="0"/>
              <a:chExt cx="6350000" cy="5499100"/>
            </a:xfrm>
          </p:grpSpPr>
          <p:sp>
            <p:nvSpPr>
              <p:cNvPr id="1372" name="Freeform 1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3" name="Group 1373"/>
            <p:cNvGrpSpPr>
              <a:grpSpLocks noChangeAspect="1"/>
            </p:cNvGrpSpPr>
            <p:nvPr/>
          </p:nvGrpSpPr>
          <p:grpSpPr>
            <a:xfrm>
              <a:off x="11863677" y="5881131"/>
              <a:ext cx="95594" cy="82785"/>
              <a:chOff x="0" y="0"/>
              <a:chExt cx="6350000" cy="5499100"/>
            </a:xfrm>
          </p:grpSpPr>
          <p:sp>
            <p:nvSpPr>
              <p:cNvPr id="1374" name="Freeform 1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5" name="Group 1375"/>
            <p:cNvGrpSpPr>
              <a:grpSpLocks noChangeAspect="1"/>
            </p:cNvGrpSpPr>
            <p:nvPr/>
          </p:nvGrpSpPr>
          <p:grpSpPr>
            <a:xfrm>
              <a:off x="8656553" y="1075351"/>
              <a:ext cx="95594" cy="82785"/>
              <a:chOff x="0" y="0"/>
              <a:chExt cx="6350000" cy="5499100"/>
            </a:xfrm>
          </p:grpSpPr>
          <p:sp>
            <p:nvSpPr>
              <p:cNvPr id="1376" name="Freeform 1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7" name="Group 1377"/>
            <p:cNvGrpSpPr>
              <a:grpSpLocks noChangeAspect="1"/>
            </p:cNvGrpSpPr>
            <p:nvPr/>
          </p:nvGrpSpPr>
          <p:grpSpPr>
            <a:xfrm>
              <a:off x="8656553" y="7455836"/>
              <a:ext cx="95594" cy="82785"/>
              <a:chOff x="0" y="0"/>
              <a:chExt cx="6350000" cy="5499100"/>
            </a:xfrm>
          </p:grpSpPr>
          <p:sp>
            <p:nvSpPr>
              <p:cNvPr id="1378" name="Freeform 1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9" name="Group 1379"/>
            <p:cNvGrpSpPr>
              <a:grpSpLocks noChangeAspect="1"/>
            </p:cNvGrpSpPr>
            <p:nvPr/>
          </p:nvGrpSpPr>
          <p:grpSpPr>
            <a:xfrm>
              <a:off x="8656553" y="4263051"/>
              <a:ext cx="95594" cy="82785"/>
              <a:chOff x="0" y="0"/>
              <a:chExt cx="6350000" cy="5499100"/>
            </a:xfrm>
          </p:grpSpPr>
          <p:sp>
            <p:nvSpPr>
              <p:cNvPr id="1380" name="Freeform 1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1" name="Group 1381"/>
            <p:cNvGrpSpPr>
              <a:grpSpLocks noChangeAspect="1"/>
            </p:cNvGrpSpPr>
            <p:nvPr/>
          </p:nvGrpSpPr>
          <p:grpSpPr>
            <a:xfrm>
              <a:off x="8656553" y="10643536"/>
              <a:ext cx="95594" cy="82785"/>
              <a:chOff x="0" y="0"/>
              <a:chExt cx="6350000" cy="5499100"/>
            </a:xfrm>
          </p:grpSpPr>
          <p:sp>
            <p:nvSpPr>
              <p:cNvPr id="1382" name="Freeform 1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3" name="Group 1383"/>
            <p:cNvGrpSpPr>
              <a:grpSpLocks noChangeAspect="1"/>
            </p:cNvGrpSpPr>
            <p:nvPr/>
          </p:nvGrpSpPr>
          <p:grpSpPr>
            <a:xfrm>
              <a:off x="18357826" y="1075351"/>
              <a:ext cx="95594" cy="82785"/>
              <a:chOff x="0" y="0"/>
              <a:chExt cx="6350000" cy="5499100"/>
            </a:xfrm>
          </p:grpSpPr>
          <p:sp>
            <p:nvSpPr>
              <p:cNvPr id="1384" name="Freeform 1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5" name="Group 1385"/>
            <p:cNvGrpSpPr>
              <a:grpSpLocks noChangeAspect="1"/>
            </p:cNvGrpSpPr>
            <p:nvPr/>
          </p:nvGrpSpPr>
          <p:grpSpPr>
            <a:xfrm>
              <a:off x="18357826" y="7455836"/>
              <a:ext cx="95594" cy="82785"/>
              <a:chOff x="0" y="0"/>
              <a:chExt cx="6350000" cy="5499100"/>
            </a:xfrm>
          </p:grpSpPr>
          <p:sp>
            <p:nvSpPr>
              <p:cNvPr id="1386" name="Freeform 1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7" name="Group 1387"/>
            <p:cNvGrpSpPr>
              <a:grpSpLocks noChangeAspect="1"/>
            </p:cNvGrpSpPr>
            <p:nvPr/>
          </p:nvGrpSpPr>
          <p:grpSpPr>
            <a:xfrm>
              <a:off x="18357826" y="4263051"/>
              <a:ext cx="95594" cy="82785"/>
              <a:chOff x="0" y="0"/>
              <a:chExt cx="6350000" cy="5499100"/>
            </a:xfrm>
          </p:grpSpPr>
          <p:sp>
            <p:nvSpPr>
              <p:cNvPr id="1388" name="Freeform 1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89" name="Group 1389"/>
            <p:cNvGrpSpPr>
              <a:grpSpLocks noChangeAspect="1"/>
            </p:cNvGrpSpPr>
            <p:nvPr/>
          </p:nvGrpSpPr>
          <p:grpSpPr>
            <a:xfrm>
              <a:off x="18357826" y="10643536"/>
              <a:ext cx="95594" cy="82785"/>
              <a:chOff x="0" y="0"/>
              <a:chExt cx="6350000" cy="5499100"/>
            </a:xfrm>
          </p:grpSpPr>
          <p:sp>
            <p:nvSpPr>
              <p:cNvPr id="1390" name="Freeform 1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1" name="Group 1391"/>
            <p:cNvGrpSpPr>
              <a:grpSpLocks noChangeAspect="1"/>
            </p:cNvGrpSpPr>
            <p:nvPr/>
          </p:nvGrpSpPr>
          <p:grpSpPr>
            <a:xfrm>
              <a:off x="21545206" y="1075351"/>
              <a:ext cx="95594" cy="82785"/>
              <a:chOff x="0" y="0"/>
              <a:chExt cx="6350000" cy="5499100"/>
            </a:xfrm>
          </p:grpSpPr>
          <p:sp>
            <p:nvSpPr>
              <p:cNvPr id="1392" name="Freeform 1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3" name="Group 1393"/>
            <p:cNvGrpSpPr>
              <a:grpSpLocks noChangeAspect="1"/>
            </p:cNvGrpSpPr>
            <p:nvPr/>
          </p:nvGrpSpPr>
          <p:grpSpPr>
            <a:xfrm>
              <a:off x="21545206" y="7455836"/>
              <a:ext cx="95594" cy="82785"/>
              <a:chOff x="0" y="0"/>
              <a:chExt cx="6350000" cy="5499100"/>
            </a:xfrm>
          </p:grpSpPr>
          <p:sp>
            <p:nvSpPr>
              <p:cNvPr id="1394" name="Freeform 1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5" name="Group 1395"/>
            <p:cNvGrpSpPr>
              <a:grpSpLocks noChangeAspect="1"/>
            </p:cNvGrpSpPr>
            <p:nvPr/>
          </p:nvGrpSpPr>
          <p:grpSpPr>
            <a:xfrm>
              <a:off x="21545206" y="4263051"/>
              <a:ext cx="95594" cy="82785"/>
              <a:chOff x="0" y="0"/>
              <a:chExt cx="6350000" cy="5499100"/>
            </a:xfrm>
          </p:grpSpPr>
          <p:sp>
            <p:nvSpPr>
              <p:cNvPr id="1396" name="Freeform 1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7" name="Group 1397"/>
            <p:cNvGrpSpPr>
              <a:grpSpLocks noChangeAspect="1"/>
            </p:cNvGrpSpPr>
            <p:nvPr/>
          </p:nvGrpSpPr>
          <p:grpSpPr>
            <a:xfrm>
              <a:off x="21545206" y="10643536"/>
              <a:ext cx="95594" cy="82785"/>
              <a:chOff x="0" y="0"/>
              <a:chExt cx="6350000" cy="5499100"/>
            </a:xfrm>
          </p:grpSpPr>
          <p:sp>
            <p:nvSpPr>
              <p:cNvPr id="1398" name="Freeform 1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9" name="Group 1399"/>
            <p:cNvGrpSpPr>
              <a:grpSpLocks noChangeAspect="1"/>
            </p:cNvGrpSpPr>
            <p:nvPr/>
          </p:nvGrpSpPr>
          <p:grpSpPr>
            <a:xfrm>
              <a:off x="8656553" y="2693431"/>
              <a:ext cx="95594" cy="82785"/>
              <a:chOff x="0" y="0"/>
              <a:chExt cx="6350000" cy="5499100"/>
            </a:xfrm>
          </p:grpSpPr>
          <p:sp>
            <p:nvSpPr>
              <p:cNvPr id="1400" name="Freeform 1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1" name="Group 1401"/>
            <p:cNvGrpSpPr>
              <a:grpSpLocks noChangeAspect="1"/>
            </p:cNvGrpSpPr>
            <p:nvPr/>
          </p:nvGrpSpPr>
          <p:grpSpPr>
            <a:xfrm>
              <a:off x="8656553" y="9073915"/>
              <a:ext cx="95594" cy="82785"/>
              <a:chOff x="0" y="0"/>
              <a:chExt cx="6350000" cy="5499100"/>
            </a:xfrm>
          </p:grpSpPr>
          <p:sp>
            <p:nvSpPr>
              <p:cNvPr id="1402" name="Freeform 1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3" name="Group 1403"/>
            <p:cNvGrpSpPr>
              <a:grpSpLocks noChangeAspect="1"/>
            </p:cNvGrpSpPr>
            <p:nvPr/>
          </p:nvGrpSpPr>
          <p:grpSpPr>
            <a:xfrm>
              <a:off x="8656553" y="5881131"/>
              <a:ext cx="95594" cy="82785"/>
              <a:chOff x="0" y="0"/>
              <a:chExt cx="6350000" cy="5499100"/>
            </a:xfrm>
          </p:grpSpPr>
          <p:sp>
            <p:nvSpPr>
              <p:cNvPr id="1404" name="Freeform 1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5" name="Group 1405"/>
            <p:cNvGrpSpPr>
              <a:grpSpLocks noChangeAspect="1"/>
            </p:cNvGrpSpPr>
            <p:nvPr/>
          </p:nvGrpSpPr>
          <p:grpSpPr>
            <a:xfrm>
              <a:off x="18357826" y="2693431"/>
              <a:ext cx="95594" cy="82785"/>
              <a:chOff x="0" y="0"/>
              <a:chExt cx="6350000" cy="5499100"/>
            </a:xfrm>
          </p:grpSpPr>
          <p:sp>
            <p:nvSpPr>
              <p:cNvPr id="1406" name="Freeform 1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7" name="Group 1407"/>
            <p:cNvGrpSpPr>
              <a:grpSpLocks noChangeAspect="1"/>
            </p:cNvGrpSpPr>
            <p:nvPr/>
          </p:nvGrpSpPr>
          <p:grpSpPr>
            <a:xfrm>
              <a:off x="18357826" y="9073915"/>
              <a:ext cx="95594" cy="82785"/>
              <a:chOff x="0" y="0"/>
              <a:chExt cx="6350000" cy="5499100"/>
            </a:xfrm>
          </p:grpSpPr>
          <p:sp>
            <p:nvSpPr>
              <p:cNvPr id="1408" name="Freeform 1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09" name="Group 1409"/>
            <p:cNvGrpSpPr>
              <a:grpSpLocks noChangeAspect="1"/>
            </p:cNvGrpSpPr>
            <p:nvPr/>
          </p:nvGrpSpPr>
          <p:grpSpPr>
            <a:xfrm>
              <a:off x="18357826" y="5881131"/>
              <a:ext cx="95594" cy="82785"/>
              <a:chOff x="0" y="0"/>
              <a:chExt cx="6350000" cy="5499100"/>
            </a:xfrm>
          </p:grpSpPr>
          <p:sp>
            <p:nvSpPr>
              <p:cNvPr id="1410" name="Freeform 1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1" name="Group 1411"/>
            <p:cNvGrpSpPr>
              <a:grpSpLocks noChangeAspect="1"/>
            </p:cNvGrpSpPr>
            <p:nvPr/>
          </p:nvGrpSpPr>
          <p:grpSpPr>
            <a:xfrm>
              <a:off x="21545206" y="2693431"/>
              <a:ext cx="95594" cy="82785"/>
              <a:chOff x="0" y="0"/>
              <a:chExt cx="6350000" cy="5499100"/>
            </a:xfrm>
          </p:grpSpPr>
          <p:sp>
            <p:nvSpPr>
              <p:cNvPr id="1412" name="Freeform 1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3" name="Group 1413"/>
            <p:cNvGrpSpPr>
              <a:grpSpLocks noChangeAspect="1"/>
            </p:cNvGrpSpPr>
            <p:nvPr/>
          </p:nvGrpSpPr>
          <p:grpSpPr>
            <a:xfrm>
              <a:off x="21545206" y="9073915"/>
              <a:ext cx="95594" cy="82785"/>
              <a:chOff x="0" y="0"/>
              <a:chExt cx="6350000" cy="5499100"/>
            </a:xfrm>
          </p:grpSpPr>
          <p:sp>
            <p:nvSpPr>
              <p:cNvPr id="1414" name="Freeform 1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5" name="Group 1415"/>
            <p:cNvGrpSpPr>
              <a:grpSpLocks noChangeAspect="1"/>
            </p:cNvGrpSpPr>
            <p:nvPr/>
          </p:nvGrpSpPr>
          <p:grpSpPr>
            <a:xfrm>
              <a:off x="21545206" y="5881131"/>
              <a:ext cx="95594" cy="82785"/>
              <a:chOff x="0" y="0"/>
              <a:chExt cx="6350000" cy="5499100"/>
            </a:xfrm>
          </p:grpSpPr>
          <p:sp>
            <p:nvSpPr>
              <p:cNvPr id="1416" name="Freeform 1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7" name="Group 1417"/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1418" name="Freeform 1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9" name="Group 1419"/>
            <p:cNvGrpSpPr>
              <a:grpSpLocks noChangeAspect="1"/>
            </p:cNvGrpSpPr>
            <p:nvPr/>
          </p:nvGrpSpPr>
          <p:grpSpPr>
            <a:xfrm>
              <a:off x="5410269" y="7455836"/>
              <a:ext cx="95594" cy="82785"/>
              <a:chOff x="0" y="0"/>
              <a:chExt cx="6350000" cy="5499100"/>
            </a:xfrm>
          </p:grpSpPr>
          <p:sp>
            <p:nvSpPr>
              <p:cNvPr id="1420" name="Freeform 1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1" name="Group 1421"/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1422" name="Freeform 1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3" name="Group 1423"/>
            <p:cNvGrpSpPr>
              <a:grpSpLocks noChangeAspect="1"/>
            </p:cNvGrpSpPr>
            <p:nvPr/>
          </p:nvGrpSpPr>
          <p:grpSpPr>
            <a:xfrm>
              <a:off x="5410269" y="10643536"/>
              <a:ext cx="95594" cy="82785"/>
              <a:chOff x="0" y="0"/>
              <a:chExt cx="6350000" cy="5499100"/>
            </a:xfrm>
          </p:grpSpPr>
          <p:sp>
            <p:nvSpPr>
              <p:cNvPr id="1424" name="Freeform 1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5" name="Group 1425"/>
            <p:cNvGrpSpPr>
              <a:grpSpLocks noChangeAspect="1"/>
            </p:cNvGrpSpPr>
            <p:nvPr/>
          </p:nvGrpSpPr>
          <p:grpSpPr>
            <a:xfrm>
              <a:off x="15111542" y="1075351"/>
              <a:ext cx="95594" cy="82785"/>
              <a:chOff x="0" y="0"/>
              <a:chExt cx="6350000" cy="5499100"/>
            </a:xfrm>
          </p:grpSpPr>
          <p:sp>
            <p:nvSpPr>
              <p:cNvPr id="1426" name="Freeform 1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7" name="Group 1427"/>
            <p:cNvGrpSpPr>
              <a:grpSpLocks noChangeAspect="1"/>
            </p:cNvGrpSpPr>
            <p:nvPr/>
          </p:nvGrpSpPr>
          <p:grpSpPr>
            <a:xfrm>
              <a:off x="15111542" y="7455836"/>
              <a:ext cx="95594" cy="82785"/>
              <a:chOff x="0" y="0"/>
              <a:chExt cx="6350000" cy="5499100"/>
            </a:xfrm>
          </p:grpSpPr>
          <p:sp>
            <p:nvSpPr>
              <p:cNvPr id="1428" name="Freeform 1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29" name="Group 1429"/>
            <p:cNvGrpSpPr>
              <a:grpSpLocks noChangeAspect="1"/>
            </p:cNvGrpSpPr>
            <p:nvPr/>
          </p:nvGrpSpPr>
          <p:grpSpPr>
            <a:xfrm>
              <a:off x="15111542" y="4263051"/>
              <a:ext cx="95594" cy="82785"/>
              <a:chOff x="0" y="0"/>
              <a:chExt cx="6350000" cy="5499100"/>
            </a:xfrm>
          </p:grpSpPr>
          <p:sp>
            <p:nvSpPr>
              <p:cNvPr id="1430" name="Freeform 1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1" name="Group 1431"/>
            <p:cNvGrpSpPr>
              <a:grpSpLocks noChangeAspect="1"/>
            </p:cNvGrpSpPr>
            <p:nvPr/>
          </p:nvGrpSpPr>
          <p:grpSpPr>
            <a:xfrm>
              <a:off x="15111542" y="10643536"/>
              <a:ext cx="95594" cy="82785"/>
              <a:chOff x="0" y="0"/>
              <a:chExt cx="6350000" cy="5499100"/>
            </a:xfrm>
          </p:grpSpPr>
          <p:sp>
            <p:nvSpPr>
              <p:cNvPr id="1432" name="Freeform 1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3" name="Group 1433"/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1434" name="Freeform 1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5" name="Group 1435"/>
            <p:cNvGrpSpPr>
              <a:grpSpLocks noChangeAspect="1"/>
            </p:cNvGrpSpPr>
            <p:nvPr/>
          </p:nvGrpSpPr>
          <p:grpSpPr>
            <a:xfrm>
              <a:off x="5410269" y="9073915"/>
              <a:ext cx="95594" cy="82785"/>
              <a:chOff x="0" y="0"/>
              <a:chExt cx="6350000" cy="5499100"/>
            </a:xfrm>
          </p:grpSpPr>
          <p:sp>
            <p:nvSpPr>
              <p:cNvPr id="1436" name="Freeform 1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7" name="Group 1437"/>
            <p:cNvGrpSpPr>
              <a:grpSpLocks noChangeAspect="1"/>
            </p:cNvGrpSpPr>
            <p:nvPr/>
          </p:nvGrpSpPr>
          <p:grpSpPr>
            <a:xfrm>
              <a:off x="5410269" y="5881131"/>
              <a:ext cx="95594" cy="82785"/>
              <a:chOff x="0" y="0"/>
              <a:chExt cx="6350000" cy="5499100"/>
            </a:xfrm>
          </p:grpSpPr>
          <p:sp>
            <p:nvSpPr>
              <p:cNvPr id="1438" name="Freeform 1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9" name="Group 1439"/>
            <p:cNvGrpSpPr>
              <a:grpSpLocks noChangeAspect="1"/>
            </p:cNvGrpSpPr>
            <p:nvPr/>
          </p:nvGrpSpPr>
          <p:grpSpPr>
            <a:xfrm>
              <a:off x="15111542" y="2693431"/>
              <a:ext cx="95594" cy="82785"/>
              <a:chOff x="0" y="0"/>
              <a:chExt cx="6350000" cy="5499100"/>
            </a:xfrm>
          </p:grpSpPr>
          <p:sp>
            <p:nvSpPr>
              <p:cNvPr id="1440" name="Freeform 1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1" name="Group 1441"/>
            <p:cNvGrpSpPr>
              <a:grpSpLocks noChangeAspect="1"/>
            </p:cNvGrpSpPr>
            <p:nvPr/>
          </p:nvGrpSpPr>
          <p:grpSpPr>
            <a:xfrm>
              <a:off x="15111542" y="9073915"/>
              <a:ext cx="95594" cy="82785"/>
              <a:chOff x="0" y="0"/>
              <a:chExt cx="6350000" cy="5499100"/>
            </a:xfrm>
          </p:grpSpPr>
          <p:sp>
            <p:nvSpPr>
              <p:cNvPr id="1442" name="Freeform 1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3" name="Group 1443"/>
            <p:cNvGrpSpPr>
              <a:grpSpLocks noChangeAspect="1"/>
            </p:cNvGrpSpPr>
            <p:nvPr/>
          </p:nvGrpSpPr>
          <p:grpSpPr>
            <a:xfrm>
              <a:off x="15111542" y="5881131"/>
              <a:ext cx="95594" cy="82785"/>
              <a:chOff x="0" y="0"/>
              <a:chExt cx="6350000" cy="5499100"/>
            </a:xfrm>
          </p:grpSpPr>
          <p:sp>
            <p:nvSpPr>
              <p:cNvPr id="1444" name="Freeform 1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5" name="Group 1445"/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1446" name="Freeform 1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7" name="Group 1447"/>
            <p:cNvGrpSpPr>
              <a:grpSpLocks noChangeAspect="1"/>
            </p:cNvGrpSpPr>
            <p:nvPr/>
          </p:nvGrpSpPr>
          <p:grpSpPr>
            <a:xfrm>
              <a:off x="545144" y="7455836"/>
              <a:ext cx="95594" cy="82785"/>
              <a:chOff x="0" y="0"/>
              <a:chExt cx="6350000" cy="5499100"/>
            </a:xfrm>
          </p:grpSpPr>
          <p:sp>
            <p:nvSpPr>
              <p:cNvPr id="1448" name="Freeform 1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49" name="Group 1449"/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1450" name="Freeform 1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1" name="Group 1451"/>
            <p:cNvGrpSpPr>
              <a:grpSpLocks noChangeAspect="1"/>
            </p:cNvGrpSpPr>
            <p:nvPr/>
          </p:nvGrpSpPr>
          <p:grpSpPr>
            <a:xfrm>
              <a:off x="545144" y="10643536"/>
              <a:ext cx="95594" cy="82785"/>
              <a:chOff x="0" y="0"/>
              <a:chExt cx="6350000" cy="5499100"/>
            </a:xfrm>
          </p:grpSpPr>
          <p:sp>
            <p:nvSpPr>
              <p:cNvPr id="1452" name="Freeform 1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3" name="Group 1453"/>
            <p:cNvGrpSpPr>
              <a:grpSpLocks noChangeAspect="1"/>
            </p:cNvGrpSpPr>
            <p:nvPr/>
          </p:nvGrpSpPr>
          <p:grpSpPr>
            <a:xfrm>
              <a:off x="10246416" y="1075351"/>
              <a:ext cx="95594" cy="82785"/>
              <a:chOff x="0" y="0"/>
              <a:chExt cx="6350000" cy="5499100"/>
            </a:xfrm>
          </p:grpSpPr>
          <p:sp>
            <p:nvSpPr>
              <p:cNvPr id="1454" name="Freeform 1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5" name="Group 1455"/>
            <p:cNvGrpSpPr>
              <a:grpSpLocks noChangeAspect="1"/>
            </p:cNvGrpSpPr>
            <p:nvPr/>
          </p:nvGrpSpPr>
          <p:grpSpPr>
            <a:xfrm>
              <a:off x="10246416" y="7455836"/>
              <a:ext cx="95594" cy="82785"/>
              <a:chOff x="0" y="0"/>
              <a:chExt cx="6350000" cy="5499100"/>
            </a:xfrm>
          </p:grpSpPr>
          <p:sp>
            <p:nvSpPr>
              <p:cNvPr id="1456" name="Freeform 1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7" name="Group 1457"/>
            <p:cNvGrpSpPr>
              <a:grpSpLocks noChangeAspect="1"/>
            </p:cNvGrpSpPr>
            <p:nvPr/>
          </p:nvGrpSpPr>
          <p:grpSpPr>
            <a:xfrm>
              <a:off x="10246416" y="4263051"/>
              <a:ext cx="95594" cy="82785"/>
              <a:chOff x="0" y="0"/>
              <a:chExt cx="6350000" cy="5499100"/>
            </a:xfrm>
          </p:grpSpPr>
          <p:sp>
            <p:nvSpPr>
              <p:cNvPr id="1458" name="Freeform 1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9" name="Group 1459"/>
            <p:cNvGrpSpPr>
              <a:grpSpLocks noChangeAspect="1"/>
            </p:cNvGrpSpPr>
            <p:nvPr/>
          </p:nvGrpSpPr>
          <p:grpSpPr>
            <a:xfrm>
              <a:off x="10246416" y="10643536"/>
              <a:ext cx="95594" cy="82785"/>
              <a:chOff x="0" y="0"/>
              <a:chExt cx="6350000" cy="5499100"/>
            </a:xfrm>
          </p:grpSpPr>
          <p:sp>
            <p:nvSpPr>
              <p:cNvPr id="1460" name="Freeform 1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1" name="Group 1461"/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1462" name="Freeform 1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3" name="Group 1463"/>
            <p:cNvGrpSpPr>
              <a:grpSpLocks noChangeAspect="1"/>
            </p:cNvGrpSpPr>
            <p:nvPr/>
          </p:nvGrpSpPr>
          <p:grpSpPr>
            <a:xfrm>
              <a:off x="545144" y="9073915"/>
              <a:ext cx="95594" cy="82785"/>
              <a:chOff x="0" y="0"/>
              <a:chExt cx="6350000" cy="5499100"/>
            </a:xfrm>
          </p:grpSpPr>
          <p:sp>
            <p:nvSpPr>
              <p:cNvPr id="1464" name="Freeform 1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5" name="Group 1465"/>
            <p:cNvGrpSpPr>
              <a:grpSpLocks noChangeAspect="1"/>
            </p:cNvGrpSpPr>
            <p:nvPr/>
          </p:nvGrpSpPr>
          <p:grpSpPr>
            <a:xfrm>
              <a:off x="545144" y="5881131"/>
              <a:ext cx="95594" cy="82785"/>
              <a:chOff x="0" y="0"/>
              <a:chExt cx="6350000" cy="5499100"/>
            </a:xfrm>
          </p:grpSpPr>
          <p:sp>
            <p:nvSpPr>
              <p:cNvPr id="1466" name="Freeform 1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7" name="Group 1467"/>
            <p:cNvGrpSpPr>
              <a:grpSpLocks noChangeAspect="1"/>
            </p:cNvGrpSpPr>
            <p:nvPr/>
          </p:nvGrpSpPr>
          <p:grpSpPr>
            <a:xfrm>
              <a:off x="10246416" y="2693431"/>
              <a:ext cx="95594" cy="82785"/>
              <a:chOff x="0" y="0"/>
              <a:chExt cx="6350000" cy="5499100"/>
            </a:xfrm>
          </p:grpSpPr>
          <p:sp>
            <p:nvSpPr>
              <p:cNvPr id="1468" name="Freeform 1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69" name="Group 1469"/>
            <p:cNvGrpSpPr>
              <a:grpSpLocks noChangeAspect="1"/>
            </p:cNvGrpSpPr>
            <p:nvPr/>
          </p:nvGrpSpPr>
          <p:grpSpPr>
            <a:xfrm>
              <a:off x="10246416" y="9073915"/>
              <a:ext cx="95594" cy="82785"/>
              <a:chOff x="0" y="0"/>
              <a:chExt cx="6350000" cy="5499100"/>
            </a:xfrm>
          </p:grpSpPr>
          <p:sp>
            <p:nvSpPr>
              <p:cNvPr id="1470" name="Freeform 1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1" name="Group 1471"/>
            <p:cNvGrpSpPr>
              <a:grpSpLocks noChangeAspect="1"/>
            </p:cNvGrpSpPr>
            <p:nvPr/>
          </p:nvGrpSpPr>
          <p:grpSpPr>
            <a:xfrm>
              <a:off x="10246416" y="5881131"/>
              <a:ext cx="95594" cy="82785"/>
              <a:chOff x="0" y="0"/>
              <a:chExt cx="6350000" cy="5499100"/>
            </a:xfrm>
          </p:grpSpPr>
          <p:sp>
            <p:nvSpPr>
              <p:cNvPr id="1472" name="Freeform 1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3" name="Group 1473"/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1474" name="Freeform 1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5" name="Group 1475"/>
            <p:cNvGrpSpPr>
              <a:grpSpLocks noChangeAspect="1"/>
            </p:cNvGrpSpPr>
            <p:nvPr/>
          </p:nvGrpSpPr>
          <p:grpSpPr>
            <a:xfrm>
              <a:off x="7039293" y="7455836"/>
              <a:ext cx="95594" cy="82785"/>
              <a:chOff x="0" y="0"/>
              <a:chExt cx="6350000" cy="5499100"/>
            </a:xfrm>
          </p:grpSpPr>
          <p:sp>
            <p:nvSpPr>
              <p:cNvPr id="1476" name="Freeform 1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7" name="Group 1477"/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1478" name="Freeform 1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9" name="Group 1479"/>
            <p:cNvGrpSpPr>
              <a:grpSpLocks noChangeAspect="1"/>
            </p:cNvGrpSpPr>
            <p:nvPr/>
          </p:nvGrpSpPr>
          <p:grpSpPr>
            <a:xfrm>
              <a:off x="7039293" y="10643536"/>
              <a:ext cx="95594" cy="82785"/>
              <a:chOff x="0" y="0"/>
              <a:chExt cx="6350000" cy="5499100"/>
            </a:xfrm>
          </p:grpSpPr>
          <p:sp>
            <p:nvSpPr>
              <p:cNvPr id="1480" name="Freeform 1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1" name="Group 1481"/>
            <p:cNvGrpSpPr>
              <a:grpSpLocks noChangeAspect="1"/>
            </p:cNvGrpSpPr>
            <p:nvPr/>
          </p:nvGrpSpPr>
          <p:grpSpPr>
            <a:xfrm>
              <a:off x="16740565" y="1075351"/>
              <a:ext cx="95594" cy="82785"/>
              <a:chOff x="0" y="0"/>
              <a:chExt cx="6350000" cy="5499100"/>
            </a:xfrm>
          </p:grpSpPr>
          <p:sp>
            <p:nvSpPr>
              <p:cNvPr id="1482" name="Freeform 1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3" name="Group 1483"/>
            <p:cNvGrpSpPr>
              <a:grpSpLocks noChangeAspect="1"/>
            </p:cNvGrpSpPr>
            <p:nvPr/>
          </p:nvGrpSpPr>
          <p:grpSpPr>
            <a:xfrm>
              <a:off x="16740565" y="7455836"/>
              <a:ext cx="95594" cy="82785"/>
              <a:chOff x="0" y="0"/>
              <a:chExt cx="6350000" cy="5499100"/>
            </a:xfrm>
          </p:grpSpPr>
          <p:sp>
            <p:nvSpPr>
              <p:cNvPr id="1484" name="Freeform 1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5" name="Group 1485"/>
            <p:cNvGrpSpPr>
              <a:grpSpLocks noChangeAspect="1"/>
            </p:cNvGrpSpPr>
            <p:nvPr/>
          </p:nvGrpSpPr>
          <p:grpSpPr>
            <a:xfrm>
              <a:off x="16740565" y="4263051"/>
              <a:ext cx="95594" cy="82785"/>
              <a:chOff x="0" y="0"/>
              <a:chExt cx="6350000" cy="5499100"/>
            </a:xfrm>
          </p:grpSpPr>
          <p:sp>
            <p:nvSpPr>
              <p:cNvPr id="1486" name="Freeform 1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7" name="Group 1487"/>
            <p:cNvGrpSpPr>
              <a:grpSpLocks noChangeAspect="1"/>
            </p:cNvGrpSpPr>
            <p:nvPr/>
          </p:nvGrpSpPr>
          <p:grpSpPr>
            <a:xfrm>
              <a:off x="16740565" y="10643536"/>
              <a:ext cx="95594" cy="82785"/>
              <a:chOff x="0" y="0"/>
              <a:chExt cx="6350000" cy="5499100"/>
            </a:xfrm>
          </p:grpSpPr>
          <p:sp>
            <p:nvSpPr>
              <p:cNvPr id="1488" name="Freeform 1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89" name="Group 1489"/>
            <p:cNvGrpSpPr>
              <a:grpSpLocks noChangeAspect="1"/>
            </p:cNvGrpSpPr>
            <p:nvPr/>
          </p:nvGrpSpPr>
          <p:grpSpPr>
            <a:xfrm>
              <a:off x="19927945" y="1075351"/>
              <a:ext cx="95594" cy="82785"/>
              <a:chOff x="0" y="0"/>
              <a:chExt cx="6350000" cy="5499100"/>
            </a:xfrm>
          </p:grpSpPr>
          <p:sp>
            <p:nvSpPr>
              <p:cNvPr id="1490" name="Freeform 1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1" name="Group 1491"/>
            <p:cNvGrpSpPr>
              <a:grpSpLocks noChangeAspect="1"/>
            </p:cNvGrpSpPr>
            <p:nvPr/>
          </p:nvGrpSpPr>
          <p:grpSpPr>
            <a:xfrm>
              <a:off x="19927945" y="7455836"/>
              <a:ext cx="95594" cy="82785"/>
              <a:chOff x="0" y="0"/>
              <a:chExt cx="6350000" cy="5499100"/>
            </a:xfrm>
          </p:grpSpPr>
          <p:sp>
            <p:nvSpPr>
              <p:cNvPr id="1492" name="Freeform 1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3" name="Group 1493"/>
            <p:cNvGrpSpPr>
              <a:grpSpLocks noChangeAspect="1"/>
            </p:cNvGrpSpPr>
            <p:nvPr/>
          </p:nvGrpSpPr>
          <p:grpSpPr>
            <a:xfrm>
              <a:off x="19927945" y="4263051"/>
              <a:ext cx="95594" cy="82785"/>
              <a:chOff x="0" y="0"/>
              <a:chExt cx="6350000" cy="5499100"/>
            </a:xfrm>
          </p:grpSpPr>
          <p:sp>
            <p:nvSpPr>
              <p:cNvPr id="1494" name="Freeform 1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5" name="Group 1495"/>
            <p:cNvGrpSpPr>
              <a:grpSpLocks noChangeAspect="1"/>
            </p:cNvGrpSpPr>
            <p:nvPr/>
          </p:nvGrpSpPr>
          <p:grpSpPr>
            <a:xfrm>
              <a:off x="19927945" y="10643536"/>
              <a:ext cx="95594" cy="82785"/>
              <a:chOff x="0" y="0"/>
              <a:chExt cx="6350000" cy="5499100"/>
            </a:xfrm>
          </p:grpSpPr>
          <p:sp>
            <p:nvSpPr>
              <p:cNvPr id="1496" name="Freeform 1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7" name="Group 1497"/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1498" name="Freeform 1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9" name="Group 1499"/>
            <p:cNvGrpSpPr>
              <a:grpSpLocks noChangeAspect="1"/>
            </p:cNvGrpSpPr>
            <p:nvPr/>
          </p:nvGrpSpPr>
          <p:grpSpPr>
            <a:xfrm>
              <a:off x="7039293" y="9073915"/>
              <a:ext cx="95594" cy="82785"/>
              <a:chOff x="0" y="0"/>
              <a:chExt cx="6350000" cy="5499100"/>
            </a:xfrm>
          </p:grpSpPr>
          <p:sp>
            <p:nvSpPr>
              <p:cNvPr id="1500" name="Freeform 1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1" name="Group 1501"/>
            <p:cNvGrpSpPr>
              <a:grpSpLocks noChangeAspect="1"/>
            </p:cNvGrpSpPr>
            <p:nvPr/>
          </p:nvGrpSpPr>
          <p:grpSpPr>
            <a:xfrm>
              <a:off x="7039293" y="5881131"/>
              <a:ext cx="95594" cy="82785"/>
              <a:chOff x="0" y="0"/>
              <a:chExt cx="6350000" cy="5499100"/>
            </a:xfrm>
          </p:grpSpPr>
          <p:sp>
            <p:nvSpPr>
              <p:cNvPr id="1502" name="Freeform 1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3" name="Group 1503"/>
            <p:cNvGrpSpPr>
              <a:grpSpLocks noChangeAspect="1"/>
            </p:cNvGrpSpPr>
            <p:nvPr/>
          </p:nvGrpSpPr>
          <p:grpSpPr>
            <a:xfrm>
              <a:off x="16740565" y="2693431"/>
              <a:ext cx="95594" cy="82785"/>
              <a:chOff x="0" y="0"/>
              <a:chExt cx="6350000" cy="5499100"/>
            </a:xfrm>
          </p:grpSpPr>
          <p:sp>
            <p:nvSpPr>
              <p:cNvPr id="1504" name="Freeform 1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5" name="Group 1505"/>
            <p:cNvGrpSpPr>
              <a:grpSpLocks noChangeAspect="1"/>
            </p:cNvGrpSpPr>
            <p:nvPr/>
          </p:nvGrpSpPr>
          <p:grpSpPr>
            <a:xfrm>
              <a:off x="16740565" y="9073915"/>
              <a:ext cx="95594" cy="82785"/>
              <a:chOff x="0" y="0"/>
              <a:chExt cx="6350000" cy="5499100"/>
            </a:xfrm>
          </p:grpSpPr>
          <p:sp>
            <p:nvSpPr>
              <p:cNvPr id="1506" name="Freeform 1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7" name="Group 1507"/>
            <p:cNvGrpSpPr>
              <a:grpSpLocks noChangeAspect="1"/>
            </p:cNvGrpSpPr>
            <p:nvPr/>
          </p:nvGrpSpPr>
          <p:grpSpPr>
            <a:xfrm>
              <a:off x="16740565" y="5881131"/>
              <a:ext cx="95594" cy="82785"/>
              <a:chOff x="0" y="0"/>
              <a:chExt cx="6350000" cy="5499100"/>
            </a:xfrm>
          </p:grpSpPr>
          <p:sp>
            <p:nvSpPr>
              <p:cNvPr id="1508" name="Freeform 15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09" name="Group 1509"/>
            <p:cNvGrpSpPr>
              <a:grpSpLocks noChangeAspect="1"/>
            </p:cNvGrpSpPr>
            <p:nvPr/>
          </p:nvGrpSpPr>
          <p:grpSpPr>
            <a:xfrm>
              <a:off x="19927945" y="2693431"/>
              <a:ext cx="95594" cy="82785"/>
              <a:chOff x="0" y="0"/>
              <a:chExt cx="6350000" cy="5499100"/>
            </a:xfrm>
          </p:grpSpPr>
          <p:sp>
            <p:nvSpPr>
              <p:cNvPr id="1510" name="Freeform 15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1" name="Group 1511"/>
            <p:cNvGrpSpPr>
              <a:grpSpLocks noChangeAspect="1"/>
            </p:cNvGrpSpPr>
            <p:nvPr/>
          </p:nvGrpSpPr>
          <p:grpSpPr>
            <a:xfrm>
              <a:off x="19927945" y="9073915"/>
              <a:ext cx="95594" cy="82785"/>
              <a:chOff x="0" y="0"/>
              <a:chExt cx="6350000" cy="5499100"/>
            </a:xfrm>
          </p:grpSpPr>
          <p:sp>
            <p:nvSpPr>
              <p:cNvPr id="1512" name="Freeform 15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3" name="Group 1513"/>
            <p:cNvGrpSpPr>
              <a:grpSpLocks noChangeAspect="1"/>
            </p:cNvGrpSpPr>
            <p:nvPr/>
          </p:nvGrpSpPr>
          <p:grpSpPr>
            <a:xfrm>
              <a:off x="19927945" y="5881131"/>
              <a:ext cx="95594" cy="82785"/>
              <a:chOff x="0" y="0"/>
              <a:chExt cx="6350000" cy="5499100"/>
            </a:xfrm>
          </p:grpSpPr>
          <p:sp>
            <p:nvSpPr>
              <p:cNvPr id="1514" name="Freeform 15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5" name="Group 1515"/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1516" name="Freeform 15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7" name="Group 1517"/>
            <p:cNvGrpSpPr>
              <a:grpSpLocks noChangeAspect="1"/>
            </p:cNvGrpSpPr>
            <p:nvPr/>
          </p:nvGrpSpPr>
          <p:grpSpPr>
            <a:xfrm>
              <a:off x="3793009" y="7455836"/>
              <a:ext cx="95594" cy="82785"/>
              <a:chOff x="0" y="0"/>
              <a:chExt cx="6350000" cy="5499100"/>
            </a:xfrm>
          </p:grpSpPr>
          <p:sp>
            <p:nvSpPr>
              <p:cNvPr id="1518" name="Freeform 15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9" name="Group 1519"/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1520" name="Freeform 15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1" name="Group 1521"/>
            <p:cNvGrpSpPr>
              <a:grpSpLocks noChangeAspect="1"/>
            </p:cNvGrpSpPr>
            <p:nvPr/>
          </p:nvGrpSpPr>
          <p:grpSpPr>
            <a:xfrm>
              <a:off x="3793009" y="10643536"/>
              <a:ext cx="95594" cy="82785"/>
              <a:chOff x="0" y="0"/>
              <a:chExt cx="6350000" cy="5499100"/>
            </a:xfrm>
          </p:grpSpPr>
          <p:sp>
            <p:nvSpPr>
              <p:cNvPr id="1522" name="Freeform 15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3" name="Group 1523"/>
            <p:cNvGrpSpPr>
              <a:grpSpLocks noChangeAspect="1"/>
            </p:cNvGrpSpPr>
            <p:nvPr/>
          </p:nvGrpSpPr>
          <p:grpSpPr>
            <a:xfrm>
              <a:off x="13494281" y="1075351"/>
              <a:ext cx="95594" cy="82785"/>
              <a:chOff x="0" y="0"/>
              <a:chExt cx="6350000" cy="5499100"/>
            </a:xfrm>
          </p:grpSpPr>
          <p:sp>
            <p:nvSpPr>
              <p:cNvPr id="1524" name="Freeform 15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5" name="Group 1525"/>
            <p:cNvGrpSpPr>
              <a:grpSpLocks noChangeAspect="1"/>
            </p:cNvGrpSpPr>
            <p:nvPr/>
          </p:nvGrpSpPr>
          <p:grpSpPr>
            <a:xfrm>
              <a:off x="13494281" y="7455836"/>
              <a:ext cx="95594" cy="82785"/>
              <a:chOff x="0" y="0"/>
              <a:chExt cx="6350000" cy="5499100"/>
            </a:xfrm>
          </p:grpSpPr>
          <p:sp>
            <p:nvSpPr>
              <p:cNvPr id="1526" name="Freeform 15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7" name="Group 1527"/>
            <p:cNvGrpSpPr>
              <a:grpSpLocks noChangeAspect="1"/>
            </p:cNvGrpSpPr>
            <p:nvPr/>
          </p:nvGrpSpPr>
          <p:grpSpPr>
            <a:xfrm>
              <a:off x="13494281" y="4263051"/>
              <a:ext cx="95594" cy="82785"/>
              <a:chOff x="0" y="0"/>
              <a:chExt cx="6350000" cy="5499100"/>
            </a:xfrm>
          </p:grpSpPr>
          <p:sp>
            <p:nvSpPr>
              <p:cNvPr id="1528" name="Freeform 15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29" name="Group 1529"/>
            <p:cNvGrpSpPr>
              <a:grpSpLocks noChangeAspect="1"/>
            </p:cNvGrpSpPr>
            <p:nvPr/>
          </p:nvGrpSpPr>
          <p:grpSpPr>
            <a:xfrm>
              <a:off x="13494281" y="10643536"/>
              <a:ext cx="95594" cy="82785"/>
              <a:chOff x="0" y="0"/>
              <a:chExt cx="6350000" cy="5499100"/>
            </a:xfrm>
          </p:grpSpPr>
          <p:sp>
            <p:nvSpPr>
              <p:cNvPr id="1530" name="Freeform 15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1" name="Group 1531"/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1532" name="Freeform 15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3" name="Group 1533"/>
            <p:cNvGrpSpPr>
              <a:grpSpLocks noChangeAspect="1"/>
            </p:cNvGrpSpPr>
            <p:nvPr/>
          </p:nvGrpSpPr>
          <p:grpSpPr>
            <a:xfrm>
              <a:off x="3793009" y="9073915"/>
              <a:ext cx="95594" cy="82785"/>
              <a:chOff x="0" y="0"/>
              <a:chExt cx="6350000" cy="5499100"/>
            </a:xfrm>
          </p:grpSpPr>
          <p:sp>
            <p:nvSpPr>
              <p:cNvPr id="1534" name="Freeform 15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5" name="Group 1535"/>
            <p:cNvGrpSpPr>
              <a:grpSpLocks noChangeAspect="1"/>
            </p:cNvGrpSpPr>
            <p:nvPr/>
          </p:nvGrpSpPr>
          <p:grpSpPr>
            <a:xfrm>
              <a:off x="3793009" y="5881131"/>
              <a:ext cx="95594" cy="82785"/>
              <a:chOff x="0" y="0"/>
              <a:chExt cx="6350000" cy="5499100"/>
            </a:xfrm>
          </p:grpSpPr>
          <p:sp>
            <p:nvSpPr>
              <p:cNvPr id="1536" name="Freeform 15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7" name="Group 1537"/>
            <p:cNvGrpSpPr>
              <a:grpSpLocks noChangeAspect="1"/>
            </p:cNvGrpSpPr>
            <p:nvPr/>
          </p:nvGrpSpPr>
          <p:grpSpPr>
            <a:xfrm>
              <a:off x="13494281" y="2693431"/>
              <a:ext cx="95594" cy="82785"/>
              <a:chOff x="0" y="0"/>
              <a:chExt cx="6350000" cy="5499100"/>
            </a:xfrm>
          </p:grpSpPr>
          <p:sp>
            <p:nvSpPr>
              <p:cNvPr id="1538" name="Freeform 15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9" name="Group 1539"/>
            <p:cNvGrpSpPr>
              <a:grpSpLocks noChangeAspect="1"/>
            </p:cNvGrpSpPr>
            <p:nvPr/>
          </p:nvGrpSpPr>
          <p:grpSpPr>
            <a:xfrm>
              <a:off x="13494281" y="9073915"/>
              <a:ext cx="95594" cy="82785"/>
              <a:chOff x="0" y="0"/>
              <a:chExt cx="6350000" cy="5499100"/>
            </a:xfrm>
          </p:grpSpPr>
          <p:sp>
            <p:nvSpPr>
              <p:cNvPr id="1540" name="Freeform 15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1" name="Group 1541"/>
            <p:cNvGrpSpPr>
              <a:grpSpLocks noChangeAspect="1"/>
            </p:cNvGrpSpPr>
            <p:nvPr/>
          </p:nvGrpSpPr>
          <p:grpSpPr>
            <a:xfrm>
              <a:off x="13494281" y="5881131"/>
              <a:ext cx="95594" cy="82785"/>
              <a:chOff x="0" y="0"/>
              <a:chExt cx="6350000" cy="5499100"/>
            </a:xfrm>
          </p:grpSpPr>
          <p:sp>
            <p:nvSpPr>
              <p:cNvPr id="1542" name="Freeform 15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3" name="Group 1543"/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1544" name="Freeform 15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5" name="Group 1545"/>
            <p:cNvGrpSpPr>
              <a:grpSpLocks noChangeAspect="1"/>
            </p:cNvGrpSpPr>
            <p:nvPr/>
          </p:nvGrpSpPr>
          <p:grpSpPr>
            <a:xfrm>
              <a:off x="2711370" y="6380485"/>
              <a:ext cx="95594" cy="82785"/>
              <a:chOff x="0" y="0"/>
              <a:chExt cx="6350000" cy="5499100"/>
            </a:xfrm>
          </p:grpSpPr>
          <p:sp>
            <p:nvSpPr>
              <p:cNvPr id="1546" name="Freeform 15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7" name="Group 1547"/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1548" name="Freeform 15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49" name="Group 1549"/>
            <p:cNvGrpSpPr>
              <a:grpSpLocks noChangeAspect="1"/>
            </p:cNvGrpSpPr>
            <p:nvPr/>
          </p:nvGrpSpPr>
          <p:grpSpPr>
            <a:xfrm>
              <a:off x="2711370" y="9568185"/>
              <a:ext cx="95594" cy="82785"/>
              <a:chOff x="0" y="0"/>
              <a:chExt cx="6350000" cy="5499100"/>
            </a:xfrm>
          </p:grpSpPr>
          <p:sp>
            <p:nvSpPr>
              <p:cNvPr id="1550" name="Freeform 15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1" name="Group 1551"/>
            <p:cNvGrpSpPr>
              <a:grpSpLocks noChangeAspect="1"/>
            </p:cNvGrpSpPr>
            <p:nvPr/>
          </p:nvGrpSpPr>
          <p:grpSpPr>
            <a:xfrm>
              <a:off x="12412642" y="0"/>
              <a:ext cx="95594" cy="82785"/>
              <a:chOff x="0" y="0"/>
              <a:chExt cx="6350000" cy="5499100"/>
            </a:xfrm>
          </p:grpSpPr>
          <p:sp>
            <p:nvSpPr>
              <p:cNvPr id="1552" name="Freeform 15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3" name="Group 1553"/>
            <p:cNvGrpSpPr>
              <a:grpSpLocks noChangeAspect="1"/>
            </p:cNvGrpSpPr>
            <p:nvPr/>
          </p:nvGrpSpPr>
          <p:grpSpPr>
            <a:xfrm>
              <a:off x="12412642" y="6380485"/>
              <a:ext cx="95594" cy="82785"/>
              <a:chOff x="0" y="0"/>
              <a:chExt cx="6350000" cy="5499100"/>
            </a:xfrm>
          </p:grpSpPr>
          <p:sp>
            <p:nvSpPr>
              <p:cNvPr id="1554" name="Freeform 15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5" name="Group 1555"/>
            <p:cNvGrpSpPr>
              <a:grpSpLocks noChangeAspect="1"/>
            </p:cNvGrpSpPr>
            <p:nvPr/>
          </p:nvGrpSpPr>
          <p:grpSpPr>
            <a:xfrm>
              <a:off x="12412642" y="3187700"/>
              <a:ext cx="95594" cy="82785"/>
              <a:chOff x="0" y="0"/>
              <a:chExt cx="6350000" cy="5499100"/>
            </a:xfrm>
          </p:grpSpPr>
          <p:sp>
            <p:nvSpPr>
              <p:cNvPr id="1556" name="Freeform 15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7" name="Group 1557"/>
            <p:cNvGrpSpPr>
              <a:grpSpLocks noChangeAspect="1"/>
            </p:cNvGrpSpPr>
            <p:nvPr/>
          </p:nvGrpSpPr>
          <p:grpSpPr>
            <a:xfrm>
              <a:off x="12412642" y="9568185"/>
              <a:ext cx="95594" cy="82785"/>
              <a:chOff x="0" y="0"/>
              <a:chExt cx="6350000" cy="5499100"/>
            </a:xfrm>
          </p:grpSpPr>
          <p:sp>
            <p:nvSpPr>
              <p:cNvPr id="1558" name="Freeform 15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9" name="Group 1559"/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1560" name="Freeform 15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1" name="Group 1561"/>
            <p:cNvGrpSpPr>
              <a:grpSpLocks noChangeAspect="1"/>
            </p:cNvGrpSpPr>
            <p:nvPr/>
          </p:nvGrpSpPr>
          <p:grpSpPr>
            <a:xfrm>
              <a:off x="2711370" y="7998564"/>
              <a:ext cx="95594" cy="82785"/>
              <a:chOff x="0" y="0"/>
              <a:chExt cx="6350000" cy="5499100"/>
            </a:xfrm>
          </p:grpSpPr>
          <p:sp>
            <p:nvSpPr>
              <p:cNvPr id="1562" name="Freeform 15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3" name="Group 1563"/>
            <p:cNvGrpSpPr>
              <a:grpSpLocks noChangeAspect="1"/>
            </p:cNvGrpSpPr>
            <p:nvPr/>
          </p:nvGrpSpPr>
          <p:grpSpPr>
            <a:xfrm>
              <a:off x="2711370" y="4805780"/>
              <a:ext cx="95594" cy="82785"/>
              <a:chOff x="0" y="0"/>
              <a:chExt cx="6350000" cy="5499100"/>
            </a:xfrm>
          </p:grpSpPr>
          <p:sp>
            <p:nvSpPr>
              <p:cNvPr id="1564" name="Freeform 15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5" name="Group 1565"/>
            <p:cNvGrpSpPr>
              <a:grpSpLocks noChangeAspect="1"/>
            </p:cNvGrpSpPr>
            <p:nvPr/>
          </p:nvGrpSpPr>
          <p:grpSpPr>
            <a:xfrm>
              <a:off x="12412642" y="1618080"/>
              <a:ext cx="95594" cy="82785"/>
              <a:chOff x="0" y="0"/>
              <a:chExt cx="6350000" cy="5499100"/>
            </a:xfrm>
          </p:grpSpPr>
          <p:sp>
            <p:nvSpPr>
              <p:cNvPr id="1566" name="Freeform 15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7" name="Group 1567"/>
            <p:cNvGrpSpPr>
              <a:grpSpLocks noChangeAspect="1"/>
            </p:cNvGrpSpPr>
            <p:nvPr/>
          </p:nvGrpSpPr>
          <p:grpSpPr>
            <a:xfrm>
              <a:off x="12412642" y="7998564"/>
              <a:ext cx="95594" cy="82785"/>
              <a:chOff x="0" y="0"/>
              <a:chExt cx="6350000" cy="5499100"/>
            </a:xfrm>
          </p:grpSpPr>
          <p:sp>
            <p:nvSpPr>
              <p:cNvPr id="1568" name="Freeform 15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69" name="Group 1569"/>
            <p:cNvGrpSpPr>
              <a:grpSpLocks noChangeAspect="1"/>
            </p:cNvGrpSpPr>
            <p:nvPr/>
          </p:nvGrpSpPr>
          <p:grpSpPr>
            <a:xfrm>
              <a:off x="12412642" y="4805780"/>
              <a:ext cx="95594" cy="82785"/>
              <a:chOff x="0" y="0"/>
              <a:chExt cx="6350000" cy="5499100"/>
            </a:xfrm>
          </p:grpSpPr>
          <p:sp>
            <p:nvSpPr>
              <p:cNvPr id="1570" name="Freeform 15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1" name="Group 1571"/>
            <p:cNvGrpSpPr>
              <a:grpSpLocks noChangeAspect="1"/>
            </p:cNvGrpSpPr>
            <p:nvPr/>
          </p:nvGrpSpPr>
          <p:grpSpPr>
            <a:xfrm>
              <a:off x="9205518" y="0"/>
              <a:ext cx="95594" cy="82785"/>
              <a:chOff x="0" y="0"/>
              <a:chExt cx="6350000" cy="5499100"/>
            </a:xfrm>
          </p:grpSpPr>
          <p:sp>
            <p:nvSpPr>
              <p:cNvPr id="1572" name="Freeform 15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3" name="Group 1573"/>
            <p:cNvGrpSpPr>
              <a:grpSpLocks noChangeAspect="1"/>
            </p:cNvGrpSpPr>
            <p:nvPr/>
          </p:nvGrpSpPr>
          <p:grpSpPr>
            <a:xfrm>
              <a:off x="9205518" y="6380485"/>
              <a:ext cx="95594" cy="82785"/>
              <a:chOff x="0" y="0"/>
              <a:chExt cx="6350000" cy="5499100"/>
            </a:xfrm>
          </p:grpSpPr>
          <p:sp>
            <p:nvSpPr>
              <p:cNvPr id="1574" name="Freeform 15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5" name="Group 1575"/>
            <p:cNvGrpSpPr>
              <a:grpSpLocks noChangeAspect="1"/>
            </p:cNvGrpSpPr>
            <p:nvPr/>
          </p:nvGrpSpPr>
          <p:grpSpPr>
            <a:xfrm>
              <a:off x="9205518" y="3187700"/>
              <a:ext cx="95594" cy="82785"/>
              <a:chOff x="0" y="0"/>
              <a:chExt cx="6350000" cy="5499100"/>
            </a:xfrm>
          </p:grpSpPr>
          <p:sp>
            <p:nvSpPr>
              <p:cNvPr id="1576" name="Freeform 15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7" name="Group 1577"/>
            <p:cNvGrpSpPr>
              <a:grpSpLocks noChangeAspect="1"/>
            </p:cNvGrpSpPr>
            <p:nvPr/>
          </p:nvGrpSpPr>
          <p:grpSpPr>
            <a:xfrm>
              <a:off x="9205518" y="9568185"/>
              <a:ext cx="95594" cy="82785"/>
              <a:chOff x="0" y="0"/>
              <a:chExt cx="6350000" cy="5499100"/>
            </a:xfrm>
          </p:grpSpPr>
          <p:sp>
            <p:nvSpPr>
              <p:cNvPr id="1578" name="Freeform 15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9" name="Group 1579"/>
            <p:cNvGrpSpPr>
              <a:grpSpLocks noChangeAspect="1"/>
            </p:cNvGrpSpPr>
            <p:nvPr/>
          </p:nvGrpSpPr>
          <p:grpSpPr>
            <a:xfrm>
              <a:off x="18906791" y="0"/>
              <a:ext cx="95594" cy="82785"/>
              <a:chOff x="0" y="0"/>
              <a:chExt cx="6350000" cy="5499100"/>
            </a:xfrm>
          </p:grpSpPr>
          <p:sp>
            <p:nvSpPr>
              <p:cNvPr id="1580" name="Freeform 15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1" name="Group 1581"/>
            <p:cNvGrpSpPr>
              <a:grpSpLocks noChangeAspect="1"/>
            </p:cNvGrpSpPr>
            <p:nvPr/>
          </p:nvGrpSpPr>
          <p:grpSpPr>
            <a:xfrm>
              <a:off x="18906791" y="6380485"/>
              <a:ext cx="95594" cy="82785"/>
              <a:chOff x="0" y="0"/>
              <a:chExt cx="6350000" cy="5499100"/>
            </a:xfrm>
          </p:grpSpPr>
          <p:sp>
            <p:nvSpPr>
              <p:cNvPr id="1582" name="Freeform 15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3" name="Group 1583"/>
            <p:cNvGrpSpPr>
              <a:grpSpLocks noChangeAspect="1"/>
            </p:cNvGrpSpPr>
            <p:nvPr/>
          </p:nvGrpSpPr>
          <p:grpSpPr>
            <a:xfrm>
              <a:off x="18906791" y="3187700"/>
              <a:ext cx="95594" cy="82785"/>
              <a:chOff x="0" y="0"/>
              <a:chExt cx="6350000" cy="5499100"/>
            </a:xfrm>
          </p:grpSpPr>
          <p:sp>
            <p:nvSpPr>
              <p:cNvPr id="1584" name="Freeform 15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5" name="Group 1585"/>
            <p:cNvGrpSpPr>
              <a:grpSpLocks noChangeAspect="1"/>
            </p:cNvGrpSpPr>
            <p:nvPr/>
          </p:nvGrpSpPr>
          <p:grpSpPr>
            <a:xfrm>
              <a:off x="18906791" y="9568185"/>
              <a:ext cx="95594" cy="82785"/>
              <a:chOff x="0" y="0"/>
              <a:chExt cx="6350000" cy="5499100"/>
            </a:xfrm>
          </p:grpSpPr>
          <p:sp>
            <p:nvSpPr>
              <p:cNvPr id="1586" name="Freeform 15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7" name="Group 1587"/>
            <p:cNvGrpSpPr>
              <a:grpSpLocks noChangeAspect="1"/>
            </p:cNvGrpSpPr>
            <p:nvPr/>
          </p:nvGrpSpPr>
          <p:grpSpPr>
            <a:xfrm>
              <a:off x="9205518" y="1618080"/>
              <a:ext cx="95594" cy="82785"/>
              <a:chOff x="0" y="0"/>
              <a:chExt cx="6350000" cy="5499100"/>
            </a:xfrm>
          </p:grpSpPr>
          <p:sp>
            <p:nvSpPr>
              <p:cNvPr id="1588" name="Freeform 15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89" name="Group 1589"/>
            <p:cNvGrpSpPr>
              <a:grpSpLocks noChangeAspect="1"/>
            </p:cNvGrpSpPr>
            <p:nvPr/>
          </p:nvGrpSpPr>
          <p:grpSpPr>
            <a:xfrm>
              <a:off x="9205518" y="7998564"/>
              <a:ext cx="95594" cy="82785"/>
              <a:chOff x="0" y="0"/>
              <a:chExt cx="6350000" cy="5499100"/>
            </a:xfrm>
          </p:grpSpPr>
          <p:sp>
            <p:nvSpPr>
              <p:cNvPr id="1590" name="Freeform 15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1" name="Group 1591"/>
            <p:cNvGrpSpPr>
              <a:grpSpLocks noChangeAspect="1"/>
            </p:cNvGrpSpPr>
            <p:nvPr/>
          </p:nvGrpSpPr>
          <p:grpSpPr>
            <a:xfrm>
              <a:off x="9205518" y="4805780"/>
              <a:ext cx="95594" cy="82785"/>
              <a:chOff x="0" y="0"/>
              <a:chExt cx="6350000" cy="5499100"/>
            </a:xfrm>
          </p:grpSpPr>
          <p:sp>
            <p:nvSpPr>
              <p:cNvPr id="1592" name="Freeform 15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3" name="Group 1593"/>
            <p:cNvGrpSpPr>
              <a:grpSpLocks noChangeAspect="1"/>
            </p:cNvGrpSpPr>
            <p:nvPr/>
          </p:nvGrpSpPr>
          <p:grpSpPr>
            <a:xfrm>
              <a:off x="18906791" y="1618080"/>
              <a:ext cx="95594" cy="82785"/>
              <a:chOff x="0" y="0"/>
              <a:chExt cx="6350000" cy="5499100"/>
            </a:xfrm>
          </p:grpSpPr>
          <p:sp>
            <p:nvSpPr>
              <p:cNvPr id="1594" name="Freeform 15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5" name="Group 1595"/>
            <p:cNvGrpSpPr>
              <a:grpSpLocks noChangeAspect="1"/>
            </p:cNvGrpSpPr>
            <p:nvPr/>
          </p:nvGrpSpPr>
          <p:grpSpPr>
            <a:xfrm>
              <a:off x="18906791" y="7998564"/>
              <a:ext cx="95594" cy="82785"/>
              <a:chOff x="0" y="0"/>
              <a:chExt cx="6350000" cy="5499100"/>
            </a:xfrm>
          </p:grpSpPr>
          <p:sp>
            <p:nvSpPr>
              <p:cNvPr id="1596" name="Freeform 15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7" name="Group 1597"/>
            <p:cNvGrpSpPr>
              <a:grpSpLocks noChangeAspect="1"/>
            </p:cNvGrpSpPr>
            <p:nvPr/>
          </p:nvGrpSpPr>
          <p:grpSpPr>
            <a:xfrm>
              <a:off x="18906791" y="4805780"/>
              <a:ext cx="95594" cy="82785"/>
              <a:chOff x="0" y="0"/>
              <a:chExt cx="6350000" cy="5499100"/>
            </a:xfrm>
          </p:grpSpPr>
          <p:sp>
            <p:nvSpPr>
              <p:cNvPr id="1598" name="Freeform 15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9" name="Group 1599"/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1600" name="Freeform 16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1" name="Group 1601"/>
            <p:cNvGrpSpPr>
              <a:grpSpLocks noChangeAspect="1"/>
            </p:cNvGrpSpPr>
            <p:nvPr/>
          </p:nvGrpSpPr>
          <p:grpSpPr>
            <a:xfrm>
              <a:off x="5959235" y="6380485"/>
              <a:ext cx="95594" cy="82785"/>
              <a:chOff x="0" y="0"/>
              <a:chExt cx="6350000" cy="5499100"/>
            </a:xfrm>
          </p:grpSpPr>
          <p:sp>
            <p:nvSpPr>
              <p:cNvPr id="1602" name="Freeform 16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3" name="Group 1603"/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1604" name="Freeform 16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5" name="Group 1605"/>
            <p:cNvGrpSpPr>
              <a:grpSpLocks noChangeAspect="1"/>
            </p:cNvGrpSpPr>
            <p:nvPr/>
          </p:nvGrpSpPr>
          <p:grpSpPr>
            <a:xfrm>
              <a:off x="5959235" y="9568185"/>
              <a:ext cx="95594" cy="82785"/>
              <a:chOff x="0" y="0"/>
              <a:chExt cx="6350000" cy="5499100"/>
            </a:xfrm>
          </p:grpSpPr>
          <p:sp>
            <p:nvSpPr>
              <p:cNvPr id="1606" name="Freeform 16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7" name="Group 1607"/>
            <p:cNvGrpSpPr>
              <a:grpSpLocks noChangeAspect="1"/>
            </p:cNvGrpSpPr>
            <p:nvPr/>
          </p:nvGrpSpPr>
          <p:grpSpPr>
            <a:xfrm>
              <a:off x="15660507" y="0"/>
              <a:ext cx="95594" cy="82785"/>
              <a:chOff x="0" y="0"/>
              <a:chExt cx="6350000" cy="5499100"/>
            </a:xfrm>
          </p:grpSpPr>
          <p:sp>
            <p:nvSpPr>
              <p:cNvPr id="1608" name="Freeform 16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09" name="Group 1609"/>
            <p:cNvGrpSpPr>
              <a:grpSpLocks noChangeAspect="1"/>
            </p:cNvGrpSpPr>
            <p:nvPr/>
          </p:nvGrpSpPr>
          <p:grpSpPr>
            <a:xfrm>
              <a:off x="15660507" y="6380485"/>
              <a:ext cx="95594" cy="82785"/>
              <a:chOff x="0" y="0"/>
              <a:chExt cx="6350000" cy="5499100"/>
            </a:xfrm>
          </p:grpSpPr>
          <p:sp>
            <p:nvSpPr>
              <p:cNvPr id="1610" name="Freeform 16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1" name="Group 1611"/>
            <p:cNvGrpSpPr>
              <a:grpSpLocks noChangeAspect="1"/>
            </p:cNvGrpSpPr>
            <p:nvPr/>
          </p:nvGrpSpPr>
          <p:grpSpPr>
            <a:xfrm>
              <a:off x="15660507" y="3187700"/>
              <a:ext cx="95594" cy="82785"/>
              <a:chOff x="0" y="0"/>
              <a:chExt cx="6350000" cy="5499100"/>
            </a:xfrm>
          </p:grpSpPr>
          <p:sp>
            <p:nvSpPr>
              <p:cNvPr id="1612" name="Freeform 16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3" name="Group 1613"/>
            <p:cNvGrpSpPr>
              <a:grpSpLocks noChangeAspect="1"/>
            </p:cNvGrpSpPr>
            <p:nvPr/>
          </p:nvGrpSpPr>
          <p:grpSpPr>
            <a:xfrm>
              <a:off x="15660507" y="9568185"/>
              <a:ext cx="95594" cy="82785"/>
              <a:chOff x="0" y="0"/>
              <a:chExt cx="6350000" cy="5499100"/>
            </a:xfrm>
          </p:grpSpPr>
          <p:sp>
            <p:nvSpPr>
              <p:cNvPr id="1614" name="Freeform 16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5" name="Group 1615"/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1616" name="Freeform 16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7" name="Group 1617"/>
            <p:cNvGrpSpPr>
              <a:grpSpLocks noChangeAspect="1"/>
            </p:cNvGrpSpPr>
            <p:nvPr/>
          </p:nvGrpSpPr>
          <p:grpSpPr>
            <a:xfrm>
              <a:off x="5959235" y="7998564"/>
              <a:ext cx="95594" cy="82785"/>
              <a:chOff x="0" y="0"/>
              <a:chExt cx="6350000" cy="5499100"/>
            </a:xfrm>
          </p:grpSpPr>
          <p:sp>
            <p:nvSpPr>
              <p:cNvPr id="1618" name="Freeform 16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9" name="Group 1619"/>
            <p:cNvGrpSpPr>
              <a:grpSpLocks noChangeAspect="1"/>
            </p:cNvGrpSpPr>
            <p:nvPr/>
          </p:nvGrpSpPr>
          <p:grpSpPr>
            <a:xfrm>
              <a:off x="5959235" y="4805780"/>
              <a:ext cx="95594" cy="82785"/>
              <a:chOff x="0" y="0"/>
              <a:chExt cx="6350000" cy="5499100"/>
            </a:xfrm>
          </p:grpSpPr>
          <p:sp>
            <p:nvSpPr>
              <p:cNvPr id="1620" name="Freeform 16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1" name="Group 1621"/>
            <p:cNvGrpSpPr>
              <a:grpSpLocks noChangeAspect="1"/>
            </p:cNvGrpSpPr>
            <p:nvPr/>
          </p:nvGrpSpPr>
          <p:grpSpPr>
            <a:xfrm>
              <a:off x="15660507" y="1618080"/>
              <a:ext cx="95594" cy="82785"/>
              <a:chOff x="0" y="0"/>
              <a:chExt cx="6350000" cy="5499100"/>
            </a:xfrm>
          </p:grpSpPr>
          <p:sp>
            <p:nvSpPr>
              <p:cNvPr id="1622" name="Freeform 16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3" name="Group 1623"/>
            <p:cNvGrpSpPr>
              <a:grpSpLocks noChangeAspect="1"/>
            </p:cNvGrpSpPr>
            <p:nvPr/>
          </p:nvGrpSpPr>
          <p:grpSpPr>
            <a:xfrm>
              <a:off x="15660507" y="7998564"/>
              <a:ext cx="95594" cy="82785"/>
              <a:chOff x="0" y="0"/>
              <a:chExt cx="6350000" cy="5499100"/>
            </a:xfrm>
          </p:grpSpPr>
          <p:sp>
            <p:nvSpPr>
              <p:cNvPr id="1624" name="Freeform 16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5" name="Group 1625"/>
            <p:cNvGrpSpPr>
              <a:grpSpLocks noChangeAspect="1"/>
            </p:cNvGrpSpPr>
            <p:nvPr/>
          </p:nvGrpSpPr>
          <p:grpSpPr>
            <a:xfrm>
              <a:off x="15660507" y="4805780"/>
              <a:ext cx="95594" cy="82785"/>
              <a:chOff x="0" y="0"/>
              <a:chExt cx="6350000" cy="5499100"/>
            </a:xfrm>
          </p:grpSpPr>
          <p:sp>
            <p:nvSpPr>
              <p:cNvPr id="1626" name="Freeform 16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7" name="Group 1627"/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1628" name="Freeform 16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29" name="Group 1629"/>
            <p:cNvGrpSpPr>
              <a:grpSpLocks noChangeAspect="1"/>
            </p:cNvGrpSpPr>
            <p:nvPr/>
          </p:nvGrpSpPr>
          <p:grpSpPr>
            <a:xfrm>
              <a:off x="0" y="6917640"/>
              <a:ext cx="95594" cy="82785"/>
              <a:chOff x="0" y="0"/>
              <a:chExt cx="6350000" cy="5499100"/>
            </a:xfrm>
          </p:grpSpPr>
          <p:sp>
            <p:nvSpPr>
              <p:cNvPr id="1630" name="Freeform 16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1" name="Group 1631"/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1632" name="Freeform 16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3" name="Group 1633"/>
            <p:cNvGrpSpPr>
              <a:grpSpLocks noChangeAspect="1"/>
            </p:cNvGrpSpPr>
            <p:nvPr/>
          </p:nvGrpSpPr>
          <p:grpSpPr>
            <a:xfrm>
              <a:off x="0" y="10105340"/>
              <a:ext cx="95594" cy="82785"/>
              <a:chOff x="0" y="0"/>
              <a:chExt cx="6350000" cy="5499100"/>
            </a:xfrm>
          </p:grpSpPr>
          <p:sp>
            <p:nvSpPr>
              <p:cNvPr id="1634" name="Freeform 16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5" name="Group 1635"/>
            <p:cNvGrpSpPr>
              <a:grpSpLocks noChangeAspect="1"/>
            </p:cNvGrpSpPr>
            <p:nvPr/>
          </p:nvGrpSpPr>
          <p:grpSpPr>
            <a:xfrm>
              <a:off x="9701272" y="537155"/>
              <a:ext cx="95594" cy="82785"/>
              <a:chOff x="0" y="0"/>
              <a:chExt cx="6350000" cy="5499100"/>
            </a:xfrm>
          </p:grpSpPr>
          <p:sp>
            <p:nvSpPr>
              <p:cNvPr id="1636" name="Freeform 16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7" name="Group 1637"/>
            <p:cNvGrpSpPr>
              <a:grpSpLocks noChangeAspect="1"/>
            </p:cNvGrpSpPr>
            <p:nvPr/>
          </p:nvGrpSpPr>
          <p:grpSpPr>
            <a:xfrm>
              <a:off x="9701272" y="6917640"/>
              <a:ext cx="95594" cy="82785"/>
              <a:chOff x="0" y="0"/>
              <a:chExt cx="6350000" cy="5499100"/>
            </a:xfrm>
          </p:grpSpPr>
          <p:sp>
            <p:nvSpPr>
              <p:cNvPr id="1638" name="Freeform 16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9" name="Group 1639"/>
            <p:cNvGrpSpPr>
              <a:grpSpLocks noChangeAspect="1"/>
            </p:cNvGrpSpPr>
            <p:nvPr/>
          </p:nvGrpSpPr>
          <p:grpSpPr>
            <a:xfrm>
              <a:off x="9701272" y="3724855"/>
              <a:ext cx="95594" cy="82785"/>
              <a:chOff x="0" y="0"/>
              <a:chExt cx="6350000" cy="5499100"/>
            </a:xfrm>
          </p:grpSpPr>
          <p:sp>
            <p:nvSpPr>
              <p:cNvPr id="1640" name="Freeform 16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1" name="Group 1641"/>
            <p:cNvGrpSpPr>
              <a:grpSpLocks noChangeAspect="1"/>
            </p:cNvGrpSpPr>
            <p:nvPr/>
          </p:nvGrpSpPr>
          <p:grpSpPr>
            <a:xfrm>
              <a:off x="9701272" y="10105340"/>
              <a:ext cx="95594" cy="82785"/>
              <a:chOff x="0" y="0"/>
              <a:chExt cx="6350000" cy="5499100"/>
            </a:xfrm>
          </p:grpSpPr>
          <p:sp>
            <p:nvSpPr>
              <p:cNvPr id="1642" name="Freeform 16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3" name="Group 1643"/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1644" name="Freeform 16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5" name="Group 1645"/>
            <p:cNvGrpSpPr>
              <a:grpSpLocks noChangeAspect="1"/>
            </p:cNvGrpSpPr>
            <p:nvPr/>
          </p:nvGrpSpPr>
          <p:grpSpPr>
            <a:xfrm>
              <a:off x="0" y="8535719"/>
              <a:ext cx="95594" cy="82785"/>
              <a:chOff x="0" y="0"/>
              <a:chExt cx="6350000" cy="5499100"/>
            </a:xfrm>
          </p:grpSpPr>
          <p:sp>
            <p:nvSpPr>
              <p:cNvPr id="1646" name="Freeform 16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7" name="Group 1647"/>
            <p:cNvGrpSpPr>
              <a:grpSpLocks noChangeAspect="1"/>
            </p:cNvGrpSpPr>
            <p:nvPr/>
          </p:nvGrpSpPr>
          <p:grpSpPr>
            <a:xfrm>
              <a:off x="0" y="5342935"/>
              <a:ext cx="95594" cy="82785"/>
              <a:chOff x="0" y="0"/>
              <a:chExt cx="6350000" cy="5499100"/>
            </a:xfrm>
          </p:grpSpPr>
          <p:sp>
            <p:nvSpPr>
              <p:cNvPr id="1648" name="Freeform 16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49" name="Group 1649"/>
            <p:cNvGrpSpPr>
              <a:grpSpLocks noChangeAspect="1"/>
            </p:cNvGrpSpPr>
            <p:nvPr/>
          </p:nvGrpSpPr>
          <p:grpSpPr>
            <a:xfrm>
              <a:off x="9701272" y="2155235"/>
              <a:ext cx="95594" cy="82785"/>
              <a:chOff x="0" y="0"/>
              <a:chExt cx="6350000" cy="5499100"/>
            </a:xfrm>
          </p:grpSpPr>
          <p:sp>
            <p:nvSpPr>
              <p:cNvPr id="1650" name="Freeform 16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1" name="Group 1651"/>
            <p:cNvGrpSpPr>
              <a:grpSpLocks noChangeAspect="1"/>
            </p:cNvGrpSpPr>
            <p:nvPr/>
          </p:nvGrpSpPr>
          <p:grpSpPr>
            <a:xfrm>
              <a:off x="9701272" y="8535719"/>
              <a:ext cx="95594" cy="82785"/>
              <a:chOff x="0" y="0"/>
              <a:chExt cx="6350000" cy="5499100"/>
            </a:xfrm>
          </p:grpSpPr>
          <p:sp>
            <p:nvSpPr>
              <p:cNvPr id="1652" name="Freeform 16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3" name="Group 1653"/>
            <p:cNvGrpSpPr>
              <a:grpSpLocks noChangeAspect="1"/>
            </p:cNvGrpSpPr>
            <p:nvPr/>
          </p:nvGrpSpPr>
          <p:grpSpPr>
            <a:xfrm>
              <a:off x="9701272" y="5342935"/>
              <a:ext cx="95594" cy="82785"/>
              <a:chOff x="0" y="0"/>
              <a:chExt cx="6350000" cy="5499100"/>
            </a:xfrm>
          </p:grpSpPr>
          <p:sp>
            <p:nvSpPr>
              <p:cNvPr id="1654" name="Freeform 16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5" name="Group 1655"/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1656" name="Freeform 16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7" name="Group 1657"/>
            <p:cNvGrpSpPr>
              <a:grpSpLocks noChangeAspect="1"/>
            </p:cNvGrpSpPr>
            <p:nvPr/>
          </p:nvGrpSpPr>
          <p:grpSpPr>
            <a:xfrm>
              <a:off x="6494149" y="6917640"/>
              <a:ext cx="95594" cy="82785"/>
              <a:chOff x="0" y="0"/>
              <a:chExt cx="6350000" cy="5499100"/>
            </a:xfrm>
          </p:grpSpPr>
          <p:sp>
            <p:nvSpPr>
              <p:cNvPr id="1658" name="Freeform 16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9" name="Group 1659"/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1660" name="Freeform 16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1" name="Group 1661"/>
            <p:cNvGrpSpPr>
              <a:grpSpLocks noChangeAspect="1"/>
            </p:cNvGrpSpPr>
            <p:nvPr/>
          </p:nvGrpSpPr>
          <p:grpSpPr>
            <a:xfrm>
              <a:off x="6494149" y="10105340"/>
              <a:ext cx="95594" cy="82785"/>
              <a:chOff x="0" y="0"/>
              <a:chExt cx="6350000" cy="5499100"/>
            </a:xfrm>
          </p:grpSpPr>
          <p:sp>
            <p:nvSpPr>
              <p:cNvPr id="1662" name="Freeform 16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3" name="Group 1663"/>
            <p:cNvGrpSpPr>
              <a:grpSpLocks noChangeAspect="1"/>
            </p:cNvGrpSpPr>
            <p:nvPr/>
          </p:nvGrpSpPr>
          <p:grpSpPr>
            <a:xfrm>
              <a:off x="16195421" y="537155"/>
              <a:ext cx="95594" cy="82785"/>
              <a:chOff x="0" y="0"/>
              <a:chExt cx="6350000" cy="5499100"/>
            </a:xfrm>
          </p:grpSpPr>
          <p:sp>
            <p:nvSpPr>
              <p:cNvPr id="1664" name="Freeform 16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5" name="Group 1665"/>
            <p:cNvGrpSpPr>
              <a:grpSpLocks noChangeAspect="1"/>
            </p:cNvGrpSpPr>
            <p:nvPr/>
          </p:nvGrpSpPr>
          <p:grpSpPr>
            <a:xfrm>
              <a:off x="16195421" y="6917640"/>
              <a:ext cx="95594" cy="82785"/>
              <a:chOff x="0" y="0"/>
              <a:chExt cx="6350000" cy="5499100"/>
            </a:xfrm>
          </p:grpSpPr>
          <p:sp>
            <p:nvSpPr>
              <p:cNvPr id="1666" name="Freeform 16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7" name="Group 1667"/>
            <p:cNvGrpSpPr>
              <a:grpSpLocks noChangeAspect="1"/>
            </p:cNvGrpSpPr>
            <p:nvPr/>
          </p:nvGrpSpPr>
          <p:grpSpPr>
            <a:xfrm>
              <a:off x="16195421" y="3724855"/>
              <a:ext cx="95594" cy="82785"/>
              <a:chOff x="0" y="0"/>
              <a:chExt cx="6350000" cy="5499100"/>
            </a:xfrm>
          </p:grpSpPr>
          <p:sp>
            <p:nvSpPr>
              <p:cNvPr id="1668" name="Freeform 16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69" name="Group 1669"/>
            <p:cNvGrpSpPr>
              <a:grpSpLocks noChangeAspect="1"/>
            </p:cNvGrpSpPr>
            <p:nvPr/>
          </p:nvGrpSpPr>
          <p:grpSpPr>
            <a:xfrm>
              <a:off x="16195421" y="10105340"/>
              <a:ext cx="95594" cy="82785"/>
              <a:chOff x="0" y="0"/>
              <a:chExt cx="6350000" cy="5499100"/>
            </a:xfrm>
          </p:grpSpPr>
          <p:sp>
            <p:nvSpPr>
              <p:cNvPr id="1670" name="Freeform 16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1" name="Group 1671"/>
            <p:cNvGrpSpPr>
              <a:grpSpLocks noChangeAspect="1"/>
            </p:cNvGrpSpPr>
            <p:nvPr/>
          </p:nvGrpSpPr>
          <p:grpSpPr>
            <a:xfrm>
              <a:off x="19382801" y="537155"/>
              <a:ext cx="95594" cy="82785"/>
              <a:chOff x="0" y="0"/>
              <a:chExt cx="6350000" cy="5499100"/>
            </a:xfrm>
          </p:grpSpPr>
          <p:sp>
            <p:nvSpPr>
              <p:cNvPr id="1672" name="Freeform 16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3" name="Group 1673"/>
            <p:cNvGrpSpPr>
              <a:grpSpLocks noChangeAspect="1"/>
            </p:cNvGrpSpPr>
            <p:nvPr/>
          </p:nvGrpSpPr>
          <p:grpSpPr>
            <a:xfrm>
              <a:off x="19382801" y="6917640"/>
              <a:ext cx="95594" cy="82785"/>
              <a:chOff x="0" y="0"/>
              <a:chExt cx="6350000" cy="5499100"/>
            </a:xfrm>
          </p:grpSpPr>
          <p:sp>
            <p:nvSpPr>
              <p:cNvPr id="1674" name="Freeform 16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5" name="Group 1675"/>
            <p:cNvGrpSpPr>
              <a:grpSpLocks noChangeAspect="1"/>
            </p:cNvGrpSpPr>
            <p:nvPr/>
          </p:nvGrpSpPr>
          <p:grpSpPr>
            <a:xfrm>
              <a:off x="19382801" y="3724855"/>
              <a:ext cx="95594" cy="82785"/>
              <a:chOff x="0" y="0"/>
              <a:chExt cx="6350000" cy="5499100"/>
            </a:xfrm>
          </p:grpSpPr>
          <p:sp>
            <p:nvSpPr>
              <p:cNvPr id="1676" name="Freeform 16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7" name="Group 1677"/>
            <p:cNvGrpSpPr>
              <a:grpSpLocks noChangeAspect="1"/>
            </p:cNvGrpSpPr>
            <p:nvPr/>
          </p:nvGrpSpPr>
          <p:grpSpPr>
            <a:xfrm>
              <a:off x="19382801" y="10105340"/>
              <a:ext cx="95594" cy="82785"/>
              <a:chOff x="0" y="0"/>
              <a:chExt cx="6350000" cy="5499100"/>
            </a:xfrm>
          </p:grpSpPr>
          <p:sp>
            <p:nvSpPr>
              <p:cNvPr id="1678" name="Freeform 16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9" name="Group 1679"/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1680" name="Freeform 16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1" name="Group 1681"/>
            <p:cNvGrpSpPr>
              <a:grpSpLocks noChangeAspect="1"/>
            </p:cNvGrpSpPr>
            <p:nvPr/>
          </p:nvGrpSpPr>
          <p:grpSpPr>
            <a:xfrm>
              <a:off x="6494149" y="8535719"/>
              <a:ext cx="95594" cy="82785"/>
              <a:chOff x="0" y="0"/>
              <a:chExt cx="6350000" cy="5499100"/>
            </a:xfrm>
          </p:grpSpPr>
          <p:sp>
            <p:nvSpPr>
              <p:cNvPr id="1682" name="Freeform 16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3" name="Group 1683"/>
            <p:cNvGrpSpPr>
              <a:grpSpLocks noChangeAspect="1"/>
            </p:cNvGrpSpPr>
            <p:nvPr/>
          </p:nvGrpSpPr>
          <p:grpSpPr>
            <a:xfrm>
              <a:off x="6494149" y="5342935"/>
              <a:ext cx="95594" cy="82785"/>
              <a:chOff x="0" y="0"/>
              <a:chExt cx="6350000" cy="5499100"/>
            </a:xfrm>
          </p:grpSpPr>
          <p:sp>
            <p:nvSpPr>
              <p:cNvPr id="1684" name="Freeform 16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5" name="Group 1685"/>
            <p:cNvGrpSpPr>
              <a:grpSpLocks noChangeAspect="1"/>
            </p:cNvGrpSpPr>
            <p:nvPr/>
          </p:nvGrpSpPr>
          <p:grpSpPr>
            <a:xfrm>
              <a:off x="16195421" y="2155235"/>
              <a:ext cx="95594" cy="82785"/>
              <a:chOff x="0" y="0"/>
              <a:chExt cx="6350000" cy="5499100"/>
            </a:xfrm>
          </p:grpSpPr>
          <p:sp>
            <p:nvSpPr>
              <p:cNvPr id="1686" name="Freeform 16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7" name="Group 1687"/>
            <p:cNvGrpSpPr>
              <a:grpSpLocks noChangeAspect="1"/>
            </p:cNvGrpSpPr>
            <p:nvPr/>
          </p:nvGrpSpPr>
          <p:grpSpPr>
            <a:xfrm>
              <a:off x="16195421" y="8535719"/>
              <a:ext cx="95594" cy="82785"/>
              <a:chOff x="0" y="0"/>
              <a:chExt cx="6350000" cy="5499100"/>
            </a:xfrm>
          </p:grpSpPr>
          <p:sp>
            <p:nvSpPr>
              <p:cNvPr id="1688" name="Freeform 16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89" name="Group 1689"/>
            <p:cNvGrpSpPr>
              <a:grpSpLocks noChangeAspect="1"/>
            </p:cNvGrpSpPr>
            <p:nvPr/>
          </p:nvGrpSpPr>
          <p:grpSpPr>
            <a:xfrm>
              <a:off x="16195421" y="5342935"/>
              <a:ext cx="95594" cy="82785"/>
              <a:chOff x="0" y="0"/>
              <a:chExt cx="6350000" cy="5499100"/>
            </a:xfrm>
          </p:grpSpPr>
          <p:sp>
            <p:nvSpPr>
              <p:cNvPr id="1690" name="Freeform 16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1" name="Group 1691"/>
            <p:cNvGrpSpPr>
              <a:grpSpLocks noChangeAspect="1"/>
            </p:cNvGrpSpPr>
            <p:nvPr/>
          </p:nvGrpSpPr>
          <p:grpSpPr>
            <a:xfrm>
              <a:off x="19382801" y="2155235"/>
              <a:ext cx="95594" cy="82785"/>
              <a:chOff x="0" y="0"/>
              <a:chExt cx="6350000" cy="5499100"/>
            </a:xfrm>
          </p:grpSpPr>
          <p:sp>
            <p:nvSpPr>
              <p:cNvPr id="1692" name="Freeform 16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3" name="Group 1693"/>
            <p:cNvGrpSpPr>
              <a:grpSpLocks noChangeAspect="1"/>
            </p:cNvGrpSpPr>
            <p:nvPr/>
          </p:nvGrpSpPr>
          <p:grpSpPr>
            <a:xfrm>
              <a:off x="19382801" y="8535719"/>
              <a:ext cx="95594" cy="82785"/>
              <a:chOff x="0" y="0"/>
              <a:chExt cx="6350000" cy="5499100"/>
            </a:xfrm>
          </p:grpSpPr>
          <p:sp>
            <p:nvSpPr>
              <p:cNvPr id="1694" name="Freeform 16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5" name="Group 1695"/>
            <p:cNvGrpSpPr>
              <a:grpSpLocks noChangeAspect="1"/>
            </p:cNvGrpSpPr>
            <p:nvPr/>
          </p:nvGrpSpPr>
          <p:grpSpPr>
            <a:xfrm>
              <a:off x="19382801" y="5342935"/>
              <a:ext cx="95594" cy="82785"/>
              <a:chOff x="0" y="0"/>
              <a:chExt cx="6350000" cy="5499100"/>
            </a:xfrm>
          </p:grpSpPr>
          <p:sp>
            <p:nvSpPr>
              <p:cNvPr id="1696" name="Freeform 16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7" name="Group 1697"/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1698" name="Freeform 16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9" name="Group 1699"/>
            <p:cNvGrpSpPr>
              <a:grpSpLocks noChangeAspect="1"/>
            </p:cNvGrpSpPr>
            <p:nvPr/>
          </p:nvGrpSpPr>
          <p:grpSpPr>
            <a:xfrm>
              <a:off x="3247865" y="6917640"/>
              <a:ext cx="95594" cy="82785"/>
              <a:chOff x="0" y="0"/>
              <a:chExt cx="6350000" cy="5499100"/>
            </a:xfrm>
          </p:grpSpPr>
          <p:sp>
            <p:nvSpPr>
              <p:cNvPr id="1700" name="Freeform 17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1" name="Group 1701"/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1702" name="Freeform 17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3" name="Group 1703"/>
            <p:cNvGrpSpPr>
              <a:grpSpLocks noChangeAspect="1"/>
            </p:cNvGrpSpPr>
            <p:nvPr/>
          </p:nvGrpSpPr>
          <p:grpSpPr>
            <a:xfrm>
              <a:off x="3247865" y="10105340"/>
              <a:ext cx="95594" cy="82785"/>
              <a:chOff x="0" y="0"/>
              <a:chExt cx="6350000" cy="5499100"/>
            </a:xfrm>
          </p:grpSpPr>
          <p:sp>
            <p:nvSpPr>
              <p:cNvPr id="1704" name="Freeform 17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5" name="Group 1705"/>
            <p:cNvGrpSpPr>
              <a:grpSpLocks noChangeAspect="1"/>
            </p:cNvGrpSpPr>
            <p:nvPr/>
          </p:nvGrpSpPr>
          <p:grpSpPr>
            <a:xfrm>
              <a:off x="12949137" y="537155"/>
              <a:ext cx="95594" cy="82785"/>
              <a:chOff x="0" y="0"/>
              <a:chExt cx="6350000" cy="5499100"/>
            </a:xfrm>
          </p:grpSpPr>
          <p:sp>
            <p:nvSpPr>
              <p:cNvPr id="1706" name="Freeform 17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7" name="Group 1707"/>
            <p:cNvGrpSpPr>
              <a:grpSpLocks noChangeAspect="1"/>
            </p:cNvGrpSpPr>
            <p:nvPr/>
          </p:nvGrpSpPr>
          <p:grpSpPr>
            <a:xfrm>
              <a:off x="12949137" y="6917640"/>
              <a:ext cx="95594" cy="82785"/>
              <a:chOff x="0" y="0"/>
              <a:chExt cx="6350000" cy="5499100"/>
            </a:xfrm>
          </p:grpSpPr>
          <p:sp>
            <p:nvSpPr>
              <p:cNvPr id="1708" name="Freeform 17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09" name="Group 1709"/>
            <p:cNvGrpSpPr>
              <a:grpSpLocks noChangeAspect="1"/>
            </p:cNvGrpSpPr>
            <p:nvPr/>
          </p:nvGrpSpPr>
          <p:grpSpPr>
            <a:xfrm>
              <a:off x="12949137" y="3724855"/>
              <a:ext cx="95594" cy="82785"/>
              <a:chOff x="0" y="0"/>
              <a:chExt cx="6350000" cy="5499100"/>
            </a:xfrm>
          </p:grpSpPr>
          <p:sp>
            <p:nvSpPr>
              <p:cNvPr id="1710" name="Freeform 17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1" name="Group 1711"/>
            <p:cNvGrpSpPr>
              <a:grpSpLocks noChangeAspect="1"/>
            </p:cNvGrpSpPr>
            <p:nvPr/>
          </p:nvGrpSpPr>
          <p:grpSpPr>
            <a:xfrm>
              <a:off x="12949137" y="10105340"/>
              <a:ext cx="95594" cy="82785"/>
              <a:chOff x="0" y="0"/>
              <a:chExt cx="6350000" cy="5499100"/>
            </a:xfrm>
          </p:grpSpPr>
          <p:sp>
            <p:nvSpPr>
              <p:cNvPr id="1712" name="Freeform 17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3" name="Group 1713"/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1714" name="Freeform 17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5" name="Group 1715"/>
            <p:cNvGrpSpPr>
              <a:grpSpLocks noChangeAspect="1"/>
            </p:cNvGrpSpPr>
            <p:nvPr/>
          </p:nvGrpSpPr>
          <p:grpSpPr>
            <a:xfrm>
              <a:off x="3247865" y="8535719"/>
              <a:ext cx="95594" cy="82785"/>
              <a:chOff x="0" y="0"/>
              <a:chExt cx="6350000" cy="5499100"/>
            </a:xfrm>
          </p:grpSpPr>
          <p:sp>
            <p:nvSpPr>
              <p:cNvPr id="1716" name="Freeform 17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7" name="Group 1717"/>
            <p:cNvGrpSpPr>
              <a:grpSpLocks noChangeAspect="1"/>
            </p:cNvGrpSpPr>
            <p:nvPr/>
          </p:nvGrpSpPr>
          <p:grpSpPr>
            <a:xfrm>
              <a:off x="3247865" y="5342935"/>
              <a:ext cx="95594" cy="82785"/>
              <a:chOff x="0" y="0"/>
              <a:chExt cx="6350000" cy="5499100"/>
            </a:xfrm>
          </p:grpSpPr>
          <p:sp>
            <p:nvSpPr>
              <p:cNvPr id="1718" name="Freeform 17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9" name="Group 1719"/>
            <p:cNvGrpSpPr>
              <a:grpSpLocks noChangeAspect="1"/>
            </p:cNvGrpSpPr>
            <p:nvPr/>
          </p:nvGrpSpPr>
          <p:grpSpPr>
            <a:xfrm>
              <a:off x="12949137" y="2155235"/>
              <a:ext cx="95594" cy="82785"/>
              <a:chOff x="0" y="0"/>
              <a:chExt cx="6350000" cy="5499100"/>
            </a:xfrm>
          </p:grpSpPr>
          <p:sp>
            <p:nvSpPr>
              <p:cNvPr id="1720" name="Freeform 17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21" name="Group 1721"/>
            <p:cNvGrpSpPr>
              <a:grpSpLocks noChangeAspect="1"/>
            </p:cNvGrpSpPr>
            <p:nvPr/>
          </p:nvGrpSpPr>
          <p:grpSpPr>
            <a:xfrm>
              <a:off x="12949137" y="8535719"/>
              <a:ext cx="95594" cy="82785"/>
              <a:chOff x="0" y="0"/>
              <a:chExt cx="6350000" cy="5499100"/>
            </a:xfrm>
          </p:grpSpPr>
          <p:sp>
            <p:nvSpPr>
              <p:cNvPr id="1722" name="Freeform 17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23" name="Group 1723"/>
            <p:cNvGrpSpPr>
              <a:grpSpLocks noChangeAspect="1"/>
            </p:cNvGrpSpPr>
            <p:nvPr/>
          </p:nvGrpSpPr>
          <p:grpSpPr>
            <a:xfrm>
              <a:off x="12949137" y="5342935"/>
              <a:ext cx="95594" cy="82785"/>
              <a:chOff x="0" y="0"/>
              <a:chExt cx="6350000" cy="5499100"/>
            </a:xfrm>
          </p:grpSpPr>
          <p:sp>
            <p:nvSpPr>
              <p:cNvPr id="1724" name="Freeform 17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sp>
        <p:nvSpPr>
          <p:cNvPr id="1725" name="AutoShape 1725"/>
          <p:cNvSpPr/>
          <p:nvPr/>
        </p:nvSpPr>
        <p:spPr>
          <a:xfrm>
            <a:off x="8706209" y="1028700"/>
            <a:ext cx="8553091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26" name="TextBox 1726"/>
          <p:cNvSpPr txBox="1"/>
          <p:nvPr/>
        </p:nvSpPr>
        <p:spPr>
          <a:xfrm>
            <a:off x="9144000" y="981075"/>
            <a:ext cx="8115300" cy="537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50"/>
              </a:lnSpc>
            </a:pPr>
            <a:r>
              <a:rPr lang="en-US" sz="9000" dirty="0">
                <a:solidFill>
                  <a:srgbClr val="1B1B1B"/>
                </a:solidFill>
                <a:latin typeface="League Spartan" panose="00000800000000000000" pitchFamily="50" charset="0"/>
              </a:rPr>
              <a:t>Mini Project 1:</a:t>
            </a:r>
          </a:p>
          <a:p>
            <a:pPr algn="r">
              <a:lnSpc>
                <a:spcPts val="11250"/>
              </a:lnSpc>
            </a:pPr>
            <a:r>
              <a:rPr lang="en-US" sz="9000" dirty="0">
                <a:solidFill>
                  <a:srgbClr val="1B1B1B"/>
                </a:solidFill>
                <a:latin typeface="League Spartan" panose="00000800000000000000" pitchFamily="50" charset="0"/>
              </a:rPr>
              <a:t>Build Your Own Game</a:t>
            </a:r>
          </a:p>
          <a:p>
            <a:pPr algn="r">
              <a:lnSpc>
                <a:spcPts val="8000"/>
              </a:lnSpc>
            </a:pPr>
            <a:r>
              <a:rPr lang="en-US" sz="6400" dirty="0">
                <a:solidFill>
                  <a:srgbClr val="1B1B1B"/>
                </a:solidFill>
                <a:latin typeface="League Spartan" panose="00000800000000000000" pitchFamily="50" charset="0"/>
              </a:rPr>
              <a:t>Alberto Piñón</a:t>
            </a:r>
          </a:p>
        </p:txBody>
      </p:sp>
      <p:pic>
        <p:nvPicPr>
          <p:cNvPr id="1727" name="Picture 17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384" y="566111"/>
            <a:ext cx="2718692" cy="2791191"/>
          </a:xfrm>
          <a:prstGeom prst="rect">
            <a:avLst/>
          </a:prstGeom>
        </p:spPr>
      </p:pic>
      <p:sp>
        <p:nvSpPr>
          <p:cNvPr id="1728" name="TextBox 1728"/>
          <p:cNvSpPr txBox="1"/>
          <p:nvPr/>
        </p:nvSpPr>
        <p:spPr>
          <a:xfrm>
            <a:off x="1028700" y="7838964"/>
            <a:ext cx="2579701" cy="188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01</a:t>
            </a:r>
          </a:p>
        </p:txBody>
      </p:sp>
      <p:sp>
        <p:nvSpPr>
          <p:cNvPr id="1729" name="TextBox 1729"/>
          <p:cNvSpPr txBox="1"/>
          <p:nvPr/>
        </p:nvSpPr>
        <p:spPr>
          <a:xfrm>
            <a:off x="11005862" y="9024114"/>
            <a:ext cx="6253438" cy="25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spc="75">
                <a:solidFill>
                  <a:srgbClr val="2BC4FA"/>
                </a:solidFill>
                <a:latin typeface="Clear Sans Regular"/>
              </a:rPr>
              <a:t>WEEK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21130"/>
            <a:ext cx="16230600" cy="8044740"/>
            <a:chOff x="0" y="0"/>
            <a:chExt cx="21640800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6405" y="6380485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6405" y="9568185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707677" y="0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9707677" y="6380485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9707677" y="3187700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9707677" y="9568185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6405" y="7998564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405" y="4805780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9707677" y="161808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9707677" y="7998564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9707677" y="4805780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6500554" y="638048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6500554" y="9568185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6201826" y="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6201826" y="6380485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6201826" y="3187700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6201826" y="9568185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9389206" y="0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9389206" y="6380485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9389206" y="3187700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19389206" y="956818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6500554" y="7998564"/>
              <a:ext cx="82785" cy="82785"/>
              <a:chOff x="0" y="0"/>
              <a:chExt cx="6350000" cy="6350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6500554" y="4805780"/>
              <a:ext cx="82785" cy="82785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6201826" y="1618080"/>
              <a:ext cx="82785" cy="82785"/>
              <a:chOff x="0" y="0"/>
              <a:chExt cx="6350000" cy="6350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16201826" y="7998564"/>
              <a:ext cx="82785" cy="8278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16201826" y="4805780"/>
              <a:ext cx="82785" cy="82785"/>
              <a:chOff x="0" y="0"/>
              <a:chExt cx="6350000" cy="6350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19389206" y="1618080"/>
              <a:ext cx="82785" cy="82785"/>
              <a:chOff x="0" y="0"/>
              <a:chExt cx="6350000" cy="63500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9389206" y="7998564"/>
              <a:ext cx="82785" cy="82785"/>
              <a:chOff x="0" y="0"/>
              <a:chExt cx="6350000" cy="6350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9389206" y="4805780"/>
              <a:ext cx="82785" cy="82785"/>
              <a:chOff x="0" y="0"/>
              <a:chExt cx="6350000" cy="63500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3254270" y="6380485"/>
              <a:ext cx="82785" cy="82785"/>
              <a:chOff x="0" y="0"/>
              <a:chExt cx="6350000" cy="63500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3254270" y="9568185"/>
              <a:ext cx="82785" cy="82785"/>
              <a:chOff x="0" y="0"/>
              <a:chExt cx="6350000" cy="635000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12955542" y="0"/>
              <a:ext cx="82785" cy="82785"/>
              <a:chOff x="0" y="0"/>
              <a:chExt cx="6350000" cy="635000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12955542" y="6380485"/>
              <a:ext cx="82785" cy="82785"/>
              <a:chOff x="0" y="0"/>
              <a:chExt cx="6350000" cy="63500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12955542" y="3187700"/>
              <a:ext cx="82785" cy="82785"/>
              <a:chOff x="0" y="0"/>
              <a:chExt cx="6350000" cy="63500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12955542" y="9568185"/>
              <a:ext cx="82785" cy="82785"/>
              <a:chOff x="0" y="0"/>
              <a:chExt cx="6350000" cy="63500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3254270" y="7998564"/>
              <a:ext cx="82785" cy="82785"/>
              <a:chOff x="0" y="0"/>
              <a:chExt cx="6350000" cy="63500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3254270" y="4805780"/>
              <a:ext cx="82785" cy="82785"/>
              <a:chOff x="0" y="0"/>
              <a:chExt cx="6350000" cy="635000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12955542" y="1618080"/>
              <a:ext cx="82785" cy="82785"/>
              <a:chOff x="0" y="0"/>
              <a:chExt cx="6350000" cy="635000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12955542" y="7998564"/>
              <a:ext cx="82785" cy="82785"/>
              <a:chOff x="0" y="0"/>
              <a:chExt cx="6350000" cy="63500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12955542" y="4805780"/>
              <a:ext cx="82785" cy="82785"/>
              <a:chOff x="0" y="0"/>
              <a:chExt cx="6350000" cy="63500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545066" y="6917640"/>
              <a:ext cx="82785" cy="82785"/>
              <a:chOff x="0" y="0"/>
              <a:chExt cx="6350000" cy="63500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545066" y="10105340"/>
              <a:ext cx="82785" cy="82785"/>
              <a:chOff x="0" y="0"/>
              <a:chExt cx="6350000" cy="635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10246338" y="537155"/>
              <a:ext cx="82785" cy="82785"/>
              <a:chOff x="0" y="0"/>
              <a:chExt cx="6350000" cy="63500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10246338" y="6917640"/>
              <a:ext cx="82785" cy="82785"/>
              <a:chOff x="0" y="0"/>
              <a:chExt cx="6350000" cy="635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10246338" y="3724855"/>
              <a:ext cx="82785" cy="82785"/>
              <a:chOff x="0" y="0"/>
              <a:chExt cx="6350000" cy="63500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10246338" y="10105340"/>
              <a:ext cx="82785" cy="82785"/>
              <a:chOff x="0" y="0"/>
              <a:chExt cx="6350000" cy="63500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545066" y="8535719"/>
              <a:ext cx="82785" cy="82785"/>
              <a:chOff x="0" y="0"/>
              <a:chExt cx="6350000" cy="63500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545066" y="5342935"/>
              <a:ext cx="82785" cy="82785"/>
              <a:chOff x="0" y="0"/>
              <a:chExt cx="6350000" cy="6350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10246338" y="2155235"/>
              <a:ext cx="82785" cy="82785"/>
              <a:chOff x="0" y="0"/>
              <a:chExt cx="6350000" cy="63500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10246338" y="8535719"/>
              <a:ext cx="82785" cy="82785"/>
              <a:chOff x="0" y="0"/>
              <a:chExt cx="6350000" cy="63500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10246338" y="5342935"/>
              <a:ext cx="82785" cy="82785"/>
              <a:chOff x="0" y="0"/>
              <a:chExt cx="6350000" cy="6350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7039214" y="6917640"/>
              <a:ext cx="82785" cy="82785"/>
              <a:chOff x="0" y="0"/>
              <a:chExt cx="6350000" cy="63500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7039214" y="10105340"/>
              <a:ext cx="82785" cy="82785"/>
              <a:chOff x="0" y="0"/>
              <a:chExt cx="6350000" cy="6350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16740487" y="537155"/>
              <a:ext cx="82785" cy="82785"/>
              <a:chOff x="0" y="0"/>
              <a:chExt cx="6350000" cy="63500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16740487" y="6917640"/>
              <a:ext cx="82785" cy="82785"/>
              <a:chOff x="0" y="0"/>
              <a:chExt cx="6350000" cy="63500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16740487" y="3724855"/>
              <a:ext cx="82785" cy="82785"/>
              <a:chOff x="0" y="0"/>
              <a:chExt cx="6350000" cy="63500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16740487" y="10105340"/>
              <a:ext cx="82785" cy="82785"/>
              <a:chOff x="0" y="0"/>
              <a:chExt cx="6350000" cy="63500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19927867" y="537155"/>
              <a:ext cx="82785" cy="82785"/>
              <a:chOff x="0" y="0"/>
              <a:chExt cx="6350000" cy="63500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19927867" y="6917640"/>
              <a:ext cx="82785" cy="82785"/>
              <a:chOff x="0" y="0"/>
              <a:chExt cx="6350000" cy="63500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19927867" y="3724855"/>
              <a:ext cx="82785" cy="82785"/>
              <a:chOff x="0" y="0"/>
              <a:chExt cx="6350000" cy="63500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19927867" y="10105340"/>
              <a:ext cx="82785" cy="82785"/>
              <a:chOff x="0" y="0"/>
              <a:chExt cx="6350000" cy="63500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7039214" y="8535719"/>
              <a:ext cx="82785" cy="82785"/>
              <a:chOff x="0" y="0"/>
              <a:chExt cx="6350000" cy="63500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7039214" y="5342935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6740487" y="215523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6740487" y="8535719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6740487" y="5342935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19927867" y="2155235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19927867" y="8535719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19927867" y="534293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3792930" y="691764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3792930" y="10105340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3494203" y="537155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3494203" y="6917640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3494203" y="372485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3494203" y="10105340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3792930" y="8535719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3792930" y="5342935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3494203" y="2155235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13494203" y="8535719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13494203" y="534293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1084926" y="7455836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1084926" y="10643536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10786198" y="1075351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10786198" y="7455836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10786198" y="4263051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10786198" y="10643536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084926" y="9073915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084926" y="58811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0786198" y="26934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10786198" y="9073915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10786198" y="588113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7579075" y="107535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7579075" y="7455836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7579075" y="4263051"/>
              <a:ext cx="82785" cy="82785"/>
              <a:chOff x="0" y="0"/>
              <a:chExt cx="6350000" cy="635000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7579075" y="10643536"/>
              <a:ext cx="82785" cy="82785"/>
              <a:chOff x="0" y="0"/>
              <a:chExt cx="6350000" cy="635000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7280347" y="1075351"/>
              <a:ext cx="82785" cy="82785"/>
              <a:chOff x="0" y="0"/>
              <a:chExt cx="6350000" cy="635000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7280347" y="7455836"/>
              <a:ext cx="82785" cy="82785"/>
              <a:chOff x="0" y="0"/>
              <a:chExt cx="6350000" cy="635000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7280347" y="4263051"/>
              <a:ext cx="82785" cy="82785"/>
              <a:chOff x="0" y="0"/>
              <a:chExt cx="6350000" cy="635000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7280347" y="10643536"/>
              <a:ext cx="82785" cy="82785"/>
              <a:chOff x="0" y="0"/>
              <a:chExt cx="6350000" cy="635000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20467728" y="1075351"/>
              <a:ext cx="82785" cy="82785"/>
              <a:chOff x="0" y="0"/>
              <a:chExt cx="6350000" cy="635000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20467728" y="7455836"/>
              <a:ext cx="82785" cy="82785"/>
              <a:chOff x="0" y="0"/>
              <a:chExt cx="6350000" cy="635000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20467728" y="4263051"/>
              <a:ext cx="82785" cy="82785"/>
              <a:chOff x="0" y="0"/>
              <a:chExt cx="6350000" cy="635000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20467728" y="10643536"/>
              <a:ext cx="82785" cy="82785"/>
              <a:chOff x="0" y="0"/>
              <a:chExt cx="6350000" cy="635000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7579075" y="2693431"/>
              <a:ext cx="82785" cy="82785"/>
              <a:chOff x="0" y="0"/>
              <a:chExt cx="6350000" cy="635000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7579075" y="9073915"/>
              <a:ext cx="82785" cy="82785"/>
              <a:chOff x="0" y="0"/>
              <a:chExt cx="6350000" cy="635000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7579075" y="5881131"/>
              <a:ext cx="82785" cy="82785"/>
              <a:chOff x="0" y="0"/>
              <a:chExt cx="6350000" cy="635000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17280347" y="2693431"/>
              <a:ext cx="82785" cy="82785"/>
              <a:chOff x="0" y="0"/>
              <a:chExt cx="6350000" cy="635000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17280347" y="9073915"/>
              <a:ext cx="82785" cy="82785"/>
              <a:chOff x="0" y="0"/>
              <a:chExt cx="6350000" cy="635000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17280347" y="5881131"/>
              <a:ext cx="82785" cy="82785"/>
              <a:chOff x="0" y="0"/>
              <a:chExt cx="6350000" cy="635000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20467728" y="2693431"/>
              <a:ext cx="82785" cy="82785"/>
              <a:chOff x="0" y="0"/>
              <a:chExt cx="6350000" cy="635000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20467728" y="9073915"/>
              <a:ext cx="82785" cy="82785"/>
              <a:chOff x="0" y="0"/>
              <a:chExt cx="6350000" cy="635000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20467728" y="5881131"/>
              <a:ext cx="82785" cy="82785"/>
              <a:chOff x="0" y="0"/>
              <a:chExt cx="6350000" cy="635000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4332791" y="7455836"/>
              <a:ext cx="82785" cy="82785"/>
              <a:chOff x="0" y="0"/>
              <a:chExt cx="6350000" cy="635000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4332791" y="10643536"/>
              <a:ext cx="82785" cy="82785"/>
              <a:chOff x="0" y="0"/>
              <a:chExt cx="6350000" cy="635000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14034063" y="1075351"/>
              <a:ext cx="82785" cy="82785"/>
              <a:chOff x="0" y="0"/>
              <a:chExt cx="6350000" cy="635000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14034063" y="7455836"/>
              <a:ext cx="82785" cy="82785"/>
              <a:chOff x="0" y="0"/>
              <a:chExt cx="6350000" cy="635000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14034063" y="4263051"/>
              <a:ext cx="82785" cy="82785"/>
              <a:chOff x="0" y="0"/>
              <a:chExt cx="6350000" cy="635000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14034063" y="10643536"/>
              <a:ext cx="82785" cy="82785"/>
              <a:chOff x="0" y="0"/>
              <a:chExt cx="6350000" cy="635000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4332791" y="9073915"/>
              <a:ext cx="82785" cy="82785"/>
              <a:chOff x="0" y="0"/>
              <a:chExt cx="6350000" cy="635000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4332791" y="5881131"/>
              <a:ext cx="82785" cy="82785"/>
              <a:chOff x="0" y="0"/>
              <a:chExt cx="6350000" cy="635000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14034063" y="2693431"/>
              <a:ext cx="82785" cy="82785"/>
              <a:chOff x="0" y="0"/>
              <a:chExt cx="6350000" cy="635000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14034063" y="9073915"/>
              <a:ext cx="82785" cy="82785"/>
              <a:chOff x="0" y="0"/>
              <a:chExt cx="6350000" cy="635000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14034063" y="5881131"/>
              <a:ext cx="82785" cy="82785"/>
              <a:chOff x="0" y="0"/>
              <a:chExt cx="6350000" cy="635000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1633891" y="6380485"/>
              <a:ext cx="82785" cy="82785"/>
              <a:chOff x="0" y="0"/>
              <a:chExt cx="6350000" cy="635000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1633891" y="9568185"/>
              <a:ext cx="82785" cy="82785"/>
              <a:chOff x="0" y="0"/>
              <a:chExt cx="6350000" cy="635000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5" name="Group 305"/>
            <p:cNvGrpSpPr/>
            <p:nvPr/>
          </p:nvGrpSpPr>
          <p:grpSpPr>
            <a:xfrm>
              <a:off x="11335164" y="0"/>
              <a:ext cx="82785" cy="82785"/>
              <a:chOff x="0" y="0"/>
              <a:chExt cx="6350000" cy="63500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7" name="Group 307"/>
            <p:cNvGrpSpPr/>
            <p:nvPr/>
          </p:nvGrpSpPr>
          <p:grpSpPr>
            <a:xfrm>
              <a:off x="11335164" y="6380485"/>
              <a:ext cx="82785" cy="82785"/>
              <a:chOff x="0" y="0"/>
              <a:chExt cx="6350000" cy="63500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09" name="Group 309"/>
            <p:cNvGrpSpPr/>
            <p:nvPr/>
          </p:nvGrpSpPr>
          <p:grpSpPr>
            <a:xfrm>
              <a:off x="11335164" y="3187700"/>
              <a:ext cx="82785" cy="82785"/>
              <a:chOff x="0" y="0"/>
              <a:chExt cx="6350000" cy="63500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1" name="Group 311"/>
            <p:cNvGrpSpPr/>
            <p:nvPr/>
          </p:nvGrpSpPr>
          <p:grpSpPr>
            <a:xfrm>
              <a:off x="11335164" y="9568185"/>
              <a:ext cx="82785" cy="82785"/>
              <a:chOff x="0" y="0"/>
              <a:chExt cx="6350000" cy="63500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3" name="Group 313"/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5" name="Group 315"/>
            <p:cNvGrpSpPr/>
            <p:nvPr/>
          </p:nvGrpSpPr>
          <p:grpSpPr>
            <a:xfrm>
              <a:off x="1633891" y="7998564"/>
              <a:ext cx="82785" cy="82785"/>
              <a:chOff x="0" y="0"/>
              <a:chExt cx="6350000" cy="63500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7" name="Group 317"/>
            <p:cNvGrpSpPr/>
            <p:nvPr/>
          </p:nvGrpSpPr>
          <p:grpSpPr>
            <a:xfrm>
              <a:off x="1633891" y="4805780"/>
              <a:ext cx="82785" cy="82785"/>
              <a:chOff x="0" y="0"/>
              <a:chExt cx="6350000" cy="63500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19" name="Group 319"/>
            <p:cNvGrpSpPr/>
            <p:nvPr/>
          </p:nvGrpSpPr>
          <p:grpSpPr>
            <a:xfrm>
              <a:off x="11335164" y="1618080"/>
              <a:ext cx="82785" cy="82785"/>
              <a:chOff x="0" y="0"/>
              <a:chExt cx="6350000" cy="63500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1" name="Group 321"/>
            <p:cNvGrpSpPr/>
            <p:nvPr/>
          </p:nvGrpSpPr>
          <p:grpSpPr>
            <a:xfrm>
              <a:off x="11335164" y="7998564"/>
              <a:ext cx="82785" cy="82785"/>
              <a:chOff x="0" y="0"/>
              <a:chExt cx="6350000" cy="63500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3" name="Group 323"/>
            <p:cNvGrpSpPr/>
            <p:nvPr/>
          </p:nvGrpSpPr>
          <p:grpSpPr>
            <a:xfrm>
              <a:off x="11335164" y="4805780"/>
              <a:ext cx="82785" cy="82785"/>
              <a:chOff x="0" y="0"/>
              <a:chExt cx="6350000" cy="63500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5" name="Group 325"/>
            <p:cNvGrpSpPr/>
            <p:nvPr/>
          </p:nvGrpSpPr>
          <p:grpSpPr>
            <a:xfrm>
              <a:off x="8128040" y="0"/>
              <a:ext cx="82785" cy="82785"/>
              <a:chOff x="0" y="0"/>
              <a:chExt cx="6350000" cy="63500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7" name="Group 327"/>
            <p:cNvGrpSpPr/>
            <p:nvPr/>
          </p:nvGrpSpPr>
          <p:grpSpPr>
            <a:xfrm>
              <a:off x="8128040" y="6380485"/>
              <a:ext cx="82785" cy="82785"/>
              <a:chOff x="0" y="0"/>
              <a:chExt cx="6350000" cy="63500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29" name="Group 329"/>
            <p:cNvGrpSpPr/>
            <p:nvPr/>
          </p:nvGrpSpPr>
          <p:grpSpPr>
            <a:xfrm>
              <a:off x="8128040" y="3187700"/>
              <a:ext cx="82785" cy="82785"/>
              <a:chOff x="0" y="0"/>
              <a:chExt cx="6350000" cy="63500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1" name="Group 331"/>
            <p:cNvGrpSpPr/>
            <p:nvPr/>
          </p:nvGrpSpPr>
          <p:grpSpPr>
            <a:xfrm>
              <a:off x="8128040" y="9568185"/>
              <a:ext cx="82785" cy="82785"/>
              <a:chOff x="0" y="0"/>
              <a:chExt cx="6350000" cy="63500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3" name="Group 333"/>
            <p:cNvGrpSpPr/>
            <p:nvPr/>
          </p:nvGrpSpPr>
          <p:grpSpPr>
            <a:xfrm>
              <a:off x="17829312" y="0"/>
              <a:ext cx="82785" cy="82785"/>
              <a:chOff x="0" y="0"/>
              <a:chExt cx="6350000" cy="63500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5" name="Group 335"/>
            <p:cNvGrpSpPr/>
            <p:nvPr/>
          </p:nvGrpSpPr>
          <p:grpSpPr>
            <a:xfrm>
              <a:off x="17829312" y="6380485"/>
              <a:ext cx="82785" cy="82785"/>
              <a:chOff x="0" y="0"/>
              <a:chExt cx="6350000" cy="63500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7" name="Group 337"/>
            <p:cNvGrpSpPr/>
            <p:nvPr/>
          </p:nvGrpSpPr>
          <p:grpSpPr>
            <a:xfrm>
              <a:off x="17829312" y="3187700"/>
              <a:ext cx="82785" cy="82785"/>
              <a:chOff x="0" y="0"/>
              <a:chExt cx="6350000" cy="63500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39" name="Group 339"/>
            <p:cNvGrpSpPr/>
            <p:nvPr/>
          </p:nvGrpSpPr>
          <p:grpSpPr>
            <a:xfrm>
              <a:off x="17829312" y="9568185"/>
              <a:ext cx="82785" cy="82785"/>
              <a:chOff x="0" y="0"/>
              <a:chExt cx="6350000" cy="63500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1" name="Group 341"/>
            <p:cNvGrpSpPr/>
            <p:nvPr/>
          </p:nvGrpSpPr>
          <p:grpSpPr>
            <a:xfrm>
              <a:off x="21016693" y="0"/>
              <a:ext cx="82785" cy="82785"/>
              <a:chOff x="0" y="0"/>
              <a:chExt cx="6350000" cy="63500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3" name="Group 343"/>
            <p:cNvGrpSpPr/>
            <p:nvPr/>
          </p:nvGrpSpPr>
          <p:grpSpPr>
            <a:xfrm>
              <a:off x="21016693" y="6380485"/>
              <a:ext cx="82785" cy="82785"/>
              <a:chOff x="0" y="0"/>
              <a:chExt cx="6350000" cy="63500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5" name="Group 345"/>
            <p:cNvGrpSpPr/>
            <p:nvPr/>
          </p:nvGrpSpPr>
          <p:grpSpPr>
            <a:xfrm>
              <a:off x="21016693" y="3187700"/>
              <a:ext cx="82785" cy="82785"/>
              <a:chOff x="0" y="0"/>
              <a:chExt cx="6350000" cy="63500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7" name="Group 347"/>
            <p:cNvGrpSpPr/>
            <p:nvPr/>
          </p:nvGrpSpPr>
          <p:grpSpPr>
            <a:xfrm>
              <a:off x="21016693" y="9568185"/>
              <a:ext cx="82785" cy="82785"/>
              <a:chOff x="0" y="0"/>
              <a:chExt cx="6350000" cy="63500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49" name="Group 349"/>
            <p:cNvGrpSpPr/>
            <p:nvPr/>
          </p:nvGrpSpPr>
          <p:grpSpPr>
            <a:xfrm>
              <a:off x="8128040" y="1618080"/>
              <a:ext cx="82785" cy="82785"/>
              <a:chOff x="0" y="0"/>
              <a:chExt cx="6350000" cy="63500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1" name="Group 351"/>
            <p:cNvGrpSpPr/>
            <p:nvPr/>
          </p:nvGrpSpPr>
          <p:grpSpPr>
            <a:xfrm>
              <a:off x="8128040" y="7998564"/>
              <a:ext cx="82785" cy="82785"/>
              <a:chOff x="0" y="0"/>
              <a:chExt cx="6350000" cy="63500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3" name="Group 353"/>
            <p:cNvGrpSpPr/>
            <p:nvPr/>
          </p:nvGrpSpPr>
          <p:grpSpPr>
            <a:xfrm>
              <a:off x="8128040" y="4805780"/>
              <a:ext cx="82785" cy="82785"/>
              <a:chOff x="0" y="0"/>
              <a:chExt cx="6350000" cy="63500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5" name="Group 355"/>
            <p:cNvGrpSpPr/>
            <p:nvPr/>
          </p:nvGrpSpPr>
          <p:grpSpPr>
            <a:xfrm>
              <a:off x="17829312" y="1618080"/>
              <a:ext cx="82785" cy="82785"/>
              <a:chOff x="0" y="0"/>
              <a:chExt cx="6350000" cy="63500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7" name="Group 357"/>
            <p:cNvGrpSpPr/>
            <p:nvPr/>
          </p:nvGrpSpPr>
          <p:grpSpPr>
            <a:xfrm>
              <a:off x="17829312" y="7998564"/>
              <a:ext cx="82785" cy="82785"/>
              <a:chOff x="0" y="0"/>
              <a:chExt cx="6350000" cy="63500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59" name="Group 359"/>
            <p:cNvGrpSpPr/>
            <p:nvPr/>
          </p:nvGrpSpPr>
          <p:grpSpPr>
            <a:xfrm>
              <a:off x="17829312" y="4805780"/>
              <a:ext cx="82785" cy="82785"/>
              <a:chOff x="0" y="0"/>
              <a:chExt cx="6350000" cy="63500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1" name="Group 361"/>
            <p:cNvGrpSpPr/>
            <p:nvPr/>
          </p:nvGrpSpPr>
          <p:grpSpPr>
            <a:xfrm>
              <a:off x="21016693" y="1618080"/>
              <a:ext cx="82785" cy="82785"/>
              <a:chOff x="0" y="0"/>
              <a:chExt cx="6350000" cy="63500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3" name="Group 363"/>
            <p:cNvGrpSpPr/>
            <p:nvPr/>
          </p:nvGrpSpPr>
          <p:grpSpPr>
            <a:xfrm>
              <a:off x="21016693" y="7998564"/>
              <a:ext cx="82785" cy="82785"/>
              <a:chOff x="0" y="0"/>
              <a:chExt cx="6350000" cy="63500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5" name="Group 365"/>
            <p:cNvGrpSpPr/>
            <p:nvPr/>
          </p:nvGrpSpPr>
          <p:grpSpPr>
            <a:xfrm>
              <a:off x="21016693" y="4805780"/>
              <a:ext cx="82785" cy="82785"/>
              <a:chOff x="0" y="0"/>
              <a:chExt cx="6350000" cy="63500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7" name="Group 367"/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69" name="Group 369"/>
            <p:cNvGrpSpPr/>
            <p:nvPr/>
          </p:nvGrpSpPr>
          <p:grpSpPr>
            <a:xfrm>
              <a:off x="4881756" y="6380485"/>
              <a:ext cx="82785" cy="82785"/>
              <a:chOff x="0" y="0"/>
              <a:chExt cx="6350000" cy="63500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1" name="Group 371"/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3" name="Group 373"/>
            <p:cNvGrpSpPr/>
            <p:nvPr/>
          </p:nvGrpSpPr>
          <p:grpSpPr>
            <a:xfrm>
              <a:off x="4881756" y="9568185"/>
              <a:ext cx="82785" cy="82785"/>
              <a:chOff x="0" y="0"/>
              <a:chExt cx="6350000" cy="63500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5" name="Group 375"/>
            <p:cNvGrpSpPr/>
            <p:nvPr/>
          </p:nvGrpSpPr>
          <p:grpSpPr>
            <a:xfrm>
              <a:off x="14583028" y="0"/>
              <a:ext cx="82785" cy="82785"/>
              <a:chOff x="0" y="0"/>
              <a:chExt cx="6350000" cy="63500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7" name="Group 377"/>
            <p:cNvGrpSpPr/>
            <p:nvPr/>
          </p:nvGrpSpPr>
          <p:grpSpPr>
            <a:xfrm>
              <a:off x="14583028" y="6380485"/>
              <a:ext cx="82785" cy="82785"/>
              <a:chOff x="0" y="0"/>
              <a:chExt cx="6350000" cy="63500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79" name="Group 379"/>
            <p:cNvGrpSpPr/>
            <p:nvPr/>
          </p:nvGrpSpPr>
          <p:grpSpPr>
            <a:xfrm>
              <a:off x="14583028" y="3187700"/>
              <a:ext cx="82785" cy="82785"/>
              <a:chOff x="0" y="0"/>
              <a:chExt cx="6350000" cy="63500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1" name="Group 381"/>
            <p:cNvGrpSpPr/>
            <p:nvPr/>
          </p:nvGrpSpPr>
          <p:grpSpPr>
            <a:xfrm>
              <a:off x="14583028" y="9568185"/>
              <a:ext cx="82785" cy="82785"/>
              <a:chOff x="0" y="0"/>
              <a:chExt cx="6350000" cy="6350000"/>
            </a:xfrm>
          </p:grpSpPr>
          <p:sp>
            <p:nvSpPr>
              <p:cNvPr id="382" name="Freeform 3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3" name="Group 383"/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384" name="Freeform 3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5" name="Group 385"/>
            <p:cNvGrpSpPr/>
            <p:nvPr/>
          </p:nvGrpSpPr>
          <p:grpSpPr>
            <a:xfrm>
              <a:off x="4881756" y="7998564"/>
              <a:ext cx="82785" cy="82785"/>
              <a:chOff x="0" y="0"/>
              <a:chExt cx="6350000" cy="6350000"/>
            </a:xfrm>
          </p:grpSpPr>
          <p:sp>
            <p:nvSpPr>
              <p:cNvPr id="386" name="Freeform 3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7" name="Group 387"/>
            <p:cNvGrpSpPr/>
            <p:nvPr/>
          </p:nvGrpSpPr>
          <p:grpSpPr>
            <a:xfrm>
              <a:off x="4881756" y="4805780"/>
              <a:ext cx="82785" cy="82785"/>
              <a:chOff x="0" y="0"/>
              <a:chExt cx="6350000" cy="6350000"/>
            </a:xfrm>
          </p:grpSpPr>
          <p:sp>
            <p:nvSpPr>
              <p:cNvPr id="388" name="Freeform 3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89" name="Group 389"/>
            <p:cNvGrpSpPr/>
            <p:nvPr/>
          </p:nvGrpSpPr>
          <p:grpSpPr>
            <a:xfrm>
              <a:off x="14583028" y="1618080"/>
              <a:ext cx="82785" cy="82785"/>
              <a:chOff x="0" y="0"/>
              <a:chExt cx="6350000" cy="6350000"/>
            </a:xfrm>
          </p:grpSpPr>
          <p:sp>
            <p:nvSpPr>
              <p:cNvPr id="390" name="Freeform 3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1" name="Group 391"/>
            <p:cNvGrpSpPr/>
            <p:nvPr/>
          </p:nvGrpSpPr>
          <p:grpSpPr>
            <a:xfrm>
              <a:off x="14583028" y="7998564"/>
              <a:ext cx="82785" cy="82785"/>
              <a:chOff x="0" y="0"/>
              <a:chExt cx="6350000" cy="6350000"/>
            </a:xfrm>
          </p:grpSpPr>
          <p:sp>
            <p:nvSpPr>
              <p:cNvPr id="392" name="Freeform 3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3" name="Group 393"/>
            <p:cNvGrpSpPr/>
            <p:nvPr/>
          </p:nvGrpSpPr>
          <p:grpSpPr>
            <a:xfrm>
              <a:off x="14583028" y="4805780"/>
              <a:ext cx="82785" cy="82785"/>
              <a:chOff x="0" y="0"/>
              <a:chExt cx="6350000" cy="6350000"/>
            </a:xfrm>
          </p:grpSpPr>
          <p:sp>
            <p:nvSpPr>
              <p:cNvPr id="394" name="Freeform 3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5" name="Group 395"/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396" name="Freeform 3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7" name="Group 397"/>
            <p:cNvGrpSpPr/>
            <p:nvPr/>
          </p:nvGrpSpPr>
          <p:grpSpPr>
            <a:xfrm>
              <a:off x="2172552" y="6917640"/>
              <a:ext cx="82785" cy="82785"/>
              <a:chOff x="0" y="0"/>
              <a:chExt cx="6350000" cy="6350000"/>
            </a:xfrm>
          </p:grpSpPr>
          <p:sp>
            <p:nvSpPr>
              <p:cNvPr id="398" name="Freeform 3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399" name="Group 399"/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1" name="Group 401"/>
            <p:cNvGrpSpPr/>
            <p:nvPr/>
          </p:nvGrpSpPr>
          <p:grpSpPr>
            <a:xfrm>
              <a:off x="2172552" y="10105340"/>
              <a:ext cx="82785" cy="82785"/>
              <a:chOff x="0" y="0"/>
              <a:chExt cx="6350000" cy="6350000"/>
            </a:xfrm>
          </p:grpSpPr>
          <p:sp>
            <p:nvSpPr>
              <p:cNvPr id="402" name="Freeform 4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3" name="Group 403"/>
            <p:cNvGrpSpPr/>
            <p:nvPr/>
          </p:nvGrpSpPr>
          <p:grpSpPr>
            <a:xfrm>
              <a:off x="11873824" y="537155"/>
              <a:ext cx="82785" cy="82785"/>
              <a:chOff x="0" y="0"/>
              <a:chExt cx="6350000" cy="6350000"/>
            </a:xfrm>
          </p:grpSpPr>
          <p:sp>
            <p:nvSpPr>
              <p:cNvPr id="404" name="Freeform 4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5" name="Group 405"/>
            <p:cNvGrpSpPr/>
            <p:nvPr/>
          </p:nvGrpSpPr>
          <p:grpSpPr>
            <a:xfrm>
              <a:off x="11873824" y="6917640"/>
              <a:ext cx="82785" cy="82785"/>
              <a:chOff x="0" y="0"/>
              <a:chExt cx="6350000" cy="6350000"/>
            </a:xfrm>
          </p:grpSpPr>
          <p:sp>
            <p:nvSpPr>
              <p:cNvPr id="406" name="Freeform 4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7" name="Group 407"/>
            <p:cNvGrpSpPr/>
            <p:nvPr/>
          </p:nvGrpSpPr>
          <p:grpSpPr>
            <a:xfrm>
              <a:off x="11873824" y="3724855"/>
              <a:ext cx="82785" cy="82785"/>
              <a:chOff x="0" y="0"/>
              <a:chExt cx="6350000" cy="6350000"/>
            </a:xfrm>
          </p:grpSpPr>
          <p:sp>
            <p:nvSpPr>
              <p:cNvPr id="408" name="Freeform 4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09" name="Group 409"/>
            <p:cNvGrpSpPr/>
            <p:nvPr/>
          </p:nvGrpSpPr>
          <p:grpSpPr>
            <a:xfrm>
              <a:off x="11873824" y="10105340"/>
              <a:ext cx="82785" cy="82785"/>
              <a:chOff x="0" y="0"/>
              <a:chExt cx="6350000" cy="6350000"/>
            </a:xfrm>
          </p:grpSpPr>
          <p:sp>
            <p:nvSpPr>
              <p:cNvPr id="410" name="Freeform 4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1" name="Group 411"/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412" name="Freeform 4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3" name="Group 413"/>
            <p:cNvGrpSpPr/>
            <p:nvPr/>
          </p:nvGrpSpPr>
          <p:grpSpPr>
            <a:xfrm>
              <a:off x="2172552" y="8535719"/>
              <a:ext cx="82785" cy="82785"/>
              <a:chOff x="0" y="0"/>
              <a:chExt cx="6350000" cy="6350000"/>
            </a:xfrm>
          </p:grpSpPr>
          <p:sp>
            <p:nvSpPr>
              <p:cNvPr id="414" name="Freeform 4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5" name="Group 415"/>
            <p:cNvGrpSpPr/>
            <p:nvPr/>
          </p:nvGrpSpPr>
          <p:grpSpPr>
            <a:xfrm>
              <a:off x="2172552" y="5342935"/>
              <a:ext cx="82785" cy="82785"/>
              <a:chOff x="0" y="0"/>
              <a:chExt cx="6350000" cy="6350000"/>
            </a:xfrm>
          </p:grpSpPr>
          <p:sp>
            <p:nvSpPr>
              <p:cNvPr id="416" name="Freeform 4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7" name="Group 417"/>
            <p:cNvGrpSpPr/>
            <p:nvPr/>
          </p:nvGrpSpPr>
          <p:grpSpPr>
            <a:xfrm>
              <a:off x="11873824" y="2155235"/>
              <a:ext cx="82785" cy="82785"/>
              <a:chOff x="0" y="0"/>
              <a:chExt cx="6350000" cy="6350000"/>
            </a:xfrm>
          </p:grpSpPr>
          <p:sp>
            <p:nvSpPr>
              <p:cNvPr id="418" name="Freeform 4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19" name="Group 419"/>
            <p:cNvGrpSpPr/>
            <p:nvPr/>
          </p:nvGrpSpPr>
          <p:grpSpPr>
            <a:xfrm>
              <a:off x="11873824" y="8535719"/>
              <a:ext cx="82785" cy="82785"/>
              <a:chOff x="0" y="0"/>
              <a:chExt cx="6350000" cy="6350000"/>
            </a:xfrm>
          </p:grpSpPr>
          <p:sp>
            <p:nvSpPr>
              <p:cNvPr id="420" name="Freeform 4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1" name="Group 421"/>
            <p:cNvGrpSpPr/>
            <p:nvPr/>
          </p:nvGrpSpPr>
          <p:grpSpPr>
            <a:xfrm>
              <a:off x="11873824" y="5342935"/>
              <a:ext cx="82785" cy="82785"/>
              <a:chOff x="0" y="0"/>
              <a:chExt cx="6350000" cy="63500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3" name="Group 423"/>
            <p:cNvGrpSpPr/>
            <p:nvPr/>
          </p:nvGrpSpPr>
          <p:grpSpPr>
            <a:xfrm>
              <a:off x="8666701" y="537155"/>
              <a:ext cx="82785" cy="82785"/>
              <a:chOff x="0" y="0"/>
              <a:chExt cx="6350000" cy="6350000"/>
            </a:xfrm>
          </p:grpSpPr>
          <p:sp>
            <p:nvSpPr>
              <p:cNvPr id="424" name="Freeform 4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5" name="Group 425"/>
            <p:cNvGrpSpPr/>
            <p:nvPr/>
          </p:nvGrpSpPr>
          <p:grpSpPr>
            <a:xfrm>
              <a:off x="8666701" y="6917640"/>
              <a:ext cx="82785" cy="82785"/>
              <a:chOff x="0" y="0"/>
              <a:chExt cx="6350000" cy="6350000"/>
            </a:xfrm>
          </p:grpSpPr>
          <p:sp>
            <p:nvSpPr>
              <p:cNvPr id="426" name="Freeform 4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7" name="Group 427"/>
            <p:cNvGrpSpPr/>
            <p:nvPr/>
          </p:nvGrpSpPr>
          <p:grpSpPr>
            <a:xfrm>
              <a:off x="8666701" y="3724855"/>
              <a:ext cx="82785" cy="82785"/>
              <a:chOff x="0" y="0"/>
              <a:chExt cx="6350000" cy="6350000"/>
            </a:xfrm>
          </p:grpSpPr>
          <p:sp>
            <p:nvSpPr>
              <p:cNvPr id="428" name="Freeform 4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29" name="Group 429"/>
            <p:cNvGrpSpPr/>
            <p:nvPr/>
          </p:nvGrpSpPr>
          <p:grpSpPr>
            <a:xfrm>
              <a:off x="8666701" y="10105340"/>
              <a:ext cx="82785" cy="82785"/>
              <a:chOff x="0" y="0"/>
              <a:chExt cx="6350000" cy="6350000"/>
            </a:xfrm>
          </p:grpSpPr>
          <p:sp>
            <p:nvSpPr>
              <p:cNvPr id="430" name="Freeform 4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1" name="Group 431"/>
            <p:cNvGrpSpPr/>
            <p:nvPr/>
          </p:nvGrpSpPr>
          <p:grpSpPr>
            <a:xfrm>
              <a:off x="18367973" y="537155"/>
              <a:ext cx="82785" cy="82785"/>
              <a:chOff x="0" y="0"/>
              <a:chExt cx="6350000" cy="6350000"/>
            </a:xfrm>
          </p:grpSpPr>
          <p:sp>
            <p:nvSpPr>
              <p:cNvPr id="432" name="Freeform 4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3" name="Group 433"/>
            <p:cNvGrpSpPr/>
            <p:nvPr/>
          </p:nvGrpSpPr>
          <p:grpSpPr>
            <a:xfrm>
              <a:off x="18367973" y="6917640"/>
              <a:ext cx="82785" cy="82785"/>
              <a:chOff x="0" y="0"/>
              <a:chExt cx="6350000" cy="6350000"/>
            </a:xfrm>
          </p:grpSpPr>
          <p:sp>
            <p:nvSpPr>
              <p:cNvPr id="434" name="Freeform 4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5" name="Group 435"/>
            <p:cNvGrpSpPr/>
            <p:nvPr/>
          </p:nvGrpSpPr>
          <p:grpSpPr>
            <a:xfrm>
              <a:off x="18367973" y="3724855"/>
              <a:ext cx="82785" cy="82785"/>
              <a:chOff x="0" y="0"/>
              <a:chExt cx="6350000" cy="6350000"/>
            </a:xfrm>
          </p:grpSpPr>
          <p:sp>
            <p:nvSpPr>
              <p:cNvPr id="436" name="Freeform 4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7" name="Group 437"/>
            <p:cNvGrpSpPr/>
            <p:nvPr/>
          </p:nvGrpSpPr>
          <p:grpSpPr>
            <a:xfrm>
              <a:off x="18367973" y="10105340"/>
              <a:ext cx="82785" cy="82785"/>
              <a:chOff x="0" y="0"/>
              <a:chExt cx="6350000" cy="6350000"/>
            </a:xfrm>
          </p:grpSpPr>
          <p:sp>
            <p:nvSpPr>
              <p:cNvPr id="438" name="Freeform 4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39" name="Group 439"/>
            <p:cNvGrpSpPr/>
            <p:nvPr/>
          </p:nvGrpSpPr>
          <p:grpSpPr>
            <a:xfrm>
              <a:off x="21555353" y="537155"/>
              <a:ext cx="82785" cy="82785"/>
              <a:chOff x="0" y="0"/>
              <a:chExt cx="6350000" cy="6350000"/>
            </a:xfrm>
          </p:grpSpPr>
          <p:sp>
            <p:nvSpPr>
              <p:cNvPr id="440" name="Freeform 4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1" name="Group 441"/>
            <p:cNvGrpSpPr/>
            <p:nvPr/>
          </p:nvGrpSpPr>
          <p:grpSpPr>
            <a:xfrm>
              <a:off x="21555353" y="6917640"/>
              <a:ext cx="82785" cy="82785"/>
              <a:chOff x="0" y="0"/>
              <a:chExt cx="6350000" cy="6350000"/>
            </a:xfrm>
          </p:grpSpPr>
          <p:sp>
            <p:nvSpPr>
              <p:cNvPr id="442" name="Freeform 4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3" name="Group 443"/>
            <p:cNvGrpSpPr/>
            <p:nvPr/>
          </p:nvGrpSpPr>
          <p:grpSpPr>
            <a:xfrm>
              <a:off x="21555353" y="3724855"/>
              <a:ext cx="82785" cy="82785"/>
              <a:chOff x="0" y="0"/>
              <a:chExt cx="6350000" cy="6350000"/>
            </a:xfrm>
          </p:grpSpPr>
          <p:sp>
            <p:nvSpPr>
              <p:cNvPr id="444" name="Freeform 4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5" name="Group 445"/>
            <p:cNvGrpSpPr/>
            <p:nvPr/>
          </p:nvGrpSpPr>
          <p:grpSpPr>
            <a:xfrm>
              <a:off x="21555353" y="10105340"/>
              <a:ext cx="82785" cy="82785"/>
              <a:chOff x="0" y="0"/>
              <a:chExt cx="6350000" cy="63500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7" name="Group 447"/>
            <p:cNvGrpSpPr/>
            <p:nvPr/>
          </p:nvGrpSpPr>
          <p:grpSpPr>
            <a:xfrm>
              <a:off x="8666701" y="2155235"/>
              <a:ext cx="82785" cy="82785"/>
              <a:chOff x="0" y="0"/>
              <a:chExt cx="6350000" cy="6350000"/>
            </a:xfrm>
          </p:grpSpPr>
          <p:sp>
            <p:nvSpPr>
              <p:cNvPr id="448" name="Freeform 4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49" name="Group 449"/>
            <p:cNvGrpSpPr/>
            <p:nvPr/>
          </p:nvGrpSpPr>
          <p:grpSpPr>
            <a:xfrm>
              <a:off x="8666701" y="8535719"/>
              <a:ext cx="82785" cy="82785"/>
              <a:chOff x="0" y="0"/>
              <a:chExt cx="6350000" cy="6350000"/>
            </a:xfrm>
          </p:grpSpPr>
          <p:sp>
            <p:nvSpPr>
              <p:cNvPr id="450" name="Freeform 4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1" name="Group 451"/>
            <p:cNvGrpSpPr/>
            <p:nvPr/>
          </p:nvGrpSpPr>
          <p:grpSpPr>
            <a:xfrm>
              <a:off x="8666701" y="5342935"/>
              <a:ext cx="82785" cy="82785"/>
              <a:chOff x="0" y="0"/>
              <a:chExt cx="6350000" cy="6350000"/>
            </a:xfrm>
          </p:grpSpPr>
          <p:sp>
            <p:nvSpPr>
              <p:cNvPr id="452" name="Freeform 4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3" name="Group 453"/>
            <p:cNvGrpSpPr/>
            <p:nvPr/>
          </p:nvGrpSpPr>
          <p:grpSpPr>
            <a:xfrm>
              <a:off x="18367973" y="2155235"/>
              <a:ext cx="82785" cy="82785"/>
              <a:chOff x="0" y="0"/>
              <a:chExt cx="6350000" cy="6350000"/>
            </a:xfrm>
          </p:grpSpPr>
          <p:sp>
            <p:nvSpPr>
              <p:cNvPr id="454" name="Freeform 4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5" name="Group 455"/>
            <p:cNvGrpSpPr/>
            <p:nvPr/>
          </p:nvGrpSpPr>
          <p:grpSpPr>
            <a:xfrm>
              <a:off x="18367973" y="8535719"/>
              <a:ext cx="82785" cy="82785"/>
              <a:chOff x="0" y="0"/>
              <a:chExt cx="6350000" cy="6350000"/>
            </a:xfrm>
          </p:grpSpPr>
          <p:sp>
            <p:nvSpPr>
              <p:cNvPr id="456" name="Freeform 4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7" name="Group 457"/>
            <p:cNvGrpSpPr/>
            <p:nvPr/>
          </p:nvGrpSpPr>
          <p:grpSpPr>
            <a:xfrm>
              <a:off x="18367973" y="5342935"/>
              <a:ext cx="82785" cy="82785"/>
              <a:chOff x="0" y="0"/>
              <a:chExt cx="6350000" cy="6350000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59" name="Group 459"/>
            <p:cNvGrpSpPr/>
            <p:nvPr/>
          </p:nvGrpSpPr>
          <p:grpSpPr>
            <a:xfrm>
              <a:off x="21555353" y="2155235"/>
              <a:ext cx="82785" cy="82785"/>
              <a:chOff x="0" y="0"/>
              <a:chExt cx="6350000" cy="6350000"/>
            </a:xfrm>
          </p:grpSpPr>
          <p:sp>
            <p:nvSpPr>
              <p:cNvPr id="460" name="Freeform 4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1" name="Group 461"/>
            <p:cNvGrpSpPr/>
            <p:nvPr/>
          </p:nvGrpSpPr>
          <p:grpSpPr>
            <a:xfrm>
              <a:off x="21555353" y="8535719"/>
              <a:ext cx="82785" cy="82785"/>
              <a:chOff x="0" y="0"/>
              <a:chExt cx="6350000" cy="6350000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3" name="Group 463"/>
            <p:cNvGrpSpPr/>
            <p:nvPr/>
          </p:nvGrpSpPr>
          <p:grpSpPr>
            <a:xfrm>
              <a:off x="21555353" y="5342935"/>
              <a:ext cx="82785" cy="82785"/>
              <a:chOff x="0" y="0"/>
              <a:chExt cx="6350000" cy="6350000"/>
            </a:xfrm>
          </p:grpSpPr>
          <p:sp>
            <p:nvSpPr>
              <p:cNvPr id="464" name="Freeform 4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5" name="Group 465"/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466" name="Freeform 4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7" name="Group 467"/>
            <p:cNvGrpSpPr/>
            <p:nvPr/>
          </p:nvGrpSpPr>
          <p:grpSpPr>
            <a:xfrm>
              <a:off x="5420417" y="6917640"/>
              <a:ext cx="82785" cy="82785"/>
              <a:chOff x="0" y="0"/>
              <a:chExt cx="6350000" cy="6350000"/>
            </a:xfrm>
          </p:grpSpPr>
          <p:sp>
            <p:nvSpPr>
              <p:cNvPr id="468" name="Freeform 4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69" name="Group 469"/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470" name="Freeform 4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1" name="Group 471"/>
            <p:cNvGrpSpPr/>
            <p:nvPr/>
          </p:nvGrpSpPr>
          <p:grpSpPr>
            <a:xfrm>
              <a:off x="5420417" y="10105340"/>
              <a:ext cx="82785" cy="82785"/>
              <a:chOff x="0" y="0"/>
              <a:chExt cx="6350000" cy="6350000"/>
            </a:xfrm>
          </p:grpSpPr>
          <p:sp>
            <p:nvSpPr>
              <p:cNvPr id="472" name="Freeform 4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3" name="Group 473"/>
            <p:cNvGrpSpPr/>
            <p:nvPr/>
          </p:nvGrpSpPr>
          <p:grpSpPr>
            <a:xfrm>
              <a:off x="15121689" y="537155"/>
              <a:ext cx="82785" cy="82785"/>
              <a:chOff x="0" y="0"/>
              <a:chExt cx="6350000" cy="6350000"/>
            </a:xfrm>
          </p:grpSpPr>
          <p:sp>
            <p:nvSpPr>
              <p:cNvPr id="474" name="Freeform 4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5" name="Group 475"/>
            <p:cNvGrpSpPr/>
            <p:nvPr/>
          </p:nvGrpSpPr>
          <p:grpSpPr>
            <a:xfrm>
              <a:off x="15121689" y="6917640"/>
              <a:ext cx="82785" cy="82785"/>
              <a:chOff x="0" y="0"/>
              <a:chExt cx="6350000" cy="6350000"/>
            </a:xfrm>
          </p:grpSpPr>
          <p:sp>
            <p:nvSpPr>
              <p:cNvPr id="476" name="Freeform 4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7" name="Group 477"/>
            <p:cNvGrpSpPr/>
            <p:nvPr/>
          </p:nvGrpSpPr>
          <p:grpSpPr>
            <a:xfrm>
              <a:off x="15121689" y="3724855"/>
              <a:ext cx="82785" cy="82785"/>
              <a:chOff x="0" y="0"/>
              <a:chExt cx="6350000" cy="6350000"/>
            </a:xfrm>
          </p:grpSpPr>
          <p:sp>
            <p:nvSpPr>
              <p:cNvPr id="478" name="Freeform 4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79" name="Group 479"/>
            <p:cNvGrpSpPr/>
            <p:nvPr/>
          </p:nvGrpSpPr>
          <p:grpSpPr>
            <a:xfrm>
              <a:off x="15121689" y="10105340"/>
              <a:ext cx="82785" cy="82785"/>
              <a:chOff x="0" y="0"/>
              <a:chExt cx="6350000" cy="6350000"/>
            </a:xfrm>
          </p:grpSpPr>
          <p:sp>
            <p:nvSpPr>
              <p:cNvPr id="480" name="Freeform 4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1" name="Group 481"/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482" name="Freeform 4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3" name="Group 483"/>
            <p:cNvGrpSpPr/>
            <p:nvPr/>
          </p:nvGrpSpPr>
          <p:grpSpPr>
            <a:xfrm>
              <a:off x="5420417" y="8535719"/>
              <a:ext cx="82785" cy="82785"/>
              <a:chOff x="0" y="0"/>
              <a:chExt cx="6350000" cy="63500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5" name="Group 485"/>
            <p:cNvGrpSpPr/>
            <p:nvPr/>
          </p:nvGrpSpPr>
          <p:grpSpPr>
            <a:xfrm>
              <a:off x="5420417" y="5342935"/>
              <a:ext cx="82785" cy="82785"/>
              <a:chOff x="0" y="0"/>
              <a:chExt cx="6350000" cy="6350000"/>
            </a:xfrm>
          </p:grpSpPr>
          <p:sp>
            <p:nvSpPr>
              <p:cNvPr id="486" name="Freeform 4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7" name="Group 487"/>
            <p:cNvGrpSpPr/>
            <p:nvPr/>
          </p:nvGrpSpPr>
          <p:grpSpPr>
            <a:xfrm>
              <a:off x="15121689" y="2155235"/>
              <a:ext cx="82785" cy="82785"/>
              <a:chOff x="0" y="0"/>
              <a:chExt cx="6350000" cy="6350000"/>
            </a:xfrm>
          </p:grpSpPr>
          <p:sp>
            <p:nvSpPr>
              <p:cNvPr id="488" name="Freeform 4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89" name="Group 489"/>
            <p:cNvGrpSpPr/>
            <p:nvPr/>
          </p:nvGrpSpPr>
          <p:grpSpPr>
            <a:xfrm>
              <a:off x="15121689" y="8535719"/>
              <a:ext cx="82785" cy="82785"/>
              <a:chOff x="0" y="0"/>
              <a:chExt cx="6350000" cy="6350000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1" name="Group 491"/>
            <p:cNvGrpSpPr/>
            <p:nvPr/>
          </p:nvGrpSpPr>
          <p:grpSpPr>
            <a:xfrm>
              <a:off x="15121689" y="5342935"/>
              <a:ext cx="82785" cy="82785"/>
              <a:chOff x="0" y="0"/>
              <a:chExt cx="6350000" cy="6350000"/>
            </a:xfrm>
          </p:grpSpPr>
          <p:sp>
            <p:nvSpPr>
              <p:cNvPr id="492" name="Freeform 4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3" name="Group 493"/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494" name="Freeform 4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5" name="Group 495"/>
            <p:cNvGrpSpPr/>
            <p:nvPr/>
          </p:nvGrpSpPr>
          <p:grpSpPr>
            <a:xfrm>
              <a:off x="2712413" y="7455836"/>
              <a:ext cx="82785" cy="82785"/>
              <a:chOff x="0" y="0"/>
              <a:chExt cx="6350000" cy="6350000"/>
            </a:xfrm>
          </p:grpSpPr>
          <p:sp>
            <p:nvSpPr>
              <p:cNvPr id="496" name="Freeform 4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7" name="Group 497"/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498" name="Freeform 4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499" name="Group 499"/>
            <p:cNvGrpSpPr/>
            <p:nvPr/>
          </p:nvGrpSpPr>
          <p:grpSpPr>
            <a:xfrm>
              <a:off x="2712413" y="10643536"/>
              <a:ext cx="82785" cy="82785"/>
              <a:chOff x="0" y="0"/>
              <a:chExt cx="6350000" cy="6350000"/>
            </a:xfrm>
          </p:grpSpPr>
          <p:sp>
            <p:nvSpPr>
              <p:cNvPr id="500" name="Freeform 5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1" name="Group 501"/>
            <p:cNvGrpSpPr/>
            <p:nvPr/>
          </p:nvGrpSpPr>
          <p:grpSpPr>
            <a:xfrm>
              <a:off x="12413685" y="1075351"/>
              <a:ext cx="82785" cy="82785"/>
              <a:chOff x="0" y="0"/>
              <a:chExt cx="6350000" cy="6350000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3" name="Group 503"/>
            <p:cNvGrpSpPr/>
            <p:nvPr/>
          </p:nvGrpSpPr>
          <p:grpSpPr>
            <a:xfrm>
              <a:off x="12413685" y="7455836"/>
              <a:ext cx="82785" cy="82785"/>
              <a:chOff x="0" y="0"/>
              <a:chExt cx="6350000" cy="6350000"/>
            </a:xfrm>
          </p:grpSpPr>
          <p:sp>
            <p:nvSpPr>
              <p:cNvPr id="504" name="Freeform 5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5" name="Group 505"/>
            <p:cNvGrpSpPr/>
            <p:nvPr/>
          </p:nvGrpSpPr>
          <p:grpSpPr>
            <a:xfrm>
              <a:off x="12413685" y="4263051"/>
              <a:ext cx="82785" cy="82785"/>
              <a:chOff x="0" y="0"/>
              <a:chExt cx="6350000" cy="6350000"/>
            </a:xfrm>
          </p:grpSpPr>
          <p:sp>
            <p:nvSpPr>
              <p:cNvPr id="506" name="Freeform 5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7" name="Group 507"/>
            <p:cNvGrpSpPr/>
            <p:nvPr/>
          </p:nvGrpSpPr>
          <p:grpSpPr>
            <a:xfrm>
              <a:off x="12413685" y="10643536"/>
              <a:ext cx="82785" cy="82785"/>
              <a:chOff x="0" y="0"/>
              <a:chExt cx="6350000" cy="6350000"/>
            </a:xfrm>
          </p:grpSpPr>
          <p:sp>
            <p:nvSpPr>
              <p:cNvPr id="508" name="Freeform 5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09" name="Group 509"/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1" name="Group 511"/>
            <p:cNvGrpSpPr/>
            <p:nvPr/>
          </p:nvGrpSpPr>
          <p:grpSpPr>
            <a:xfrm>
              <a:off x="2712413" y="9073915"/>
              <a:ext cx="82785" cy="82785"/>
              <a:chOff x="0" y="0"/>
              <a:chExt cx="6350000" cy="6350000"/>
            </a:xfrm>
          </p:grpSpPr>
          <p:sp>
            <p:nvSpPr>
              <p:cNvPr id="512" name="Freeform 5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3" name="Group 513"/>
            <p:cNvGrpSpPr/>
            <p:nvPr/>
          </p:nvGrpSpPr>
          <p:grpSpPr>
            <a:xfrm>
              <a:off x="2712413" y="5881131"/>
              <a:ext cx="82785" cy="82785"/>
              <a:chOff x="0" y="0"/>
              <a:chExt cx="6350000" cy="6350000"/>
            </a:xfrm>
          </p:grpSpPr>
          <p:sp>
            <p:nvSpPr>
              <p:cNvPr id="514" name="Freeform 5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5" name="Group 515"/>
            <p:cNvGrpSpPr/>
            <p:nvPr/>
          </p:nvGrpSpPr>
          <p:grpSpPr>
            <a:xfrm>
              <a:off x="12413685" y="2693431"/>
              <a:ext cx="82785" cy="82785"/>
              <a:chOff x="0" y="0"/>
              <a:chExt cx="6350000" cy="6350000"/>
            </a:xfrm>
          </p:grpSpPr>
          <p:sp>
            <p:nvSpPr>
              <p:cNvPr id="516" name="Freeform 5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7" name="Group 517"/>
            <p:cNvGrpSpPr/>
            <p:nvPr/>
          </p:nvGrpSpPr>
          <p:grpSpPr>
            <a:xfrm>
              <a:off x="12413685" y="9073915"/>
              <a:ext cx="82785" cy="82785"/>
              <a:chOff x="0" y="0"/>
              <a:chExt cx="6350000" cy="6350000"/>
            </a:xfrm>
          </p:grpSpPr>
          <p:sp>
            <p:nvSpPr>
              <p:cNvPr id="518" name="Freeform 5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19" name="Group 519"/>
            <p:cNvGrpSpPr/>
            <p:nvPr/>
          </p:nvGrpSpPr>
          <p:grpSpPr>
            <a:xfrm>
              <a:off x="12413685" y="5881131"/>
              <a:ext cx="82785" cy="82785"/>
              <a:chOff x="0" y="0"/>
              <a:chExt cx="6350000" cy="6350000"/>
            </a:xfrm>
          </p:grpSpPr>
          <p:sp>
            <p:nvSpPr>
              <p:cNvPr id="520" name="Freeform 5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1" name="Group 521"/>
            <p:cNvGrpSpPr/>
            <p:nvPr/>
          </p:nvGrpSpPr>
          <p:grpSpPr>
            <a:xfrm>
              <a:off x="9206562" y="1075351"/>
              <a:ext cx="82785" cy="82785"/>
              <a:chOff x="0" y="0"/>
              <a:chExt cx="6350000" cy="6350000"/>
            </a:xfrm>
          </p:grpSpPr>
          <p:sp>
            <p:nvSpPr>
              <p:cNvPr id="522" name="Freeform 5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3" name="Group 523"/>
            <p:cNvGrpSpPr/>
            <p:nvPr/>
          </p:nvGrpSpPr>
          <p:grpSpPr>
            <a:xfrm>
              <a:off x="9206562" y="7455836"/>
              <a:ext cx="82785" cy="82785"/>
              <a:chOff x="0" y="0"/>
              <a:chExt cx="6350000" cy="6350000"/>
            </a:xfrm>
          </p:grpSpPr>
          <p:sp>
            <p:nvSpPr>
              <p:cNvPr id="524" name="Freeform 5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5" name="Group 525"/>
            <p:cNvGrpSpPr/>
            <p:nvPr/>
          </p:nvGrpSpPr>
          <p:grpSpPr>
            <a:xfrm>
              <a:off x="9206562" y="4263051"/>
              <a:ext cx="82785" cy="82785"/>
              <a:chOff x="0" y="0"/>
              <a:chExt cx="6350000" cy="6350000"/>
            </a:xfrm>
          </p:grpSpPr>
          <p:sp>
            <p:nvSpPr>
              <p:cNvPr id="526" name="Freeform 5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7" name="Group 527"/>
            <p:cNvGrpSpPr/>
            <p:nvPr/>
          </p:nvGrpSpPr>
          <p:grpSpPr>
            <a:xfrm>
              <a:off x="9206562" y="10643536"/>
              <a:ext cx="82785" cy="82785"/>
              <a:chOff x="0" y="0"/>
              <a:chExt cx="6350000" cy="6350000"/>
            </a:xfrm>
          </p:grpSpPr>
          <p:sp>
            <p:nvSpPr>
              <p:cNvPr id="528" name="Freeform 5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29" name="Group 529"/>
            <p:cNvGrpSpPr/>
            <p:nvPr/>
          </p:nvGrpSpPr>
          <p:grpSpPr>
            <a:xfrm>
              <a:off x="18907834" y="1075351"/>
              <a:ext cx="82785" cy="82785"/>
              <a:chOff x="0" y="0"/>
              <a:chExt cx="6350000" cy="6350000"/>
            </a:xfrm>
          </p:grpSpPr>
          <p:sp>
            <p:nvSpPr>
              <p:cNvPr id="530" name="Freeform 5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1" name="Group 531"/>
            <p:cNvGrpSpPr/>
            <p:nvPr/>
          </p:nvGrpSpPr>
          <p:grpSpPr>
            <a:xfrm>
              <a:off x="18907834" y="7455836"/>
              <a:ext cx="82785" cy="82785"/>
              <a:chOff x="0" y="0"/>
              <a:chExt cx="6350000" cy="6350000"/>
            </a:xfrm>
          </p:grpSpPr>
          <p:sp>
            <p:nvSpPr>
              <p:cNvPr id="532" name="Freeform 5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3" name="Group 533"/>
            <p:cNvGrpSpPr/>
            <p:nvPr/>
          </p:nvGrpSpPr>
          <p:grpSpPr>
            <a:xfrm>
              <a:off x="18907834" y="4263051"/>
              <a:ext cx="82785" cy="82785"/>
              <a:chOff x="0" y="0"/>
              <a:chExt cx="6350000" cy="6350000"/>
            </a:xfrm>
          </p:grpSpPr>
          <p:sp>
            <p:nvSpPr>
              <p:cNvPr id="534" name="Freeform 5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5" name="Group 535"/>
            <p:cNvGrpSpPr/>
            <p:nvPr/>
          </p:nvGrpSpPr>
          <p:grpSpPr>
            <a:xfrm>
              <a:off x="18907834" y="10643536"/>
              <a:ext cx="82785" cy="82785"/>
              <a:chOff x="0" y="0"/>
              <a:chExt cx="6350000" cy="6350000"/>
            </a:xfrm>
          </p:grpSpPr>
          <p:sp>
            <p:nvSpPr>
              <p:cNvPr id="536" name="Freeform 5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7" name="Group 537"/>
            <p:cNvGrpSpPr/>
            <p:nvPr/>
          </p:nvGrpSpPr>
          <p:grpSpPr>
            <a:xfrm>
              <a:off x="9206562" y="2693431"/>
              <a:ext cx="82785" cy="82785"/>
              <a:chOff x="0" y="0"/>
              <a:chExt cx="6350000" cy="6350000"/>
            </a:xfrm>
          </p:grpSpPr>
          <p:sp>
            <p:nvSpPr>
              <p:cNvPr id="538" name="Freeform 5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39" name="Group 539"/>
            <p:cNvGrpSpPr/>
            <p:nvPr/>
          </p:nvGrpSpPr>
          <p:grpSpPr>
            <a:xfrm>
              <a:off x="9206562" y="9073915"/>
              <a:ext cx="82785" cy="82785"/>
              <a:chOff x="0" y="0"/>
              <a:chExt cx="6350000" cy="6350000"/>
            </a:xfrm>
          </p:grpSpPr>
          <p:sp>
            <p:nvSpPr>
              <p:cNvPr id="540" name="Freeform 5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1" name="Group 541"/>
            <p:cNvGrpSpPr/>
            <p:nvPr/>
          </p:nvGrpSpPr>
          <p:grpSpPr>
            <a:xfrm>
              <a:off x="9206562" y="5881131"/>
              <a:ext cx="82785" cy="82785"/>
              <a:chOff x="0" y="0"/>
              <a:chExt cx="6350000" cy="6350000"/>
            </a:xfrm>
          </p:grpSpPr>
          <p:sp>
            <p:nvSpPr>
              <p:cNvPr id="542" name="Freeform 5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3" name="Group 543"/>
            <p:cNvGrpSpPr/>
            <p:nvPr/>
          </p:nvGrpSpPr>
          <p:grpSpPr>
            <a:xfrm>
              <a:off x="18907834" y="2693431"/>
              <a:ext cx="82785" cy="82785"/>
              <a:chOff x="0" y="0"/>
              <a:chExt cx="6350000" cy="6350000"/>
            </a:xfrm>
          </p:grpSpPr>
          <p:sp>
            <p:nvSpPr>
              <p:cNvPr id="544" name="Freeform 5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5" name="Group 545"/>
            <p:cNvGrpSpPr/>
            <p:nvPr/>
          </p:nvGrpSpPr>
          <p:grpSpPr>
            <a:xfrm>
              <a:off x="18907834" y="9073915"/>
              <a:ext cx="82785" cy="82785"/>
              <a:chOff x="0" y="0"/>
              <a:chExt cx="6350000" cy="6350000"/>
            </a:xfrm>
          </p:grpSpPr>
          <p:sp>
            <p:nvSpPr>
              <p:cNvPr id="546" name="Freeform 5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7" name="Group 547"/>
            <p:cNvGrpSpPr/>
            <p:nvPr/>
          </p:nvGrpSpPr>
          <p:grpSpPr>
            <a:xfrm>
              <a:off x="18907834" y="5881131"/>
              <a:ext cx="82785" cy="82785"/>
              <a:chOff x="0" y="0"/>
              <a:chExt cx="6350000" cy="6350000"/>
            </a:xfrm>
          </p:grpSpPr>
          <p:sp>
            <p:nvSpPr>
              <p:cNvPr id="548" name="Freeform 5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49" name="Group 549"/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550" name="Freeform 5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1" name="Group 551"/>
            <p:cNvGrpSpPr/>
            <p:nvPr/>
          </p:nvGrpSpPr>
          <p:grpSpPr>
            <a:xfrm>
              <a:off x="5960278" y="7455836"/>
              <a:ext cx="82785" cy="82785"/>
              <a:chOff x="0" y="0"/>
              <a:chExt cx="6350000" cy="6350000"/>
            </a:xfrm>
          </p:grpSpPr>
          <p:sp>
            <p:nvSpPr>
              <p:cNvPr id="552" name="Freeform 5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3" name="Group 553"/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554" name="Freeform 5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5" name="Group 555"/>
            <p:cNvGrpSpPr/>
            <p:nvPr/>
          </p:nvGrpSpPr>
          <p:grpSpPr>
            <a:xfrm>
              <a:off x="5960278" y="10643536"/>
              <a:ext cx="82785" cy="82785"/>
              <a:chOff x="0" y="0"/>
              <a:chExt cx="6350000" cy="6350000"/>
            </a:xfrm>
          </p:grpSpPr>
          <p:sp>
            <p:nvSpPr>
              <p:cNvPr id="556" name="Freeform 55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7" name="Group 557"/>
            <p:cNvGrpSpPr/>
            <p:nvPr/>
          </p:nvGrpSpPr>
          <p:grpSpPr>
            <a:xfrm>
              <a:off x="15661550" y="1075351"/>
              <a:ext cx="82785" cy="82785"/>
              <a:chOff x="0" y="0"/>
              <a:chExt cx="6350000" cy="6350000"/>
            </a:xfrm>
          </p:grpSpPr>
          <p:sp>
            <p:nvSpPr>
              <p:cNvPr id="558" name="Freeform 5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59" name="Group 559"/>
            <p:cNvGrpSpPr/>
            <p:nvPr/>
          </p:nvGrpSpPr>
          <p:grpSpPr>
            <a:xfrm>
              <a:off x="15661550" y="7455836"/>
              <a:ext cx="82785" cy="82785"/>
              <a:chOff x="0" y="0"/>
              <a:chExt cx="6350000" cy="6350000"/>
            </a:xfrm>
          </p:grpSpPr>
          <p:sp>
            <p:nvSpPr>
              <p:cNvPr id="560" name="Freeform 5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1" name="Group 561"/>
            <p:cNvGrpSpPr/>
            <p:nvPr/>
          </p:nvGrpSpPr>
          <p:grpSpPr>
            <a:xfrm>
              <a:off x="15661550" y="4263051"/>
              <a:ext cx="82785" cy="82785"/>
              <a:chOff x="0" y="0"/>
              <a:chExt cx="6350000" cy="6350000"/>
            </a:xfrm>
          </p:grpSpPr>
          <p:sp>
            <p:nvSpPr>
              <p:cNvPr id="562" name="Freeform 5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3" name="Group 563"/>
            <p:cNvGrpSpPr/>
            <p:nvPr/>
          </p:nvGrpSpPr>
          <p:grpSpPr>
            <a:xfrm>
              <a:off x="15661550" y="10643536"/>
              <a:ext cx="82785" cy="82785"/>
              <a:chOff x="0" y="0"/>
              <a:chExt cx="6350000" cy="6350000"/>
            </a:xfrm>
          </p:grpSpPr>
          <p:sp>
            <p:nvSpPr>
              <p:cNvPr id="564" name="Freeform 5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5" name="Group 565"/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566" name="Freeform 5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7" name="Group 567"/>
            <p:cNvGrpSpPr/>
            <p:nvPr/>
          </p:nvGrpSpPr>
          <p:grpSpPr>
            <a:xfrm>
              <a:off x="5960278" y="9073915"/>
              <a:ext cx="82785" cy="82785"/>
              <a:chOff x="0" y="0"/>
              <a:chExt cx="6350000" cy="6350000"/>
            </a:xfrm>
          </p:grpSpPr>
          <p:sp>
            <p:nvSpPr>
              <p:cNvPr id="568" name="Freeform 5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69" name="Group 569"/>
            <p:cNvGrpSpPr/>
            <p:nvPr/>
          </p:nvGrpSpPr>
          <p:grpSpPr>
            <a:xfrm>
              <a:off x="5960278" y="5881131"/>
              <a:ext cx="82785" cy="82785"/>
              <a:chOff x="0" y="0"/>
              <a:chExt cx="6350000" cy="6350000"/>
            </a:xfrm>
          </p:grpSpPr>
          <p:sp>
            <p:nvSpPr>
              <p:cNvPr id="570" name="Freeform 5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1" name="Group 571"/>
            <p:cNvGrpSpPr/>
            <p:nvPr/>
          </p:nvGrpSpPr>
          <p:grpSpPr>
            <a:xfrm>
              <a:off x="15661550" y="2693431"/>
              <a:ext cx="82785" cy="82785"/>
              <a:chOff x="0" y="0"/>
              <a:chExt cx="6350000" cy="6350000"/>
            </a:xfrm>
          </p:grpSpPr>
          <p:sp>
            <p:nvSpPr>
              <p:cNvPr id="572" name="Freeform 5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3" name="Group 573"/>
            <p:cNvGrpSpPr/>
            <p:nvPr/>
          </p:nvGrpSpPr>
          <p:grpSpPr>
            <a:xfrm>
              <a:off x="15661550" y="9073915"/>
              <a:ext cx="82785" cy="82785"/>
              <a:chOff x="0" y="0"/>
              <a:chExt cx="6350000" cy="6350000"/>
            </a:xfrm>
          </p:grpSpPr>
          <p:sp>
            <p:nvSpPr>
              <p:cNvPr id="574" name="Freeform 5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5" name="Group 575"/>
            <p:cNvGrpSpPr/>
            <p:nvPr/>
          </p:nvGrpSpPr>
          <p:grpSpPr>
            <a:xfrm>
              <a:off x="15661550" y="5881131"/>
              <a:ext cx="82785" cy="82785"/>
              <a:chOff x="0" y="0"/>
              <a:chExt cx="6350000" cy="6350000"/>
            </a:xfrm>
          </p:grpSpPr>
          <p:sp>
            <p:nvSpPr>
              <p:cNvPr id="576" name="Freeform 5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7" name="Group 577"/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578" name="Freeform 5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79" name="Group 579"/>
            <p:cNvGrpSpPr/>
            <p:nvPr/>
          </p:nvGrpSpPr>
          <p:grpSpPr>
            <a:xfrm>
              <a:off x="545144" y="6380485"/>
              <a:ext cx="82785" cy="82785"/>
              <a:chOff x="0" y="0"/>
              <a:chExt cx="1913890" cy="1913890"/>
            </a:xfrm>
          </p:grpSpPr>
          <p:sp>
            <p:nvSpPr>
              <p:cNvPr id="580" name="Freeform 5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1" name="Group 581"/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582" name="Freeform 5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3" name="Group 583"/>
            <p:cNvGrpSpPr/>
            <p:nvPr/>
          </p:nvGrpSpPr>
          <p:grpSpPr>
            <a:xfrm>
              <a:off x="545144" y="9568185"/>
              <a:ext cx="82785" cy="82785"/>
              <a:chOff x="0" y="0"/>
              <a:chExt cx="1913890" cy="1913890"/>
            </a:xfrm>
          </p:grpSpPr>
          <p:sp>
            <p:nvSpPr>
              <p:cNvPr id="584" name="Freeform 5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5" name="Group 585"/>
            <p:cNvGrpSpPr/>
            <p:nvPr/>
          </p:nvGrpSpPr>
          <p:grpSpPr>
            <a:xfrm>
              <a:off x="10246416" y="0"/>
              <a:ext cx="82785" cy="82785"/>
              <a:chOff x="0" y="0"/>
              <a:chExt cx="1913890" cy="1913890"/>
            </a:xfrm>
          </p:grpSpPr>
          <p:sp>
            <p:nvSpPr>
              <p:cNvPr id="586" name="Freeform 5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7" name="Group 587"/>
            <p:cNvGrpSpPr/>
            <p:nvPr/>
          </p:nvGrpSpPr>
          <p:grpSpPr>
            <a:xfrm>
              <a:off x="10246416" y="6380485"/>
              <a:ext cx="82785" cy="82785"/>
              <a:chOff x="0" y="0"/>
              <a:chExt cx="1913890" cy="1913890"/>
            </a:xfrm>
          </p:grpSpPr>
          <p:sp>
            <p:nvSpPr>
              <p:cNvPr id="588" name="Freeform 5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89" name="Group 589"/>
            <p:cNvGrpSpPr/>
            <p:nvPr/>
          </p:nvGrpSpPr>
          <p:grpSpPr>
            <a:xfrm>
              <a:off x="10246416" y="3187700"/>
              <a:ext cx="82785" cy="82785"/>
              <a:chOff x="0" y="0"/>
              <a:chExt cx="1913890" cy="1913890"/>
            </a:xfrm>
          </p:grpSpPr>
          <p:sp>
            <p:nvSpPr>
              <p:cNvPr id="590" name="Freeform 5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1" name="Group 591"/>
            <p:cNvGrpSpPr/>
            <p:nvPr/>
          </p:nvGrpSpPr>
          <p:grpSpPr>
            <a:xfrm>
              <a:off x="10246416" y="9568185"/>
              <a:ext cx="82785" cy="82785"/>
              <a:chOff x="0" y="0"/>
              <a:chExt cx="1913890" cy="1913890"/>
            </a:xfrm>
          </p:grpSpPr>
          <p:sp>
            <p:nvSpPr>
              <p:cNvPr id="592" name="Freeform 5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3" name="Group 593"/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594" name="Freeform 5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5" name="Group 595"/>
            <p:cNvGrpSpPr/>
            <p:nvPr/>
          </p:nvGrpSpPr>
          <p:grpSpPr>
            <a:xfrm>
              <a:off x="545144" y="7998564"/>
              <a:ext cx="82785" cy="82785"/>
              <a:chOff x="0" y="0"/>
              <a:chExt cx="1913890" cy="1913890"/>
            </a:xfrm>
          </p:grpSpPr>
          <p:sp>
            <p:nvSpPr>
              <p:cNvPr id="596" name="Freeform 5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7" name="Group 597"/>
            <p:cNvGrpSpPr/>
            <p:nvPr/>
          </p:nvGrpSpPr>
          <p:grpSpPr>
            <a:xfrm>
              <a:off x="545144" y="4805780"/>
              <a:ext cx="82785" cy="82785"/>
              <a:chOff x="0" y="0"/>
              <a:chExt cx="1913890" cy="1913890"/>
            </a:xfrm>
          </p:grpSpPr>
          <p:sp>
            <p:nvSpPr>
              <p:cNvPr id="598" name="Freeform 5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599" name="Group 599"/>
            <p:cNvGrpSpPr/>
            <p:nvPr/>
          </p:nvGrpSpPr>
          <p:grpSpPr>
            <a:xfrm>
              <a:off x="10246416" y="1618080"/>
              <a:ext cx="82785" cy="82785"/>
              <a:chOff x="0" y="0"/>
              <a:chExt cx="1913890" cy="1913890"/>
            </a:xfrm>
          </p:grpSpPr>
          <p:sp>
            <p:nvSpPr>
              <p:cNvPr id="600" name="Freeform 6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1" name="Group 601"/>
            <p:cNvGrpSpPr/>
            <p:nvPr/>
          </p:nvGrpSpPr>
          <p:grpSpPr>
            <a:xfrm>
              <a:off x="10246416" y="7998564"/>
              <a:ext cx="82785" cy="82785"/>
              <a:chOff x="0" y="0"/>
              <a:chExt cx="1913890" cy="1913890"/>
            </a:xfrm>
          </p:grpSpPr>
          <p:sp>
            <p:nvSpPr>
              <p:cNvPr id="602" name="Freeform 6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3" name="Group 603"/>
            <p:cNvGrpSpPr/>
            <p:nvPr/>
          </p:nvGrpSpPr>
          <p:grpSpPr>
            <a:xfrm>
              <a:off x="10246416" y="4805780"/>
              <a:ext cx="82785" cy="82785"/>
              <a:chOff x="0" y="0"/>
              <a:chExt cx="1913890" cy="1913890"/>
            </a:xfrm>
          </p:grpSpPr>
          <p:sp>
            <p:nvSpPr>
              <p:cNvPr id="604" name="Freeform 6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5" name="Group 605"/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606" name="Freeform 6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7" name="Group 607"/>
            <p:cNvGrpSpPr/>
            <p:nvPr/>
          </p:nvGrpSpPr>
          <p:grpSpPr>
            <a:xfrm>
              <a:off x="7039293" y="6380485"/>
              <a:ext cx="82785" cy="82785"/>
              <a:chOff x="0" y="0"/>
              <a:chExt cx="1913890" cy="1913890"/>
            </a:xfrm>
          </p:grpSpPr>
          <p:sp>
            <p:nvSpPr>
              <p:cNvPr id="608" name="Freeform 6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09" name="Group 609"/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610" name="Freeform 6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1" name="Group 611"/>
            <p:cNvGrpSpPr/>
            <p:nvPr/>
          </p:nvGrpSpPr>
          <p:grpSpPr>
            <a:xfrm>
              <a:off x="7039293" y="9568185"/>
              <a:ext cx="82785" cy="82785"/>
              <a:chOff x="0" y="0"/>
              <a:chExt cx="1913890" cy="1913890"/>
            </a:xfrm>
          </p:grpSpPr>
          <p:sp>
            <p:nvSpPr>
              <p:cNvPr id="612" name="Freeform 6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3" name="Group 613"/>
            <p:cNvGrpSpPr/>
            <p:nvPr/>
          </p:nvGrpSpPr>
          <p:grpSpPr>
            <a:xfrm>
              <a:off x="16740565" y="0"/>
              <a:ext cx="82785" cy="82785"/>
              <a:chOff x="0" y="0"/>
              <a:chExt cx="1913890" cy="1913890"/>
            </a:xfrm>
          </p:grpSpPr>
          <p:sp>
            <p:nvSpPr>
              <p:cNvPr id="614" name="Freeform 6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5" name="Group 615"/>
            <p:cNvGrpSpPr/>
            <p:nvPr/>
          </p:nvGrpSpPr>
          <p:grpSpPr>
            <a:xfrm>
              <a:off x="16740565" y="6380485"/>
              <a:ext cx="82785" cy="82785"/>
              <a:chOff x="0" y="0"/>
              <a:chExt cx="1913890" cy="1913890"/>
            </a:xfrm>
          </p:grpSpPr>
          <p:sp>
            <p:nvSpPr>
              <p:cNvPr id="616" name="Freeform 6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7" name="Group 617"/>
            <p:cNvGrpSpPr/>
            <p:nvPr/>
          </p:nvGrpSpPr>
          <p:grpSpPr>
            <a:xfrm>
              <a:off x="16740565" y="3187700"/>
              <a:ext cx="82785" cy="82785"/>
              <a:chOff x="0" y="0"/>
              <a:chExt cx="1913890" cy="1913890"/>
            </a:xfrm>
          </p:grpSpPr>
          <p:sp>
            <p:nvSpPr>
              <p:cNvPr id="618" name="Freeform 6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19" name="Group 619"/>
            <p:cNvGrpSpPr/>
            <p:nvPr/>
          </p:nvGrpSpPr>
          <p:grpSpPr>
            <a:xfrm>
              <a:off x="16740565" y="9568185"/>
              <a:ext cx="82785" cy="82785"/>
              <a:chOff x="0" y="0"/>
              <a:chExt cx="1913890" cy="1913890"/>
            </a:xfrm>
          </p:grpSpPr>
          <p:sp>
            <p:nvSpPr>
              <p:cNvPr id="620" name="Freeform 6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1" name="Group 621"/>
            <p:cNvGrpSpPr/>
            <p:nvPr/>
          </p:nvGrpSpPr>
          <p:grpSpPr>
            <a:xfrm>
              <a:off x="19927945" y="0"/>
              <a:ext cx="82785" cy="82785"/>
              <a:chOff x="0" y="0"/>
              <a:chExt cx="1913890" cy="1913890"/>
            </a:xfrm>
          </p:grpSpPr>
          <p:sp>
            <p:nvSpPr>
              <p:cNvPr id="622" name="Freeform 6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3" name="Group 623"/>
            <p:cNvGrpSpPr/>
            <p:nvPr/>
          </p:nvGrpSpPr>
          <p:grpSpPr>
            <a:xfrm>
              <a:off x="19927945" y="6380485"/>
              <a:ext cx="82785" cy="82785"/>
              <a:chOff x="0" y="0"/>
              <a:chExt cx="1913890" cy="1913890"/>
            </a:xfrm>
          </p:grpSpPr>
          <p:sp>
            <p:nvSpPr>
              <p:cNvPr id="624" name="Freeform 6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5" name="Group 625"/>
            <p:cNvGrpSpPr/>
            <p:nvPr/>
          </p:nvGrpSpPr>
          <p:grpSpPr>
            <a:xfrm>
              <a:off x="19927945" y="3187700"/>
              <a:ext cx="82785" cy="82785"/>
              <a:chOff x="0" y="0"/>
              <a:chExt cx="1913890" cy="1913890"/>
            </a:xfrm>
          </p:grpSpPr>
          <p:sp>
            <p:nvSpPr>
              <p:cNvPr id="626" name="Freeform 6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7" name="Group 627"/>
            <p:cNvGrpSpPr/>
            <p:nvPr/>
          </p:nvGrpSpPr>
          <p:grpSpPr>
            <a:xfrm>
              <a:off x="19927945" y="9568185"/>
              <a:ext cx="82785" cy="82785"/>
              <a:chOff x="0" y="0"/>
              <a:chExt cx="1913890" cy="1913890"/>
            </a:xfrm>
          </p:grpSpPr>
          <p:sp>
            <p:nvSpPr>
              <p:cNvPr id="628" name="Freeform 6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29" name="Group 629"/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630" name="Freeform 6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1" name="Group 631"/>
            <p:cNvGrpSpPr/>
            <p:nvPr/>
          </p:nvGrpSpPr>
          <p:grpSpPr>
            <a:xfrm>
              <a:off x="7039293" y="7998564"/>
              <a:ext cx="82785" cy="82785"/>
              <a:chOff x="0" y="0"/>
              <a:chExt cx="1913890" cy="1913890"/>
            </a:xfrm>
          </p:grpSpPr>
          <p:sp>
            <p:nvSpPr>
              <p:cNvPr id="632" name="Freeform 6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3" name="Group 633"/>
            <p:cNvGrpSpPr/>
            <p:nvPr/>
          </p:nvGrpSpPr>
          <p:grpSpPr>
            <a:xfrm>
              <a:off x="7039293" y="4805780"/>
              <a:ext cx="82785" cy="82785"/>
              <a:chOff x="0" y="0"/>
              <a:chExt cx="1913890" cy="1913890"/>
            </a:xfrm>
          </p:grpSpPr>
          <p:sp>
            <p:nvSpPr>
              <p:cNvPr id="634" name="Freeform 6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5" name="Group 635"/>
            <p:cNvGrpSpPr/>
            <p:nvPr/>
          </p:nvGrpSpPr>
          <p:grpSpPr>
            <a:xfrm>
              <a:off x="16740565" y="1618080"/>
              <a:ext cx="82785" cy="82785"/>
              <a:chOff x="0" y="0"/>
              <a:chExt cx="1913890" cy="1913890"/>
            </a:xfrm>
          </p:grpSpPr>
          <p:sp>
            <p:nvSpPr>
              <p:cNvPr id="636" name="Freeform 6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7" name="Group 637"/>
            <p:cNvGrpSpPr/>
            <p:nvPr/>
          </p:nvGrpSpPr>
          <p:grpSpPr>
            <a:xfrm>
              <a:off x="16740565" y="7998564"/>
              <a:ext cx="82785" cy="82785"/>
              <a:chOff x="0" y="0"/>
              <a:chExt cx="1913890" cy="1913890"/>
            </a:xfrm>
          </p:grpSpPr>
          <p:sp>
            <p:nvSpPr>
              <p:cNvPr id="638" name="Freeform 6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39" name="Group 639"/>
            <p:cNvGrpSpPr/>
            <p:nvPr/>
          </p:nvGrpSpPr>
          <p:grpSpPr>
            <a:xfrm>
              <a:off x="16740565" y="4805780"/>
              <a:ext cx="82785" cy="82785"/>
              <a:chOff x="0" y="0"/>
              <a:chExt cx="1913890" cy="1913890"/>
            </a:xfrm>
          </p:grpSpPr>
          <p:sp>
            <p:nvSpPr>
              <p:cNvPr id="640" name="Freeform 6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1" name="Group 641"/>
            <p:cNvGrpSpPr/>
            <p:nvPr/>
          </p:nvGrpSpPr>
          <p:grpSpPr>
            <a:xfrm>
              <a:off x="19927945" y="1618080"/>
              <a:ext cx="82785" cy="82785"/>
              <a:chOff x="0" y="0"/>
              <a:chExt cx="1913890" cy="1913890"/>
            </a:xfrm>
          </p:grpSpPr>
          <p:sp>
            <p:nvSpPr>
              <p:cNvPr id="642" name="Freeform 6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3" name="Group 643"/>
            <p:cNvGrpSpPr/>
            <p:nvPr/>
          </p:nvGrpSpPr>
          <p:grpSpPr>
            <a:xfrm>
              <a:off x="19927945" y="7998564"/>
              <a:ext cx="82785" cy="82785"/>
              <a:chOff x="0" y="0"/>
              <a:chExt cx="1913890" cy="1913890"/>
            </a:xfrm>
          </p:grpSpPr>
          <p:sp>
            <p:nvSpPr>
              <p:cNvPr id="644" name="Freeform 6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5" name="Group 645"/>
            <p:cNvGrpSpPr/>
            <p:nvPr/>
          </p:nvGrpSpPr>
          <p:grpSpPr>
            <a:xfrm>
              <a:off x="19927945" y="4805780"/>
              <a:ext cx="82785" cy="82785"/>
              <a:chOff x="0" y="0"/>
              <a:chExt cx="1913890" cy="1913890"/>
            </a:xfrm>
          </p:grpSpPr>
          <p:sp>
            <p:nvSpPr>
              <p:cNvPr id="646" name="Freeform 6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7" name="Group 647"/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648" name="Freeform 6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49" name="Group 649"/>
            <p:cNvGrpSpPr/>
            <p:nvPr/>
          </p:nvGrpSpPr>
          <p:grpSpPr>
            <a:xfrm>
              <a:off x="3793009" y="6380485"/>
              <a:ext cx="82785" cy="82785"/>
              <a:chOff x="0" y="0"/>
              <a:chExt cx="1913890" cy="1913890"/>
            </a:xfrm>
          </p:grpSpPr>
          <p:sp>
            <p:nvSpPr>
              <p:cNvPr id="650" name="Freeform 6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1" name="Group 651"/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652" name="Freeform 6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3" name="Group 653"/>
            <p:cNvGrpSpPr/>
            <p:nvPr/>
          </p:nvGrpSpPr>
          <p:grpSpPr>
            <a:xfrm>
              <a:off x="3793009" y="9568185"/>
              <a:ext cx="82785" cy="82785"/>
              <a:chOff x="0" y="0"/>
              <a:chExt cx="1913890" cy="1913890"/>
            </a:xfrm>
          </p:grpSpPr>
          <p:sp>
            <p:nvSpPr>
              <p:cNvPr id="654" name="Freeform 6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5" name="Group 655"/>
            <p:cNvGrpSpPr/>
            <p:nvPr/>
          </p:nvGrpSpPr>
          <p:grpSpPr>
            <a:xfrm>
              <a:off x="13494281" y="0"/>
              <a:ext cx="82785" cy="82785"/>
              <a:chOff x="0" y="0"/>
              <a:chExt cx="1913890" cy="1913890"/>
            </a:xfrm>
          </p:grpSpPr>
          <p:sp>
            <p:nvSpPr>
              <p:cNvPr id="656" name="Freeform 6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7" name="Group 657"/>
            <p:cNvGrpSpPr/>
            <p:nvPr/>
          </p:nvGrpSpPr>
          <p:grpSpPr>
            <a:xfrm>
              <a:off x="13494281" y="6380485"/>
              <a:ext cx="82785" cy="82785"/>
              <a:chOff x="0" y="0"/>
              <a:chExt cx="1913890" cy="1913890"/>
            </a:xfrm>
          </p:grpSpPr>
          <p:sp>
            <p:nvSpPr>
              <p:cNvPr id="658" name="Freeform 6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59" name="Group 659"/>
            <p:cNvGrpSpPr/>
            <p:nvPr/>
          </p:nvGrpSpPr>
          <p:grpSpPr>
            <a:xfrm>
              <a:off x="13494281" y="3187700"/>
              <a:ext cx="82785" cy="82785"/>
              <a:chOff x="0" y="0"/>
              <a:chExt cx="1913890" cy="1913890"/>
            </a:xfrm>
          </p:grpSpPr>
          <p:sp>
            <p:nvSpPr>
              <p:cNvPr id="660" name="Freeform 6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1" name="Group 661"/>
            <p:cNvGrpSpPr/>
            <p:nvPr/>
          </p:nvGrpSpPr>
          <p:grpSpPr>
            <a:xfrm>
              <a:off x="13494281" y="9568185"/>
              <a:ext cx="82785" cy="82785"/>
              <a:chOff x="0" y="0"/>
              <a:chExt cx="1913890" cy="1913890"/>
            </a:xfrm>
          </p:grpSpPr>
          <p:sp>
            <p:nvSpPr>
              <p:cNvPr id="662" name="Freeform 6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3" name="Group 663"/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664" name="Freeform 6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5" name="Group 665"/>
            <p:cNvGrpSpPr/>
            <p:nvPr/>
          </p:nvGrpSpPr>
          <p:grpSpPr>
            <a:xfrm>
              <a:off x="3793009" y="7998564"/>
              <a:ext cx="82785" cy="82785"/>
              <a:chOff x="0" y="0"/>
              <a:chExt cx="1913890" cy="1913890"/>
            </a:xfrm>
          </p:grpSpPr>
          <p:sp>
            <p:nvSpPr>
              <p:cNvPr id="666" name="Freeform 6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7" name="Group 667"/>
            <p:cNvGrpSpPr/>
            <p:nvPr/>
          </p:nvGrpSpPr>
          <p:grpSpPr>
            <a:xfrm>
              <a:off x="3793009" y="4805780"/>
              <a:ext cx="82785" cy="82785"/>
              <a:chOff x="0" y="0"/>
              <a:chExt cx="1913890" cy="1913890"/>
            </a:xfrm>
          </p:grpSpPr>
          <p:sp>
            <p:nvSpPr>
              <p:cNvPr id="668" name="Freeform 6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69" name="Group 669"/>
            <p:cNvGrpSpPr/>
            <p:nvPr/>
          </p:nvGrpSpPr>
          <p:grpSpPr>
            <a:xfrm>
              <a:off x="13494281" y="1618080"/>
              <a:ext cx="82785" cy="82785"/>
              <a:chOff x="0" y="0"/>
              <a:chExt cx="1913890" cy="1913890"/>
            </a:xfrm>
          </p:grpSpPr>
          <p:sp>
            <p:nvSpPr>
              <p:cNvPr id="670" name="Freeform 6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1" name="Group 671"/>
            <p:cNvGrpSpPr/>
            <p:nvPr/>
          </p:nvGrpSpPr>
          <p:grpSpPr>
            <a:xfrm>
              <a:off x="13494281" y="7998564"/>
              <a:ext cx="82785" cy="82785"/>
              <a:chOff x="0" y="0"/>
              <a:chExt cx="1913890" cy="1913890"/>
            </a:xfrm>
          </p:grpSpPr>
          <p:sp>
            <p:nvSpPr>
              <p:cNvPr id="672" name="Freeform 6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3" name="Group 673"/>
            <p:cNvGrpSpPr/>
            <p:nvPr/>
          </p:nvGrpSpPr>
          <p:grpSpPr>
            <a:xfrm>
              <a:off x="13494281" y="4805780"/>
              <a:ext cx="82785" cy="82785"/>
              <a:chOff x="0" y="0"/>
              <a:chExt cx="1913890" cy="1913890"/>
            </a:xfrm>
          </p:grpSpPr>
          <p:sp>
            <p:nvSpPr>
              <p:cNvPr id="674" name="Freeform 6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5" name="Group 675"/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676" name="Freeform 6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7" name="Group 677"/>
            <p:cNvGrpSpPr/>
            <p:nvPr/>
          </p:nvGrpSpPr>
          <p:grpSpPr>
            <a:xfrm>
              <a:off x="1083805" y="6917640"/>
              <a:ext cx="82785" cy="82785"/>
              <a:chOff x="0" y="0"/>
              <a:chExt cx="1913890" cy="1913890"/>
            </a:xfrm>
          </p:grpSpPr>
          <p:sp>
            <p:nvSpPr>
              <p:cNvPr id="678" name="Freeform 6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79" name="Group 679"/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680" name="Freeform 6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1" name="Group 681"/>
            <p:cNvGrpSpPr/>
            <p:nvPr/>
          </p:nvGrpSpPr>
          <p:grpSpPr>
            <a:xfrm>
              <a:off x="1083805" y="10105340"/>
              <a:ext cx="82785" cy="82785"/>
              <a:chOff x="0" y="0"/>
              <a:chExt cx="1913890" cy="1913890"/>
            </a:xfrm>
          </p:grpSpPr>
          <p:sp>
            <p:nvSpPr>
              <p:cNvPr id="682" name="Freeform 6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3" name="Group 683"/>
            <p:cNvGrpSpPr/>
            <p:nvPr/>
          </p:nvGrpSpPr>
          <p:grpSpPr>
            <a:xfrm>
              <a:off x="10785077" y="537155"/>
              <a:ext cx="82785" cy="82785"/>
              <a:chOff x="0" y="0"/>
              <a:chExt cx="1913890" cy="1913890"/>
            </a:xfrm>
          </p:grpSpPr>
          <p:sp>
            <p:nvSpPr>
              <p:cNvPr id="684" name="Freeform 6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5" name="Group 685"/>
            <p:cNvGrpSpPr/>
            <p:nvPr/>
          </p:nvGrpSpPr>
          <p:grpSpPr>
            <a:xfrm>
              <a:off x="10785077" y="6917640"/>
              <a:ext cx="82785" cy="82785"/>
              <a:chOff x="0" y="0"/>
              <a:chExt cx="1913890" cy="1913890"/>
            </a:xfrm>
          </p:grpSpPr>
          <p:sp>
            <p:nvSpPr>
              <p:cNvPr id="686" name="Freeform 6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7" name="Group 687"/>
            <p:cNvGrpSpPr/>
            <p:nvPr/>
          </p:nvGrpSpPr>
          <p:grpSpPr>
            <a:xfrm>
              <a:off x="10785077" y="3724855"/>
              <a:ext cx="82785" cy="82785"/>
              <a:chOff x="0" y="0"/>
              <a:chExt cx="1913890" cy="1913890"/>
            </a:xfrm>
          </p:grpSpPr>
          <p:sp>
            <p:nvSpPr>
              <p:cNvPr id="688" name="Freeform 6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89" name="Group 689"/>
            <p:cNvGrpSpPr/>
            <p:nvPr/>
          </p:nvGrpSpPr>
          <p:grpSpPr>
            <a:xfrm>
              <a:off x="10785077" y="10105340"/>
              <a:ext cx="82785" cy="82785"/>
              <a:chOff x="0" y="0"/>
              <a:chExt cx="1913890" cy="1913890"/>
            </a:xfrm>
          </p:grpSpPr>
          <p:sp>
            <p:nvSpPr>
              <p:cNvPr id="690" name="Freeform 6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1" name="Group 691"/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692" name="Freeform 6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3" name="Group 693"/>
            <p:cNvGrpSpPr/>
            <p:nvPr/>
          </p:nvGrpSpPr>
          <p:grpSpPr>
            <a:xfrm>
              <a:off x="1083805" y="8535719"/>
              <a:ext cx="82785" cy="82785"/>
              <a:chOff x="0" y="0"/>
              <a:chExt cx="1913890" cy="1913890"/>
            </a:xfrm>
          </p:grpSpPr>
          <p:sp>
            <p:nvSpPr>
              <p:cNvPr id="694" name="Freeform 6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5" name="Group 695"/>
            <p:cNvGrpSpPr/>
            <p:nvPr/>
          </p:nvGrpSpPr>
          <p:grpSpPr>
            <a:xfrm>
              <a:off x="1083805" y="5342935"/>
              <a:ext cx="82785" cy="82785"/>
              <a:chOff x="0" y="0"/>
              <a:chExt cx="1913890" cy="1913890"/>
            </a:xfrm>
          </p:grpSpPr>
          <p:sp>
            <p:nvSpPr>
              <p:cNvPr id="696" name="Freeform 6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7" name="Group 697"/>
            <p:cNvGrpSpPr/>
            <p:nvPr/>
          </p:nvGrpSpPr>
          <p:grpSpPr>
            <a:xfrm>
              <a:off x="10785077" y="2155235"/>
              <a:ext cx="82785" cy="82785"/>
              <a:chOff x="0" y="0"/>
              <a:chExt cx="1913890" cy="1913890"/>
            </a:xfrm>
          </p:grpSpPr>
          <p:sp>
            <p:nvSpPr>
              <p:cNvPr id="698" name="Freeform 6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699" name="Group 699"/>
            <p:cNvGrpSpPr/>
            <p:nvPr/>
          </p:nvGrpSpPr>
          <p:grpSpPr>
            <a:xfrm>
              <a:off x="10785077" y="8535719"/>
              <a:ext cx="82785" cy="82785"/>
              <a:chOff x="0" y="0"/>
              <a:chExt cx="1913890" cy="1913890"/>
            </a:xfrm>
          </p:grpSpPr>
          <p:sp>
            <p:nvSpPr>
              <p:cNvPr id="700" name="Freeform 7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1" name="Group 701"/>
            <p:cNvGrpSpPr/>
            <p:nvPr/>
          </p:nvGrpSpPr>
          <p:grpSpPr>
            <a:xfrm>
              <a:off x="10785077" y="5342935"/>
              <a:ext cx="82785" cy="82785"/>
              <a:chOff x="0" y="0"/>
              <a:chExt cx="1913890" cy="1913890"/>
            </a:xfrm>
          </p:grpSpPr>
          <p:sp>
            <p:nvSpPr>
              <p:cNvPr id="702" name="Freeform 7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3" name="Group 703"/>
            <p:cNvGrpSpPr/>
            <p:nvPr/>
          </p:nvGrpSpPr>
          <p:grpSpPr>
            <a:xfrm>
              <a:off x="7577954" y="537155"/>
              <a:ext cx="82785" cy="82785"/>
              <a:chOff x="0" y="0"/>
              <a:chExt cx="1913890" cy="1913890"/>
            </a:xfrm>
          </p:grpSpPr>
          <p:sp>
            <p:nvSpPr>
              <p:cNvPr id="704" name="Freeform 7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5" name="Group 705"/>
            <p:cNvGrpSpPr/>
            <p:nvPr/>
          </p:nvGrpSpPr>
          <p:grpSpPr>
            <a:xfrm>
              <a:off x="7577954" y="6917640"/>
              <a:ext cx="82785" cy="82785"/>
              <a:chOff x="0" y="0"/>
              <a:chExt cx="1913890" cy="1913890"/>
            </a:xfrm>
          </p:grpSpPr>
          <p:sp>
            <p:nvSpPr>
              <p:cNvPr id="706" name="Freeform 7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7" name="Group 707"/>
            <p:cNvGrpSpPr/>
            <p:nvPr/>
          </p:nvGrpSpPr>
          <p:grpSpPr>
            <a:xfrm>
              <a:off x="7577954" y="3724855"/>
              <a:ext cx="82785" cy="82785"/>
              <a:chOff x="0" y="0"/>
              <a:chExt cx="1913890" cy="1913890"/>
            </a:xfrm>
          </p:grpSpPr>
          <p:sp>
            <p:nvSpPr>
              <p:cNvPr id="708" name="Freeform 7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09" name="Group 709"/>
            <p:cNvGrpSpPr/>
            <p:nvPr/>
          </p:nvGrpSpPr>
          <p:grpSpPr>
            <a:xfrm>
              <a:off x="7577954" y="10105340"/>
              <a:ext cx="82785" cy="82785"/>
              <a:chOff x="0" y="0"/>
              <a:chExt cx="1913890" cy="1913890"/>
            </a:xfrm>
          </p:grpSpPr>
          <p:sp>
            <p:nvSpPr>
              <p:cNvPr id="710" name="Freeform 7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1" name="Group 711"/>
            <p:cNvGrpSpPr/>
            <p:nvPr/>
          </p:nvGrpSpPr>
          <p:grpSpPr>
            <a:xfrm>
              <a:off x="17279226" y="537155"/>
              <a:ext cx="82785" cy="82785"/>
              <a:chOff x="0" y="0"/>
              <a:chExt cx="1913890" cy="1913890"/>
            </a:xfrm>
          </p:grpSpPr>
          <p:sp>
            <p:nvSpPr>
              <p:cNvPr id="712" name="Freeform 7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3" name="Group 713"/>
            <p:cNvGrpSpPr/>
            <p:nvPr/>
          </p:nvGrpSpPr>
          <p:grpSpPr>
            <a:xfrm>
              <a:off x="17279226" y="6917640"/>
              <a:ext cx="82785" cy="82785"/>
              <a:chOff x="0" y="0"/>
              <a:chExt cx="1913890" cy="1913890"/>
            </a:xfrm>
          </p:grpSpPr>
          <p:sp>
            <p:nvSpPr>
              <p:cNvPr id="714" name="Freeform 7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5" name="Group 715"/>
            <p:cNvGrpSpPr/>
            <p:nvPr/>
          </p:nvGrpSpPr>
          <p:grpSpPr>
            <a:xfrm>
              <a:off x="17279226" y="3724855"/>
              <a:ext cx="82785" cy="82785"/>
              <a:chOff x="0" y="0"/>
              <a:chExt cx="1913890" cy="1913890"/>
            </a:xfrm>
          </p:grpSpPr>
          <p:sp>
            <p:nvSpPr>
              <p:cNvPr id="716" name="Freeform 7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7" name="Group 717"/>
            <p:cNvGrpSpPr/>
            <p:nvPr/>
          </p:nvGrpSpPr>
          <p:grpSpPr>
            <a:xfrm>
              <a:off x="17279226" y="10105340"/>
              <a:ext cx="82785" cy="82785"/>
              <a:chOff x="0" y="0"/>
              <a:chExt cx="1913890" cy="1913890"/>
            </a:xfrm>
          </p:grpSpPr>
          <p:sp>
            <p:nvSpPr>
              <p:cNvPr id="718" name="Freeform 7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19" name="Group 719"/>
            <p:cNvGrpSpPr/>
            <p:nvPr/>
          </p:nvGrpSpPr>
          <p:grpSpPr>
            <a:xfrm>
              <a:off x="20466606" y="537155"/>
              <a:ext cx="82785" cy="82785"/>
              <a:chOff x="0" y="0"/>
              <a:chExt cx="1913890" cy="1913890"/>
            </a:xfrm>
          </p:grpSpPr>
          <p:sp>
            <p:nvSpPr>
              <p:cNvPr id="720" name="Freeform 7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1" name="Group 721"/>
            <p:cNvGrpSpPr/>
            <p:nvPr/>
          </p:nvGrpSpPr>
          <p:grpSpPr>
            <a:xfrm>
              <a:off x="20466606" y="6917640"/>
              <a:ext cx="82785" cy="82785"/>
              <a:chOff x="0" y="0"/>
              <a:chExt cx="1913890" cy="1913890"/>
            </a:xfrm>
          </p:grpSpPr>
          <p:sp>
            <p:nvSpPr>
              <p:cNvPr id="722" name="Freeform 7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3" name="Group 723"/>
            <p:cNvGrpSpPr/>
            <p:nvPr/>
          </p:nvGrpSpPr>
          <p:grpSpPr>
            <a:xfrm>
              <a:off x="20466606" y="3724855"/>
              <a:ext cx="82785" cy="82785"/>
              <a:chOff x="0" y="0"/>
              <a:chExt cx="1913890" cy="1913890"/>
            </a:xfrm>
          </p:grpSpPr>
          <p:sp>
            <p:nvSpPr>
              <p:cNvPr id="724" name="Freeform 7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5" name="Group 725"/>
            <p:cNvGrpSpPr/>
            <p:nvPr/>
          </p:nvGrpSpPr>
          <p:grpSpPr>
            <a:xfrm>
              <a:off x="20466606" y="10105340"/>
              <a:ext cx="82785" cy="82785"/>
              <a:chOff x="0" y="0"/>
              <a:chExt cx="1913890" cy="1913890"/>
            </a:xfrm>
          </p:grpSpPr>
          <p:sp>
            <p:nvSpPr>
              <p:cNvPr id="726" name="Freeform 7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7" name="Group 727"/>
            <p:cNvGrpSpPr/>
            <p:nvPr/>
          </p:nvGrpSpPr>
          <p:grpSpPr>
            <a:xfrm>
              <a:off x="7577954" y="2155235"/>
              <a:ext cx="82785" cy="82785"/>
              <a:chOff x="0" y="0"/>
              <a:chExt cx="1913890" cy="1913890"/>
            </a:xfrm>
          </p:grpSpPr>
          <p:sp>
            <p:nvSpPr>
              <p:cNvPr id="728" name="Freeform 7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29" name="Group 729"/>
            <p:cNvGrpSpPr/>
            <p:nvPr/>
          </p:nvGrpSpPr>
          <p:grpSpPr>
            <a:xfrm>
              <a:off x="7577954" y="8535719"/>
              <a:ext cx="82785" cy="82785"/>
              <a:chOff x="0" y="0"/>
              <a:chExt cx="1913890" cy="1913890"/>
            </a:xfrm>
          </p:grpSpPr>
          <p:sp>
            <p:nvSpPr>
              <p:cNvPr id="730" name="Freeform 7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1" name="Group 731"/>
            <p:cNvGrpSpPr/>
            <p:nvPr/>
          </p:nvGrpSpPr>
          <p:grpSpPr>
            <a:xfrm>
              <a:off x="7577954" y="5342935"/>
              <a:ext cx="82785" cy="82785"/>
              <a:chOff x="0" y="0"/>
              <a:chExt cx="1913890" cy="1913890"/>
            </a:xfrm>
          </p:grpSpPr>
          <p:sp>
            <p:nvSpPr>
              <p:cNvPr id="732" name="Freeform 7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3" name="Group 733"/>
            <p:cNvGrpSpPr/>
            <p:nvPr/>
          </p:nvGrpSpPr>
          <p:grpSpPr>
            <a:xfrm>
              <a:off x="17279226" y="2155235"/>
              <a:ext cx="82785" cy="82785"/>
              <a:chOff x="0" y="0"/>
              <a:chExt cx="1913890" cy="1913890"/>
            </a:xfrm>
          </p:grpSpPr>
          <p:sp>
            <p:nvSpPr>
              <p:cNvPr id="734" name="Freeform 7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5" name="Group 735"/>
            <p:cNvGrpSpPr/>
            <p:nvPr/>
          </p:nvGrpSpPr>
          <p:grpSpPr>
            <a:xfrm>
              <a:off x="17279226" y="8535719"/>
              <a:ext cx="82785" cy="82785"/>
              <a:chOff x="0" y="0"/>
              <a:chExt cx="1913890" cy="1913890"/>
            </a:xfrm>
          </p:grpSpPr>
          <p:sp>
            <p:nvSpPr>
              <p:cNvPr id="736" name="Freeform 7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7" name="Group 737"/>
            <p:cNvGrpSpPr/>
            <p:nvPr/>
          </p:nvGrpSpPr>
          <p:grpSpPr>
            <a:xfrm>
              <a:off x="17279226" y="5342935"/>
              <a:ext cx="82785" cy="82785"/>
              <a:chOff x="0" y="0"/>
              <a:chExt cx="1913890" cy="1913890"/>
            </a:xfrm>
          </p:grpSpPr>
          <p:sp>
            <p:nvSpPr>
              <p:cNvPr id="738" name="Freeform 7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39" name="Group 739"/>
            <p:cNvGrpSpPr/>
            <p:nvPr/>
          </p:nvGrpSpPr>
          <p:grpSpPr>
            <a:xfrm>
              <a:off x="20466606" y="2155235"/>
              <a:ext cx="82785" cy="82785"/>
              <a:chOff x="0" y="0"/>
              <a:chExt cx="1913890" cy="1913890"/>
            </a:xfrm>
          </p:grpSpPr>
          <p:sp>
            <p:nvSpPr>
              <p:cNvPr id="740" name="Freeform 7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1" name="Group 741"/>
            <p:cNvGrpSpPr/>
            <p:nvPr/>
          </p:nvGrpSpPr>
          <p:grpSpPr>
            <a:xfrm>
              <a:off x="20466606" y="8535719"/>
              <a:ext cx="82785" cy="82785"/>
              <a:chOff x="0" y="0"/>
              <a:chExt cx="1913890" cy="1913890"/>
            </a:xfrm>
          </p:grpSpPr>
          <p:sp>
            <p:nvSpPr>
              <p:cNvPr id="742" name="Freeform 7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3" name="Group 743"/>
            <p:cNvGrpSpPr/>
            <p:nvPr/>
          </p:nvGrpSpPr>
          <p:grpSpPr>
            <a:xfrm>
              <a:off x="20466606" y="5342935"/>
              <a:ext cx="82785" cy="82785"/>
              <a:chOff x="0" y="0"/>
              <a:chExt cx="1913890" cy="1913890"/>
            </a:xfrm>
          </p:grpSpPr>
          <p:sp>
            <p:nvSpPr>
              <p:cNvPr id="744" name="Freeform 7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5" name="Group 745"/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746" name="Freeform 7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7" name="Group 747"/>
            <p:cNvGrpSpPr/>
            <p:nvPr/>
          </p:nvGrpSpPr>
          <p:grpSpPr>
            <a:xfrm>
              <a:off x="4331670" y="6917640"/>
              <a:ext cx="82785" cy="82785"/>
              <a:chOff x="0" y="0"/>
              <a:chExt cx="1913890" cy="1913890"/>
            </a:xfrm>
          </p:grpSpPr>
          <p:sp>
            <p:nvSpPr>
              <p:cNvPr id="748" name="Freeform 7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49" name="Group 749"/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750" name="Freeform 7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1" name="Group 751"/>
            <p:cNvGrpSpPr/>
            <p:nvPr/>
          </p:nvGrpSpPr>
          <p:grpSpPr>
            <a:xfrm>
              <a:off x="4331670" y="10105340"/>
              <a:ext cx="82785" cy="82785"/>
              <a:chOff x="0" y="0"/>
              <a:chExt cx="1913890" cy="1913890"/>
            </a:xfrm>
          </p:grpSpPr>
          <p:sp>
            <p:nvSpPr>
              <p:cNvPr id="752" name="Freeform 7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3" name="Group 753"/>
            <p:cNvGrpSpPr/>
            <p:nvPr/>
          </p:nvGrpSpPr>
          <p:grpSpPr>
            <a:xfrm>
              <a:off x="14032942" y="537155"/>
              <a:ext cx="82785" cy="82785"/>
              <a:chOff x="0" y="0"/>
              <a:chExt cx="1913890" cy="1913890"/>
            </a:xfrm>
          </p:grpSpPr>
          <p:sp>
            <p:nvSpPr>
              <p:cNvPr id="754" name="Freeform 7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5" name="Group 755"/>
            <p:cNvGrpSpPr/>
            <p:nvPr/>
          </p:nvGrpSpPr>
          <p:grpSpPr>
            <a:xfrm>
              <a:off x="14032942" y="6917640"/>
              <a:ext cx="82785" cy="82785"/>
              <a:chOff x="0" y="0"/>
              <a:chExt cx="1913890" cy="1913890"/>
            </a:xfrm>
          </p:grpSpPr>
          <p:sp>
            <p:nvSpPr>
              <p:cNvPr id="756" name="Freeform 7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7" name="Group 757"/>
            <p:cNvGrpSpPr/>
            <p:nvPr/>
          </p:nvGrpSpPr>
          <p:grpSpPr>
            <a:xfrm>
              <a:off x="14032942" y="3724855"/>
              <a:ext cx="82785" cy="82785"/>
              <a:chOff x="0" y="0"/>
              <a:chExt cx="1913890" cy="1913890"/>
            </a:xfrm>
          </p:grpSpPr>
          <p:sp>
            <p:nvSpPr>
              <p:cNvPr id="758" name="Freeform 7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59" name="Group 759"/>
            <p:cNvGrpSpPr/>
            <p:nvPr/>
          </p:nvGrpSpPr>
          <p:grpSpPr>
            <a:xfrm>
              <a:off x="14032942" y="10105340"/>
              <a:ext cx="82785" cy="82785"/>
              <a:chOff x="0" y="0"/>
              <a:chExt cx="1913890" cy="1913890"/>
            </a:xfrm>
          </p:grpSpPr>
          <p:sp>
            <p:nvSpPr>
              <p:cNvPr id="760" name="Freeform 7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1" name="Group 761"/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762" name="Freeform 7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3" name="Group 763"/>
            <p:cNvGrpSpPr/>
            <p:nvPr/>
          </p:nvGrpSpPr>
          <p:grpSpPr>
            <a:xfrm>
              <a:off x="4331670" y="8535719"/>
              <a:ext cx="82785" cy="82785"/>
              <a:chOff x="0" y="0"/>
              <a:chExt cx="1913890" cy="1913890"/>
            </a:xfrm>
          </p:grpSpPr>
          <p:sp>
            <p:nvSpPr>
              <p:cNvPr id="764" name="Freeform 7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5" name="Group 765"/>
            <p:cNvGrpSpPr/>
            <p:nvPr/>
          </p:nvGrpSpPr>
          <p:grpSpPr>
            <a:xfrm>
              <a:off x="4331670" y="5342935"/>
              <a:ext cx="82785" cy="82785"/>
              <a:chOff x="0" y="0"/>
              <a:chExt cx="1913890" cy="1913890"/>
            </a:xfrm>
          </p:grpSpPr>
          <p:sp>
            <p:nvSpPr>
              <p:cNvPr id="766" name="Freeform 7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7" name="Group 767"/>
            <p:cNvGrpSpPr/>
            <p:nvPr/>
          </p:nvGrpSpPr>
          <p:grpSpPr>
            <a:xfrm>
              <a:off x="14032942" y="2155235"/>
              <a:ext cx="82785" cy="82785"/>
              <a:chOff x="0" y="0"/>
              <a:chExt cx="1913890" cy="1913890"/>
            </a:xfrm>
          </p:grpSpPr>
          <p:sp>
            <p:nvSpPr>
              <p:cNvPr id="768" name="Freeform 7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69" name="Group 769"/>
            <p:cNvGrpSpPr/>
            <p:nvPr/>
          </p:nvGrpSpPr>
          <p:grpSpPr>
            <a:xfrm>
              <a:off x="14032942" y="8535719"/>
              <a:ext cx="82785" cy="82785"/>
              <a:chOff x="0" y="0"/>
              <a:chExt cx="1913890" cy="1913890"/>
            </a:xfrm>
          </p:grpSpPr>
          <p:sp>
            <p:nvSpPr>
              <p:cNvPr id="770" name="Freeform 7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1" name="Group 771"/>
            <p:cNvGrpSpPr/>
            <p:nvPr/>
          </p:nvGrpSpPr>
          <p:grpSpPr>
            <a:xfrm>
              <a:off x="14032942" y="5342935"/>
              <a:ext cx="82785" cy="82785"/>
              <a:chOff x="0" y="0"/>
              <a:chExt cx="1913890" cy="1913890"/>
            </a:xfrm>
          </p:grpSpPr>
          <p:sp>
            <p:nvSpPr>
              <p:cNvPr id="772" name="Freeform 7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3" name="Group 773"/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774" name="Freeform 7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5" name="Group 775"/>
            <p:cNvGrpSpPr/>
            <p:nvPr/>
          </p:nvGrpSpPr>
          <p:grpSpPr>
            <a:xfrm>
              <a:off x="1623665" y="7455836"/>
              <a:ext cx="82785" cy="82785"/>
              <a:chOff x="0" y="0"/>
              <a:chExt cx="1913890" cy="1913890"/>
            </a:xfrm>
          </p:grpSpPr>
          <p:sp>
            <p:nvSpPr>
              <p:cNvPr id="776" name="Freeform 7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7" name="Group 777"/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778" name="Freeform 7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79" name="Group 779"/>
            <p:cNvGrpSpPr/>
            <p:nvPr/>
          </p:nvGrpSpPr>
          <p:grpSpPr>
            <a:xfrm>
              <a:off x="1623665" y="10643536"/>
              <a:ext cx="82785" cy="82785"/>
              <a:chOff x="0" y="0"/>
              <a:chExt cx="1913890" cy="1913890"/>
            </a:xfrm>
          </p:grpSpPr>
          <p:sp>
            <p:nvSpPr>
              <p:cNvPr id="780" name="Freeform 7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1" name="Group 781"/>
            <p:cNvGrpSpPr/>
            <p:nvPr/>
          </p:nvGrpSpPr>
          <p:grpSpPr>
            <a:xfrm>
              <a:off x="11324938" y="1075351"/>
              <a:ext cx="82785" cy="82785"/>
              <a:chOff x="0" y="0"/>
              <a:chExt cx="1913890" cy="1913890"/>
            </a:xfrm>
          </p:grpSpPr>
          <p:sp>
            <p:nvSpPr>
              <p:cNvPr id="782" name="Freeform 7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3" name="Group 783"/>
            <p:cNvGrpSpPr/>
            <p:nvPr/>
          </p:nvGrpSpPr>
          <p:grpSpPr>
            <a:xfrm>
              <a:off x="11324938" y="7455836"/>
              <a:ext cx="82785" cy="82785"/>
              <a:chOff x="0" y="0"/>
              <a:chExt cx="1913890" cy="1913890"/>
            </a:xfrm>
          </p:grpSpPr>
          <p:sp>
            <p:nvSpPr>
              <p:cNvPr id="784" name="Freeform 7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5" name="Group 785"/>
            <p:cNvGrpSpPr/>
            <p:nvPr/>
          </p:nvGrpSpPr>
          <p:grpSpPr>
            <a:xfrm>
              <a:off x="11324938" y="4263051"/>
              <a:ext cx="82785" cy="82785"/>
              <a:chOff x="0" y="0"/>
              <a:chExt cx="1913890" cy="1913890"/>
            </a:xfrm>
          </p:grpSpPr>
          <p:sp>
            <p:nvSpPr>
              <p:cNvPr id="786" name="Freeform 7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7" name="Group 787"/>
            <p:cNvGrpSpPr/>
            <p:nvPr/>
          </p:nvGrpSpPr>
          <p:grpSpPr>
            <a:xfrm>
              <a:off x="11324938" y="10643536"/>
              <a:ext cx="82785" cy="82785"/>
              <a:chOff x="0" y="0"/>
              <a:chExt cx="1913890" cy="1913890"/>
            </a:xfrm>
          </p:grpSpPr>
          <p:sp>
            <p:nvSpPr>
              <p:cNvPr id="788" name="Freeform 7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89" name="Group 789"/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790" name="Freeform 7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1" name="Group 791"/>
            <p:cNvGrpSpPr/>
            <p:nvPr/>
          </p:nvGrpSpPr>
          <p:grpSpPr>
            <a:xfrm>
              <a:off x="1623665" y="9073915"/>
              <a:ext cx="82785" cy="82785"/>
              <a:chOff x="0" y="0"/>
              <a:chExt cx="1913890" cy="1913890"/>
            </a:xfrm>
          </p:grpSpPr>
          <p:sp>
            <p:nvSpPr>
              <p:cNvPr id="792" name="Freeform 7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3" name="Group 793"/>
            <p:cNvGrpSpPr/>
            <p:nvPr/>
          </p:nvGrpSpPr>
          <p:grpSpPr>
            <a:xfrm>
              <a:off x="1623665" y="5881131"/>
              <a:ext cx="82785" cy="82785"/>
              <a:chOff x="0" y="0"/>
              <a:chExt cx="1913890" cy="1913890"/>
            </a:xfrm>
          </p:grpSpPr>
          <p:sp>
            <p:nvSpPr>
              <p:cNvPr id="794" name="Freeform 7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5" name="Group 795"/>
            <p:cNvGrpSpPr/>
            <p:nvPr/>
          </p:nvGrpSpPr>
          <p:grpSpPr>
            <a:xfrm>
              <a:off x="11324938" y="2693431"/>
              <a:ext cx="82785" cy="82785"/>
              <a:chOff x="0" y="0"/>
              <a:chExt cx="1913890" cy="1913890"/>
            </a:xfrm>
          </p:grpSpPr>
          <p:sp>
            <p:nvSpPr>
              <p:cNvPr id="796" name="Freeform 7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7" name="Group 797"/>
            <p:cNvGrpSpPr/>
            <p:nvPr/>
          </p:nvGrpSpPr>
          <p:grpSpPr>
            <a:xfrm>
              <a:off x="11324938" y="9073915"/>
              <a:ext cx="82785" cy="82785"/>
              <a:chOff x="0" y="0"/>
              <a:chExt cx="1913890" cy="1913890"/>
            </a:xfrm>
          </p:grpSpPr>
          <p:sp>
            <p:nvSpPr>
              <p:cNvPr id="798" name="Freeform 7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799" name="Group 799"/>
            <p:cNvGrpSpPr/>
            <p:nvPr/>
          </p:nvGrpSpPr>
          <p:grpSpPr>
            <a:xfrm>
              <a:off x="11324938" y="5881131"/>
              <a:ext cx="82785" cy="82785"/>
              <a:chOff x="0" y="0"/>
              <a:chExt cx="1913890" cy="1913890"/>
            </a:xfrm>
          </p:grpSpPr>
          <p:sp>
            <p:nvSpPr>
              <p:cNvPr id="800" name="Freeform 8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1" name="Group 801"/>
            <p:cNvGrpSpPr/>
            <p:nvPr/>
          </p:nvGrpSpPr>
          <p:grpSpPr>
            <a:xfrm>
              <a:off x="8117814" y="1075351"/>
              <a:ext cx="82785" cy="82785"/>
              <a:chOff x="0" y="0"/>
              <a:chExt cx="1913890" cy="1913890"/>
            </a:xfrm>
          </p:grpSpPr>
          <p:sp>
            <p:nvSpPr>
              <p:cNvPr id="802" name="Freeform 8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3" name="Group 803"/>
            <p:cNvGrpSpPr/>
            <p:nvPr/>
          </p:nvGrpSpPr>
          <p:grpSpPr>
            <a:xfrm>
              <a:off x="8117814" y="7455836"/>
              <a:ext cx="82785" cy="82785"/>
              <a:chOff x="0" y="0"/>
              <a:chExt cx="1913890" cy="1913890"/>
            </a:xfrm>
          </p:grpSpPr>
          <p:sp>
            <p:nvSpPr>
              <p:cNvPr id="804" name="Freeform 8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5" name="Group 805"/>
            <p:cNvGrpSpPr/>
            <p:nvPr/>
          </p:nvGrpSpPr>
          <p:grpSpPr>
            <a:xfrm>
              <a:off x="8117814" y="4263051"/>
              <a:ext cx="82785" cy="82785"/>
              <a:chOff x="0" y="0"/>
              <a:chExt cx="1913890" cy="1913890"/>
            </a:xfrm>
          </p:grpSpPr>
          <p:sp>
            <p:nvSpPr>
              <p:cNvPr id="806" name="Freeform 8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7" name="Group 807"/>
            <p:cNvGrpSpPr/>
            <p:nvPr/>
          </p:nvGrpSpPr>
          <p:grpSpPr>
            <a:xfrm>
              <a:off x="8117814" y="10643536"/>
              <a:ext cx="82785" cy="82785"/>
              <a:chOff x="0" y="0"/>
              <a:chExt cx="1913890" cy="1913890"/>
            </a:xfrm>
          </p:grpSpPr>
          <p:sp>
            <p:nvSpPr>
              <p:cNvPr id="808" name="Freeform 8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09" name="Group 809"/>
            <p:cNvGrpSpPr/>
            <p:nvPr/>
          </p:nvGrpSpPr>
          <p:grpSpPr>
            <a:xfrm>
              <a:off x="17819086" y="1075351"/>
              <a:ext cx="82785" cy="82785"/>
              <a:chOff x="0" y="0"/>
              <a:chExt cx="1913890" cy="1913890"/>
            </a:xfrm>
          </p:grpSpPr>
          <p:sp>
            <p:nvSpPr>
              <p:cNvPr id="810" name="Freeform 8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1" name="Group 811"/>
            <p:cNvGrpSpPr/>
            <p:nvPr/>
          </p:nvGrpSpPr>
          <p:grpSpPr>
            <a:xfrm>
              <a:off x="17819086" y="7455836"/>
              <a:ext cx="82785" cy="82785"/>
              <a:chOff x="0" y="0"/>
              <a:chExt cx="1913890" cy="1913890"/>
            </a:xfrm>
          </p:grpSpPr>
          <p:sp>
            <p:nvSpPr>
              <p:cNvPr id="812" name="Freeform 8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3" name="Group 813"/>
            <p:cNvGrpSpPr/>
            <p:nvPr/>
          </p:nvGrpSpPr>
          <p:grpSpPr>
            <a:xfrm>
              <a:off x="17819086" y="4263051"/>
              <a:ext cx="82785" cy="82785"/>
              <a:chOff x="0" y="0"/>
              <a:chExt cx="1913890" cy="1913890"/>
            </a:xfrm>
          </p:grpSpPr>
          <p:sp>
            <p:nvSpPr>
              <p:cNvPr id="814" name="Freeform 8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5" name="Group 815"/>
            <p:cNvGrpSpPr/>
            <p:nvPr/>
          </p:nvGrpSpPr>
          <p:grpSpPr>
            <a:xfrm>
              <a:off x="17819086" y="10643536"/>
              <a:ext cx="82785" cy="82785"/>
              <a:chOff x="0" y="0"/>
              <a:chExt cx="1913890" cy="1913890"/>
            </a:xfrm>
          </p:grpSpPr>
          <p:sp>
            <p:nvSpPr>
              <p:cNvPr id="816" name="Freeform 8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7" name="Group 817"/>
            <p:cNvGrpSpPr/>
            <p:nvPr/>
          </p:nvGrpSpPr>
          <p:grpSpPr>
            <a:xfrm>
              <a:off x="21006467" y="1075351"/>
              <a:ext cx="82785" cy="82785"/>
              <a:chOff x="0" y="0"/>
              <a:chExt cx="1913890" cy="1913890"/>
            </a:xfrm>
          </p:grpSpPr>
          <p:sp>
            <p:nvSpPr>
              <p:cNvPr id="818" name="Freeform 8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19" name="Group 819"/>
            <p:cNvGrpSpPr/>
            <p:nvPr/>
          </p:nvGrpSpPr>
          <p:grpSpPr>
            <a:xfrm>
              <a:off x="21006467" y="7455836"/>
              <a:ext cx="82785" cy="82785"/>
              <a:chOff x="0" y="0"/>
              <a:chExt cx="1913890" cy="1913890"/>
            </a:xfrm>
          </p:grpSpPr>
          <p:sp>
            <p:nvSpPr>
              <p:cNvPr id="820" name="Freeform 8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1" name="Group 821"/>
            <p:cNvGrpSpPr/>
            <p:nvPr/>
          </p:nvGrpSpPr>
          <p:grpSpPr>
            <a:xfrm>
              <a:off x="21006467" y="4263051"/>
              <a:ext cx="82785" cy="82785"/>
              <a:chOff x="0" y="0"/>
              <a:chExt cx="1913890" cy="1913890"/>
            </a:xfrm>
          </p:grpSpPr>
          <p:sp>
            <p:nvSpPr>
              <p:cNvPr id="822" name="Freeform 8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3" name="Group 823"/>
            <p:cNvGrpSpPr/>
            <p:nvPr/>
          </p:nvGrpSpPr>
          <p:grpSpPr>
            <a:xfrm>
              <a:off x="21006467" y="10643536"/>
              <a:ext cx="82785" cy="82785"/>
              <a:chOff x="0" y="0"/>
              <a:chExt cx="1913890" cy="1913890"/>
            </a:xfrm>
          </p:grpSpPr>
          <p:sp>
            <p:nvSpPr>
              <p:cNvPr id="824" name="Freeform 8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5" name="Group 825"/>
            <p:cNvGrpSpPr/>
            <p:nvPr/>
          </p:nvGrpSpPr>
          <p:grpSpPr>
            <a:xfrm>
              <a:off x="8117814" y="2693431"/>
              <a:ext cx="82785" cy="82785"/>
              <a:chOff x="0" y="0"/>
              <a:chExt cx="1913890" cy="1913890"/>
            </a:xfrm>
          </p:grpSpPr>
          <p:sp>
            <p:nvSpPr>
              <p:cNvPr id="826" name="Freeform 8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7" name="Group 827"/>
            <p:cNvGrpSpPr/>
            <p:nvPr/>
          </p:nvGrpSpPr>
          <p:grpSpPr>
            <a:xfrm>
              <a:off x="8117814" y="9073915"/>
              <a:ext cx="82785" cy="82785"/>
              <a:chOff x="0" y="0"/>
              <a:chExt cx="1913890" cy="1913890"/>
            </a:xfrm>
          </p:grpSpPr>
          <p:sp>
            <p:nvSpPr>
              <p:cNvPr id="828" name="Freeform 8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29" name="Group 829"/>
            <p:cNvGrpSpPr/>
            <p:nvPr/>
          </p:nvGrpSpPr>
          <p:grpSpPr>
            <a:xfrm>
              <a:off x="8117814" y="5881131"/>
              <a:ext cx="82785" cy="82785"/>
              <a:chOff x="0" y="0"/>
              <a:chExt cx="1913890" cy="1913890"/>
            </a:xfrm>
          </p:grpSpPr>
          <p:sp>
            <p:nvSpPr>
              <p:cNvPr id="830" name="Freeform 8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1" name="Group 831"/>
            <p:cNvGrpSpPr/>
            <p:nvPr/>
          </p:nvGrpSpPr>
          <p:grpSpPr>
            <a:xfrm>
              <a:off x="17819086" y="2693431"/>
              <a:ext cx="82785" cy="82785"/>
              <a:chOff x="0" y="0"/>
              <a:chExt cx="1913890" cy="1913890"/>
            </a:xfrm>
          </p:grpSpPr>
          <p:sp>
            <p:nvSpPr>
              <p:cNvPr id="832" name="Freeform 8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3" name="Group 833"/>
            <p:cNvGrpSpPr/>
            <p:nvPr/>
          </p:nvGrpSpPr>
          <p:grpSpPr>
            <a:xfrm>
              <a:off x="17819086" y="9073915"/>
              <a:ext cx="82785" cy="82785"/>
              <a:chOff x="0" y="0"/>
              <a:chExt cx="1913890" cy="1913890"/>
            </a:xfrm>
          </p:grpSpPr>
          <p:sp>
            <p:nvSpPr>
              <p:cNvPr id="834" name="Freeform 8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5" name="Group 835"/>
            <p:cNvGrpSpPr/>
            <p:nvPr/>
          </p:nvGrpSpPr>
          <p:grpSpPr>
            <a:xfrm>
              <a:off x="17819086" y="5881131"/>
              <a:ext cx="82785" cy="82785"/>
              <a:chOff x="0" y="0"/>
              <a:chExt cx="1913890" cy="1913890"/>
            </a:xfrm>
          </p:grpSpPr>
          <p:sp>
            <p:nvSpPr>
              <p:cNvPr id="836" name="Freeform 8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7" name="Group 837"/>
            <p:cNvGrpSpPr/>
            <p:nvPr/>
          </p:nvGrpSpPr>
          <p:grpSpPr>
            <a:xfrm>
              <a:off x="21006467" y="2693431"/>
              <a:ext cx="82785" cy="82785"/>
              <a:chOff x="0" y="0"/>
              <a:chExt cx="1913890" cy="1913890"/>
            </a:xfrm>
          </p:grpSpPr>
          <p:sp>
            <p:nvSpPr>
              <p:cNvPr id="838" name="Freeform 8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39" name="Group 839"/>
            <p:cNvGrpSpPr/>
            <p:nvPr/>
          </p:nvGrpSpPr>
          <p:grpSpPr>
            <a:xfrm>
              <a:off x="21006467" y="9073915"/>
              <a:ext cx="82785" cy="82785"/>
              <a:chOff x="0" y="0"/>
              <a:chExt cx="1913890" cy="1913890"/>
            </a:xfrm>
          </p:grpSpPr>
          <p:sp>
            <p:nvSpPr>
              <p:cNvPr id="840" name="Freeform 8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1" name="Group 841"/>
            <p:cNvGrpSpPr/>
            <p:nvPr/>
          </p:nvGrpSpPr>
          <p:grpSpPr>
            <a:xfrm>
              <a:off x="21006467" y="5881131"/>
              <a:ext cx="82785" cy="82785"/>
              <a:chOff x="0" y="0"/>
              <a:chExt cx="1913890" cy="1913890"/>
            </a:xfrm>
          </p:grpSpPr>
          <p:sp>
            <p:nvSpPr>
              <p:cNvPr id="842" name="Freeform 8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3" name="Group 843"/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844" name="Freeform 8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5" name="Group 845"/>
            <p:cNvGrpSpPr/>
            <p:nvPr/>
          </p:nvGrpSpPr>
          <p:grpSpPr>
            <a:xfrm>
              <a:off x="4871530" y="7455836"/>
              <a:ext cx="82785" cy="82785"/>
              <a:chOff x="0" y="0"/>
              <a:chExt cx="1913890" cy="1913890"/>
            </a:xfrm>
          </p:grpSpPr>
          <p:sp>
            <p:nvSpPr>
              <p:cNvPr id="846" name="Freeform 8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7" name="Group 847"/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848" name="Freeform 8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49" name="Group 849"/>
            <p:cNvGrpSpPr/>
            <p:nvPr/>
          </p:nvGrpSpPr>
          <p:grpSpPr>
            <a:xfrm>
              <a:off x="4871530" y="10643536"/>
              <a:ext cx="82785" cy="82785"/>
              <a:chOff x="0" y="0"/>
              <a:chExt cx="1913890" cy="1913890"/>
            </a:xfrm>
          </p:grpSpPr>
          <p:sp>
            <p:nvSpPr>
              <p:cNvPr id="850" name="Freeform 8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1" name="Group 851"/>
            <p:cNvGrpSpPr/>
            <p:nvPr/>
          </p:nvGrpSpPr>
          <p:grpSpPr>
            <a:xfrm>
              <a:off x="14572803" y="1075351"/>
              <a:ext cx="82785" cy="82785"/>
              <a:chOff x="0" y="0"/>
              <a:chExt cx="1913890" cy="1913890"/>
            </a:xfrm>
          </p:grpSpPr>
          <p:sp>
            <p:nvSpPr>
              <p:cNvPr id="852" name="Freeform 8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3" name="Group 853"/>
            <p:cNvGrpSpPr/>
            <p:nvPr/>
          </p:nvGrpSpPr>
          <p:grpSpPr>
            <a:xfrm>
              <a:off x="14572803" y="7455836"/>
              <a:ext cx="82785" cy="82785"/>
              <a:chOff x="0" y="0"/>
              <a:chExt cx="1913890" cy="1913890"/>
            </a:xfrm>
          </p:grpSpPr>
          <p:sp>
            <p:nvSpPr>
              <p:cNvPr id="854" name="Freeform 8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5" name="Group 855"/>
            <p:cNvGrpSpPr/>
            <p:nvPr/>
          </p:nvGrpSpPr>
          <p:grpSpPr>
            <a:xfrm>
              <a:off x="14572803" y="4263051"/>
              <a:ext cx="82785" cy="82785"/>
              <a:chOff x="0" y="0"/>
              <a:chExt cx="1913890" cy="1913890"/>
            </a:xfrm>
          </p:grpSpPr>
          <p:sp>
            <p:nvSpPr>
              <p:cNvPr id="856" name="Freeform 8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7" name="Group 857"/>
            <p:cNvGrpSpPr/>
            <p:nvPr/>
          </p:nvGrpSpPr>
          <p:grpSpPr>
            <a:xfrm>
              <a:off x="14572803" y="10643536"/>
              <a:ext cx="82785" cy="82785"/>
              <a:chOff x="0" y="0"/>
              <a:chExt cx="1913890" cy="1913890"/>
            </a:xfrm>
          </p:grpSpPr>
          <p:sp>
            <p:nvSpPr>
              <p:cNvPr id="858" name="Freeform 8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59" name="Group 859"/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860" name="Freeform 8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1" name="Group 861"/>
            <p:cNvGrpSpPr/>
            <p:nvPr/>
          </p:nvGrpSpPr>
          <p:grpSpPr>
            <a:xfrm>
              <a:off x="4871530" y="9073915"/>
              <a:ext cx="82785" cy="82785"/>
              <a:chOff x="0" y="0"/>
              <a:chExt cx="1913890" cy="1913890"/>
            </a:xfrm>
          </p:grpSpPr>
          <p:sp>
            <p:nvSpPr>
              <p:cNvPr id="862" name="Freeform 8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3" name="Group 863"/>
            <p:cNvGrpSpPr/>
            <p:nvPr/>
          </p:nvGrpSpPr>
          <p:grpSpPr>
            <a:xfrm>
              <a:off x="4871530" y="5881131"/>
              <a:ext cx="82785" cy="82785"/>
              <a:chOff x="0" y="0"/>
              <a:chExt cx="1913890" cy="1913890"/>
            </a:xfrm>
          </p:grpSpPr>
          <p:sp>
            <p:nvSpPr>
              <p:cNvPr id="864" name="Freeform 8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5" name="Group 865"/>
            <p:cNvGrpSpPr/>
            <p:nvPr/>
          </p:nvGrpSpPr>
          <p:grpSpPr>
            <a:xfrm>
              <a:off x="14572803" y="2693431"/>
              <a:ext cx="82785" cy="82785"/>
              <a:chOff x="0" y="0"/>
              <a:chExt cx="1913890" cy="1913890"/>
            </a:xfrm>
          </p:grpSpPr>
          <p:sp>
            <p:nvSpPr>
              <p:cNvPr id="866" name="Freeform 8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7" name="Group 867"/>
            <p:cNvGrpSpPr/>
            <p:nvPr/>
          </p:nvGrpSpPr>
          <p:grpSpPr>
            <a:xfrm>
              <a:off x="14572803" y="9073915"/>
              <a:ext cx="82785" cy="82785"/>
              <a:chOff x="0" y="0"/>
              <a:chExt cx="1913890" cy="1913890"/>
            </a:xfrm>
          </p:grpSpPr>
          <p:sp>
            <p:nvSpPr>
              <p:cNvPr id="868" name="Freeform 8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69" name="Group 869"/>
            <p:cNvGrpSpPr/>
            <p:nvPr/>
          </p:nvGrpSpPr>
          <p:grpSpPr>
            <a:xfrm>
              <a:off x="14572803" y="5881131"/>
              <a:ext cx="82785" cy="82785"/>
              <a:chOff x="0" y="0"/>
              <a:chExt cx="1913890" cy="1913890"/>
            </a:xfrm>
          </p:grpSpPr>
          <p:sp>
            <p:nvSpPr>
              <p:cNvPr id="870" name="Freeform 8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1" name="Group 871"/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872" name="Freeform 8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3" name="Group 873"/>
            <p:cNvGrpSpPr/>
            <p:nvPr/>
          </p:nvGrpSpPr>
          <p:grpSpPr>
            <a:xfrm>
              <a:off x="6405" y="7455836"/>
              <a:ext cx="82785" cy="82785"/>
              <a:chOff x="0" y="0"/>
              <a:chExt cx="1913890" cy="1913890"/>
            </a:xfrm>
          </p:grpSpPr>
          <p:sp>
            <p:nvSpPr>
              <p:cNvPr id="874" name="Freeform 8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5" name="Group 875"/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876" name="Freeform 8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7" name="Group 877"/>
            <p:cNvGrpSpPr/>
            <p:nvPr/>
          </p:nvGrpSpPr>
          <p:grpSpPr>
            <a:xfrm>
              <a:off x="6405" y="10643536"/>
              <a:ext cx="82785" cy="82785"/>
              <a:chOff x="0" y="0"/>
              <a:chExt cx="1913890" cy="1913890"/>
            </a:xfrm>
          </p:grpSpPr>
          <p:sp>
            <p:nvSpPr>
              <p:cNvPr id="878" name="Freeform 8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79" name="Group 879"/>
            <p:cNvGrpSpPr/>
            <p:nvPr/>
          </p:nvGrpSpPr>
          <p:grpSpPr>
            <a:xfrm>
              <a:off x="9707677" y="1075351"/>
              <a:ext cx="82785" cy="82785"/>
              <a:chOff x="0" y="0"/>
              <a:chExt cx="1913890" cy="1913890"/>
            </a:xfrm>
          </p:grpSpPr>
          <p:sp>
            <p:nvSpPr>
              <p:cNvPr id="880" name="Freeform 8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1" name="Group 881"/>
            <p:cNvGrpSpPr/>
            <p:nvPr/>
          </p:nvGrpSpPr>
          <p:grpSpPr>
            <a:xfrm>
              <a:off x="9707677" y="7455836"/>
              <a:ext cx="82785" cy="82785"/>
              <a:chOff x="0" y="0"/>
              <a:chExt cx="1913890" cy="1913890"/>
            </a:xfrm>
          </p:grpSpPr>
          <p:sp>
            <p:nvSpPr>
              <p:cNvPr id="882" name="Freeform 8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3" name="Group 883"/>
            <p:cNvGrpSpPr/>
            <p:nvPr/>
          </p:nvGrpSpPr>
          <p:grpSpPr>
            <a:xfrm>
              <a:off x="9707677" y="4263051"/>
              <a:ext cx="82785" cy="82785"/>
              <a:chOff x="0" y="0"/>
              <a:chExt cx="1913890" cy="1913890"/>
            </a:xfrm>
          </p:grpSpPr>
          <p:sp>
            <p:nvSpPr>
              <p:cNvPr id="884" name="Freeform 8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5" name="Group 885"/>
            <p:cNvGrpSpPr/>
            <p:nvPr/>
          </p:nvGrpSpPr>
          <p:grpSpPr>
            <a:xfrm>
              <a:off x="9707677" y="10643536"/>
              <a:ext cx="82785" cy="82785"/>
              <a:chOff x="0" y="0"/>
              <a:chExt cx="1913890" cy="1913890"/>
            </a:xfrm>
          </p:grpSpPr>
          <p:sp>
            <p:nvSpPr>
              <p:cNvPr id="886" name="Freeform 8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7" name="Group 887"/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888" name="Freeform 8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89" name="Group 889"/>
            <p:cNvGrpSpPr/>
            <p:nvPr/>
          </p:nvGrpSpPr>
          <p:grpSpPr>
            <a:xfrm>
              <a:off x="6405" y="9073915"/>
              <a:ext cx="82785" cy="82785"/>
              <a:chOff x="0" y="0"/>
              <a:chExt cx="1913890" cy="1913890"/>
            </a:xfrm>
          </p:grpSpPr>
          <p:sp>
            <p:nvSpPr>
              <p:cNvPr id="890" name="Freeform 8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1" name="Group 891"/>
            <p:cNvGrpSpPr/>
            <p:nvPr/>
          </p:nvGrpSpPr>
          <p:grpSpPr>
            <a:xfrm>
              <a:off x="6405" y="5881131"/>
              <a:ext cx="82785" cy="82785"/>
              <a:chOff x="0" y="0"/>
              <a:chExt cx="1913890" cy="1913890"/>
            </a:xfrm>
          </p:grpSpPr>
          <p:sp>
            <p:nvSpPr>
              <p:cNvPr id="892" name="Freeform 8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3" name="Group 893"/>
            <p:cNvGrpSpPr/>
            <p:nvPr/>
          </p:nvGrpSpPr>
          <p:grpSpPr>
            <a:xfrm>
              <a:off x="9707677" y="2693431"/>
              <a:ext cx="82785" cy="82785"/>
              <a:chOff x="0" y="0"/>
              <a:chExt cx="1913890" cy="1913890"/>
            </a:xfrm>
          </p:grpSpPr>
          <p:sp>
            <p:nvSpPr>
              <p:cNvPr id="894" name="Freeform 8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5" name="Group 895"/>
            <p:cNvGrpSpPr/>
            <p:nvPr/>
          </p:nvGrpSpPr>
          <p:grpSpPr>
            <a:xfrm>
              <a:off x="9707677" y="9073915"/>
              <a:ext cx="82785" cy="82785"/>
              <a:chOff x="0" y="0"/>
              <a:chExt cx="1913890" cy="1913890"/>
            </a:xfrm>
          </p:grpSpPr>
          <p:sp>
            <p:nvSpPr>
              <p:cNvPr id="896" name="Freeform 8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7" name="Group 897"/>
            <p:cNvGrpSpPr/>
            <p:nvPr/>
          </p:nvGrpSpPr>
          <p:grpSpPr>
            <a:xfrm>
              <a:off x="9707677" y="5881131"/>
              <a:ext cx="82785" cy="82785"/>
              <a:chOff x="0" y="0"/>
              <a:chExt cx="1913890" cy="1913890"/>
            </a:xfrm>
          </p:grpSpPr>
          <p:sp>
            <p:nvSpPr>
              <p:cNvPr id="898" name="Freeform 8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899" name="Group 899"/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900" name="Freeform 9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1" name="Group 901"/>
            <p:cNvGrpSpPr/>
            <p:nvPr/>
          </p:nvGrpSpPr>
          <p:grpSpPr>
            <a:xfrm>
              <a:off x="6500554" y="7455836"/>
              <a:ext cx="82785" cy="82785"/>
              <a:chOff x="0" y="0"/>
              <a:chExt cx="1913890" cy="1913890"/>
            </a:xfrm>
          </p:grpSpPr>
          <p:sp>
            <p:nvSpPr>
              <p:cNvPr id="902" name="Freeform 9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3" name="Group 903"/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904" name="Freeform 9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5" name="Group 905"/>
            <p:cNvGrpSpPr/>
            <p:nvPr/>
          </p:nvGrpSpPr>
          <p:grpSpPr>
            <a:xfrm>
              <a:off x="6500554" y="10643536"/>
              <a:ext cx="82785" cy="82785"/>
              <a:chOff x="0" y="0"/>
              <a:chExt cx="1913890" cy="1913890"/>
            </a:xfrm>
          </p:grpSpPr>
          <p:sp>
            <p:nvSpPr>
              <p:cNvPr id="906" name="Freeform 9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7" name="Group 907"/>
            <p:cNvGrpSpPr/>
            <p:nvPr/>
          </p:nvGrpSpPr>
          <p:grpSpPr>
            <a:xfrm>
              <a:off x="16201826" y="1075351"/>
              <a:ext cx="82785" cy="82785"/>
              <a:chOff x="0" y="0"/>
              <a:chExt cx="1913890" cy="1913890"/>
            </a:xfrm>
          </p:grpSpPr>
          <p:sp>
            <p:nvSpPr>
              <p:cNvPr id="908" name="Freeform 9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09" name="Group 909"/>
            <p:cNvGrpSpPr/>
            <p:nvPr/>
          </p:nvGrpSpPr>
          <p:grpSpPr>
            <a:xfrm>
              <a:off x="16201826" y="7455836"/>
              <a:ext cx="82785" cy="82785"/>
              <a:chOff x="0" y="0"/>
              <a:chExt cx="1913890" cy="1913890"/>
            </a:xfrm>
          </p:grpSpPr>
          <p:sp>
            <p:nvSpPr>
              <p:cNvPr id="910" name="Freeform 9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1" name="Group 911"/>
            <p:cNvGrpSpPr/>
            <p:nvPr/>
          </p:nvGrpSpPr>
          <p:grpSpPr>
            <a:xfrm>
              <a:off x="16201826" y="4263051"/>
              <a:ext cx="82785" cy="82785"/>
              <a:chOff x="0" y="0"/>
              <a:chExt cx="1913890" cy="1913890"/>
            </a:xfrm>
          </p:grpSpPr>
          <p:sp>
            <p:nvSpPr>
              <p:cNvPr id="912" name="Freeform 9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3" name="Group 913"/>
            <p:cNvGrpSpPr/>
            <p:nvPr/>
          </p:nvGrpSpPr>
          <p:grpSpPr>
            <a:xfrm>
              <a:off x="16201826" y="10643536"/>
              <a:ext cx="82785" cy="82785"/>
              <a:chOff x="0" y="0"/>
              <a:chExt cx="1913890" cy="1913890"/>
            </a:xfrm>
          </p:grpSpPr>
          <p:sp>
            <p:nvSpPr>
              <p:cNvPr id="914" name="Freeform 9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5" name="Group 915"/>
            <p:cNvGrpSpPr/>
            <p:nvPr/>
          </p:nvGrpSpPr>
          <p:grpSpPr>
            <a:xfrm>
              <a:off x="19389206" y="1075351"/>
              <a:ext cx="82785" cy="82785"/>
              <a:chOff x="0" y="0"/>
              <a:chExt cx="1913890" cy="1913890"/>
            </a:xfrm>
          </p:grpSpPr>
          <p:sp>
            <p:nvSpPr>
              <p:cNvPr id="916" name="Freeform 9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7" name="Group 917"/>
            <p:cNvGrpSpPr/>
            <p:nvPr/>
          </p:nvGrpSpPr>
          <p:grpSpPr>
            <a:xfrm>
              <a:off x="19389206" y="7455836"/>
              <a:ext cx="82785" cy="82785"/>
              <a:chOff x="0" y="0"/>
              <a:chExt cx="1913890" cy="1913890"/>
            </a:xfrm>
          </p:grpSpPr>
          <p:sp>
            <p:nvSpPr>
              <p:cNvPr id="918" name="Freeform 9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19" name="Group 919"/>
            <p:cNvGrpSpPr/>
            <p:nvPr/>
          </p:nvGrpSpPr>
          <p:grpSpPr>
            <a:xfrm>
              <a:off x="19389206" y="4263051"/>
              <a:ext cx="82785" cy="82785"/>
              <a:chOff x="0" y="0"/>
              <a:chExt cx="1913890" cy="1913890"/>
            </a:xfrm>
          </p:grpSpPr>
          <p:sp>
            <p:nvSpPr>
              <p:cNvPr id="920" name="Freeform 9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1" name="Group 921"/>
            <p:cNvGrpSpPr/>
            <p:nvPr/>
          </p:nvGrpSpPr>
          <p:grpSpPr>
            <a:xfrm>
              <a:off x="19389206" y="10643536"/>
              <a:ext cx="82785" cy="82785"/>
              <a:chOff x="0" y="0"/>
              <a:chExt cx="1913890" cy="1913890"/>
            </a:xfrm>
          </p:grpSpPr>
          <p:sp>
            <p:nvSpPr>
              <p:cNvPr id="922" name="Freeform 9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3" name="Group 923"/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924" name="Freeform 9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5" name="Group 925"/>
            <p:cNvGrpSpPr/>
            <p:nvPr/>
          </p:nvGrpSpPr>
          <p:grpSpPr>
            <a:xfrm>
              <a:off x="6500554" y="9073915"/>
              <a:ext cx="82785" cy="82785"/>
              <a:chOff x="0" y="0"/>
              <a:chExt cx="1913890" cy="1913890"/>
            </a:xfrm>
          </p:grpSpPr>
          <p:sp>
            <p:nvSpPr>
              <p:cNvPr id="926" name="Freeform 9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7" name="Group 927"/>
            <p:cNvGrpSpPr/>
            <p:nvPr/>
          </p:nvGrpSpPr>
          <p:grpSpPr>
            <a:xfrm>
              <a:off x="6500554" y="5881131"/>
              <a:ext cx="82785" cy="82785"/>
              <a:chOff x="0" y="0"/>
              <a:chExt cx="1913890" cy="1913890"/>
            </a:xfrm>
          </p:grpSpPr>
          <p:sp>
            <p:nvSpPr>
              <p:cNvPr id="928" name="Freeform 9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29" name="Group 929"/>
            <p:cNvGrpSpPr/>
            <p:nvPr/>
          </p:nvGrpSpPr>
          <p:grpSpPr>
            <a:xfrm>
              <a:off x="16201826" y="2693431"/>
              <a:ext cx="82785" cy="82785"/>
              <a:chOff x="0" y="0"/>
              <a:chExt cx="1913890" cy="1913890"/>
            </a:xfrm>
          </p:grpSpPr>
          <p:sp>
            <p:nvSpPr>
              <p:cNvPr id="930" name="Freeform 9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1" name="Group 931"/>
            <p:cNvGrpSpPr/>
            <p:nvPr/>
          </p:nvGrpSpPr>
          <p:grpSpPr>
            <a:xfrm>
              <a:off x="16201826" y="9073915"/>
              <a:ext cx="82785" cy="82785"/>
              <a:chOff x="0" y="0"/>
              <a:chExt cx="1913890" cy="1913890"/>
            </a:xfrm>
          </p:grpSpPr>
          <p:sp>
            <p:nvSpPr>
              <p:cNvPr id="932" name="Freeform 9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3" name="Group 933"/>
            <p:cNvGrpSpPr/>
            <p:nvPr/>
          </p:nvGrpSpPr>
          <p:grpSpPr>
            <a:xfrm>
              <a:off x="16201826" y="5881131"/>
              <a:ext cx="82785" cy="82785"/>
              <a:chOff x="0" y="0"/>
              <a:chExt cx="1913890" cy="1913890"/>
            </a:xfrm>
          </p:grpSpPr>
          <p:sp>
            <p:nvSpPr>
              <p:cNvPr id="934" name="Freeform 9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5" name="Group 935"/>
            <p:cNvGrpSpPr/>
            <p:nvPr/>
          </p:nvGrpSpPr>
          <p:grpSpPr>
            <a:xfrm>
              <a:off x="19389206" y="2693431"/>
              <a:ext cx="82785" cy="82785"/>
              <a:chOff x="0" y="0"/>
              <a:chExt cx="1913890" cy="1913890"/>
            </a:xfrm>
          </p:grpSpPr>
          <p:sp>
            <p:nvSpPr>
              <p:cNvPr id="936" name="Freeform 9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7" name="Group 937"/>
            <p:cNvGrpSpPr/>
            <p:nvPr/>
          </p:nvGrpSpPr>
          <p:grpSpPr>
            <a:xfrm>
              <a:off x="19389206" y="9073915"/>
              <a:ext cx="82785" cy="82785"/>
              <a:chOff x="0" y="0"/>
              <a:chExt cx="1913890" cy="1913890"/>
            </a:xfrm>
          </p:grpSpPr>
          <p:sp>
            <p:nvSpPr>
              <p:cNvPr id="938" name="Freeform 9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39" name="Group 939"/>
            <p:cNvGrpSpPr/>
            <p:nvPr/>
          </p:nvGrpSpPr>
          <p:grpSpPr>
            <a:xfrm>
              <a:off x="19389206" y="5881131"/>
              <a:ext cx="82785" cy="82785"/>
              <a:chOff x="0" y="0"/>
              <a:chExt cx="1913890" cy="1913890"/>
            </a:xfrm>
          </p:grpSpPr>
          <p:sp>
            <p:nvSpPr>
              <p:cNvPr id="940" name="Freeform 9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1" name="Group 941"/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942" name="Freeform 9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3" name="Group 943"/>
            <p:cNvGrpSpPr/>
            <p:nvPr/>
          </p:nvGrpSpPr>
          <p:grpSpPr>
            <a:xfrm>
              <a:off x="3254270" y="7455836"/>
              <a:ext cx="82785" cy="82785"/>
              <a:chOff x="0" y="0"/>
              <a:chExt cx="1913890" cy="1913890"/>
            </a:xfrm>
          </p:grpSpPr>
          <p:sp>
            <p:nvSpPr>
              <p:cNvPr id="944" name="Freeform 9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5" name="Group 945"/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946" name="Freeform 9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7" name="Group 947"/>
            <p:cNvGrpSpPr/>
            <p:nvPr/>
          </p:nvGrpSpPr>
          <p:grpSpPr>
            <a:xfrm>
              <a:off x="3254270" y="10643536"/>
              <a:ext cx="82785" cy="82785"/>
              <a:chOff x="0" y="0"/>
              <a:chExt cx="1913890" cy="1913890"/>
            </a:xfrm>
          </p:grpSpPr>
          <p:sp>
            <p:nvSpPr>
              <p:cNvPr id="948" name="Freeform 9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49" name="Group 949"/>
            <p:cNvGrpSpPr/>
            <p:nvPr/>
          </p:nvGrpSpPr>
          <p:grpSpPr>
            <a:xfrm>
              <a:off x="12955542" y="1075351"/>
              <a:ext cx="82785" cy="82785"/>
              <a:chOff x="0" y="0"/>
              <a:chExt cx="1913890" cy="1913890"/>
            </a:xfrm>
          </p:grpSpPr>
          <p:sp>
            <p:nvSpPr>
              <p:cNvPr id="950" name="Freeform 9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1" name="Group 951"/>
            <p:cNvGrpSpPr/>
            <p:nvPr/>
          </p:nvGrpSpPr>
          <p:grpSpPr>
            <a:xfrm>
              <a:off x="12955542" y="7455836"/>
              <a:ext cx="82785" cy="82785"/>
              <a:chOff x="0" y="0"/>
              <a:chExt cx="1913890" cy="1913890"/>
            </a:xfrm>
          </p:grpSpPr>
          <p:sp>
            <p:nvSpPr>
              <p:cNvPr id="952" name="Freeform 9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3" name="Group 953"/>
            <p:cNvGrpSpPr/>
            <p:nvPr/>
          </p:nvGrpSpPr>
          <p:grpSpPr>
            <a:xfrm>
              <a:off x="12955542" y="4263051"/>
              <a:ext cx="82785" cy="82785"/>
              <a:chOff x="0" y="0"/>
              <a:chExt cx="1913890" cy="1913890"/>
            </a:xfrm>
          </p:grpSpPr>
          <p:sp>
            <p:nvSpPr>
              <p:cNvPr id="954" name="Freeform 9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5" name="Group 955"/>
            <p:cNvGrpSpPr/>
            <p:nvPr/>
          </p:nvGrpSpPr>
          <p:grpSpPr>
            <a:xfrm>
              <a:off x="12955542" y="10643536"/>
              <a:ext cx="82785" cy="82785"/>
              <a:chOff x="0" y="0"/>
              <a:chExt cx="1913890" cy="1913890"/>
            </a:xfrm>
          </p:grpSpPr>
          <p:sp>
            <p:nvSpPr>
              <p:cNvPr id="956" name="Freeform 9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7" name="Group 957"/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958" name="Freeform 9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59" name="Group 959"/>
            <p:cNvGrpSpPr/>
            <p:nvPr/>
          </p:nvGrpSpPr>
          <p:grpSpPr>
            <a:xfrm>
              <a:off x="3254270" y="9073915"/>
              <a:ext cx="82785" cy="82785"/>
              <a:chOff x="0" y="0"/>
              <a:chExt cx="1913890" cy="1913890"/>
            </a:xfrm>
          </p:grpSpPr>
          <p:sp>
            <p:nvSpPr>
              <p:cNvPr id="960" name="Freeform 9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1" name="Group 961"/>
            <p:cNvGrpSpPr/>
            <p:nvPr/>
          </p:nvGrpSpPr>
          <p:grpSpPr>
            <a:xfrm>
              <a:off x="3254270" y="5881131"/>
              <a:ext cx="82785" cy="82785"/>
              <a:chOff x="0" y="0"/>
              <a:chExt cx="1913890" cy="1913890"/>
            </a:xfrm>
          </p:grpSpPr>
          <p:sp>
            <p:nvSpPr>
              <p:cNvPr id="962" name="Freeform 9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3" name="Group 963"/>
            <p:cNvGrpSpPr/>
            <p:nvPr/>
          </p:nvGrpSpPr>
          <p:grpSpPr>
            <a:xfrm>
              <a:off x="12955542" y="2693431"/>
              <a:ext cx="82785" cy="82785"/>
              <a:chOff x="0" y="0"/>
              <a:chExt cx="1913890" cy="1913890"/>
            </a:xfrm>
          </p:grpSpPr>
          <p:sp>
            <p:nvSpPr>
              <p:cNvPr id="964" name="Freeform 9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5" name="Group 965"/>
            <p:cNvGrpSpPr/>
            <p:nvPr/>
          </p:nvGrpSpPr>
          <p:grpSpPr>
            <a:xfrm>
              <a:off x="12955542" y="9073915"/>
              <a:ext cx="82785" cy="82785"/>
              <a:chOff x="0" y="0"/>
              <a:chExt cx="1913890" cy="1913890"/>
            </a:xfrm>
          </p:grpSpPr>
          <p:sp>
            <p:nvSpPr>
              <p:cNvPr id="966" name="Freeform 9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7" name="Group 967"/>
            <p:cNvGrpSpPr/>
            <p:nvPr/>
          </p:nvGrpSpPr>
          <p:grpSpPr>
            <a:xfrm>
              <a:off x="12955542" y="5881131"/>
              <a:ext cx="82785" cy="82785"/>
              <a:chOff x="0" y="0"/>
              <a:chExt cx="1913890" cy="1913890"/>
            </a:xfrm>
          </p:grpSpPr>
          <p:sp>
            <p:nvSpPr>
              <p:cNvPr id="968" name="Freeform 9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69" name="Group 969"/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970" name="Freeform 9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1" name="Group 971"/>
            <p:cNvGrpSpPr/>
            <p:nvPr/>
          </p:nvGrpSpPr>
          <p:grpSpPr>
            <a:xfrm>
              <a:off x="2172630" y="6380485"/>
              <a:ext cx="82785" cy="82785"/>
              <a:chOff x="0" y="0"/>
              <a:chExt cx="1913890" cy="1913890"/>
            </a:xfrm>
          </p:grpSpPr>
          <p:sp>
            <p:nvSpPr>
              <p:cNvPr id="972" name="Freeform 9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3" name="Group 973"/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974" name="Freeform 9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5" name="Group 975"/>
            <p:cNvGrpSpPr/>
            <p:nvPr/>
          </p:nvGrpSpPr>
          <p:grpSpPr>
            <a:xfrm>
              <a:off x="2172630" y="9568185"/>
              <a:ext cx="82785" cy="82785"/>
              <a:chOff x="0" y="0"/>
              <a:chExt cx="1913890" cy="1913890"/>
            </a:xfrm>
          </p:grpSpPr>
          <p:sp>
            <p:nvSpPr>
              <p:cNvPr id="976" name="Freeform 9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7" name="Group 977"/>
            <p:cNvGrpSpPr/>
            <p:nvPr/>
          </p:nvGrpSpPr>
          <p:grpSpPr>
            <a:xfrm>
              <a:off x="11873903" y="0"/>
              <a:ext cx="82785" cy="82785"/>
              <a:chOff x="0" y="0"/>
              <a:chExt cx="1913890" cy="1913890"/>
            </a:xfrm>
          </p:grpSpPr>
          <p:sp>
            <p:nvSpPr>
              <p:cNvPr id="978" name="Freeform 9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79" name="Group 979"/>
            <p:cNvGrpSpPr/>
            <p:nvPr/>
          </p:nvGrpSpPr>
          <p:grpSpPr>
            <a:xfrm>
              <a:off x="11873903" y="6380485"/>
              <a:ext cx="82785" cy="82785"/>
              <a:chOff x="0" y="0"/>
              <a:chExt cx="1913890" cy="1913890"/>
            </a:xfrm>
          </p:grpSpPr>
          <p:sp>
            <p:nvSpPr>
              <p:cNvPr id="980" name="Freeform 9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1" name="Group 981"/>
            <p:cNvGrpSpPr/>
            <p:nvPr/>
          </p:nvGrpSpPr>
          <p:grpSpPr>
            <a:xfrm>
              <a:off x="11873903" y="3187700"/>
              <a:ext cx="82785" cy="82785"/>
              <a:chOff x="0" y="0"/>
              <a:chExt cx="1913890" cy="1913890"/>
            </a:xfrm>
          </p:grpSpPr>
          <p:sp>
            <p:nvSpPr>
              <p:cNvPr id="982" name="Freeform 9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3" name="Group 983"/>
            <p:cNvGrpSpPr/>
            <p:nvPr/>
          </p:nvGrpSpPr>
          <p:grpSpPr>
            <a:xfrm>
              <a:off x="11873903" y="9568185"/>
              <a:ext cx="82785" cy="82785"/>
              <a:chOff x="0" y="0"/>
              <a:chExt cx="1913890" cy="1913890"/>
            </a:xfrm>
          </p:grpSpPr>
          <p:sp>
            <p:nvSpPr>
              <p:cNvPr id="984" name="Freeform 9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5" name="Group 985"/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986" name="Freeform 9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7" name="Group 987"/>
            <p:cNvGrpSpPr/>
            <p:nvPr/>
          </p:nvGrpSpPr>
          <p:grpSpPr>
            <a:xfrm>
              <a:off x="2172630" y="7998564"/>
              <a:ext cx="82785" cy="82785"/>
              <a:chOff x="0" y="0"/>
              <a:chExt cx="1913890" cy="1913890"/>
            </a:xfrm>
          </p:grpSpPr>
          <p:sp>
            <p:nvSpPr>
              <p:cNvPr id="988" name="Freeform 9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89" name="Group 989"/>
            <p:cNvGrpSpPr/>
            <p:nvPr/>
          </p:nvGrpSpPr>
          <p:grpSpPr>
            <a:xfrm>
              <a:off x="2172630" y="4805780"/>
              <a:ext cx="82785" cy="82785"/>
              <a:chOff x="0" y="0"/>
              <a:chExt cx="1913890" cy="1913890"/>
            </a:xfrm>
          </p:grpSpPr>
          <p:sp>
            <p:nvSpPr>
              <p:cNvPr id="990" name="Freeform 9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1" name="Group 991"/>
            <p:cNvGrpSpPr/>
            <p:nvPr/>
          </p:nvGrpSpPr>
          <p:grpSpPr>
            <a:xfrm>
              <a:off x="11873903" y="1618080"/>
              <a:ext cx="82785" cy="82785"/>
              <a:chOff x="0" y="0"/>
              <a:chExt cx="1913890" cy="1913890"/>
            </a:xfrm>
          </p:grpSpPr>
          <p:sp>
            <p:nvSpPr>
              <p:cNvPr id="992" name="Freeform 9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3" name="Group 993"/>
            <p:cNvGrpSpPr/>
            <p:nvPr/>
          </p:nvGrpSpPr>
          <p:grpSpPr>
            <a:xfrm>
              <a:off x="11873903" y="7998564"/>
              <a:ext cx="82785" cy="82785"/>
              <a:chOff x="0" y="0"/>
              <a:chExt cx="1913890" cy="1913890"/>
            </a:xfrm>
          </p:grpSpPr>
          <p:sp>
            <p:nvSpPr>
              <p:cNvPr id="994" name="Freeform 9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5" name="Group 995"/>
            <p:cNvGrpSpPr/>
            <p:nvPr/>
          </p:nvGrpSpPr>
          <p:grpSpPr>
            <a:xfrm>
              <a:off x="11873903" y="4805780"/>
              <a:ext cx="82785" cy="82785"/>
              <a:chOff x="0" y="0"/>
              <a:chExt cx="1913890" cy="1913890"/>
            </a:xfrm>
          </p:grpSpPr>
          <p:sp>
            <p:nvSpPr>
              <p:cNvPr id="996" name="Freeform 9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7" name="Group 997"/>
            <p:cNvGrpSpPr/>
            <p:nvPr/>
          </p:nvGrpSpPr>
          <p:grpSpPr>
            <a:xfrm>
              <a:off x="8666779" y="0"/>
              <a:ext cx="82785" cy="82785"/>
              <a:chOff x="0" y="0"/>
              <a:chExt cx="1913890" cy="1913890"/>
            </a:xfrm>
          </p:grpSpPr>
          <p:sp>
            <p:nvSpPr>
              <p:cNvPr id="998" name="Freeform 9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999" name="Group 999"/>
            <p:cNvGrpSpPr/>
            <p:nvPr/>
          </p:nvGrpSpPr>
          <p:grpSpPr>
            <a:xfrm>
              <a:off x="8666779" y="6380485"/>
              <a:ext cx="82785" cy="82785"/>
              <a:chOff x="0" y="0"/>
              <a:chExt cx="1913890" cy="1913890"/>
            </a:xfrm>
          </p:grpSpPr>
          <p:sp>
            <p:nvSpPr>
              <p:cNvPr id="1000" name="Freeform 10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1" name="Group 1001"/>
            <p:cNvGrpSpPr/>
            <p:nvPr/>
          </p:nvGrpSpPr>
          <p:grpSpPr>
            <a:xfrm>
              <a:off x="8666779" y="3187700"/>
              <a:ext cx="82785" cy="82785"/>
              <a:chOff x="0" y="0"/>
              <a:chExt cx="1913890" cy="1913890"/>
            </a:xfrm>
          </p:grpSpPr>
          <p:sp>
            <p:nvSpPr>
              <p:cNvPr id="1002" name="Freeform 10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3" name="Group 1003"/>
            <p:cNvGrpSpPr/>
            <p:nvPr/>
          </p:nvGrpSpPr>
          <p:grpSpPr>
            <a:xfrm>
              <a:off x="8666779" y="9568185"/>
              <a:ext cx="82785" cy="82785"/>
              <a:chOff x="0" y="0"/>
              <a:chExt cx="1913890" cy="1913890"/>
            </a:xfrm>
          </p:grpSpPr>
          <p:sp>
            <p:nvSpPr>
              <p:cNvPr id="1004" name="Freeform 10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5" name="Group 1005"/>
            <p:cNvGrpSpPr/>
            <p:nvPr/>
          </p:nvGrpSpPr>
          <p:grpSpPr>
            <a:xfrm>
              <a:off x="18368052" y="0"/>
              <a:ext cx="82785" cy="82785"/>
              <a:chOff x="0" y="0"/>
              <a:chExt cx="1913890" cy="1913890"/>
            </a:xfrm>
          </p:grpSpPr>
          <p:sp>
            <p:nvSpPr>
              <p:cNvPr id="1006" name="Freeform 10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7" name="Group 1007"/>
            <p:cNvGrpSpPr/>
            <p:nvPr/>
          </p:nvGrpSpPr>
          <p:grpSpPr>
            <a:xfrm>
              <a:off x="18368052" y="6380485"/>
              <a:ext cx="82785" cy="82785"/>
              <a:chOff x="0" y="0"/>
              <a:chExt cx="1913890" cy="1913890"/>
            </a:xfrm>
          </p:grpSpPr>
          <p:sp>
            <p:nvSpPr>
              <p:cNvPr id="1008" name="Freeform 10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09" name="Group 1009"/>
            <p:cNvGrpSpPr/>
            <p:nvPr/>
          </p:nvGrpSpPr>
          <p:grpSpPr>
            <a:xfrm>
              <a:off x="18368052" y="3187700"/>
              <a:ext cx="82785" cy="82785"/>
              <a:chOff x="0" y="0"/>
              <a:chExt cx="1913890" cy="1913890"/>
            </a:xfrm>
          </p:grpSpPr>
          <p:sp>
            <p:nvSpPr>
              <p:cNvPr id="1010" name="Freeform 10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1" name="Group 1011"/>
            <p:cNvGrpSpPr/>
            <p:nvPr/>
          </p:nvGrpSpPr>
          <p:grpSpPr>
            <a:xfrm>
              <a:off x="18368052" y="9568185"/>
              <a:ext cx="82785" cy="82785"/>
              <a:chOff x="0" y="0"/>
              <a:chExt cx="1913890" cy="1913890"/>
            </a:xfrm>
          </p:grpSpPr>
          <p:sp>
            <p:nvSpPr>
              <p:cNvPr id="1012" name="Freeform 10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3" name="Group 1013"/>
            <p:cNvGrpSpPr/>
            <p:nvPr/>
          </p:nvGrpSpPr>
          <p:grpSpPr>
            <a:xfrm>
              <a:off x="21555432" y="0"/>
              <a:ext cx="82785" cy="82785"/>
              <a:chOff x="0" y="0"/>
              <a:chExt cx="1913890" cy="1913890"/>
            </a:xfrm>
          </p:grpSpPr>
          <p:sp>
            <p:nvSpPr>
              <p:cNvPr id="1014" name="Freeform 10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5" name="Group 1015"/>
            <p:cNvGrpSpPr/>
            <p:nvPr/>
          </p:nvGrpSpPr>
          <p:grpSpPr>
            <a:xfrm>
              <a:off x="21555432" y="6380485"/>
              <a:ext cx="82785" cy="82785"/>
              <a:chOff x="0" y="0"/>
              <a:chExt cx="1913890" cy="1913890"/>
            </a:xfrm>
          </p:grpSpPr>
          <p:sp>
            <p:nvSpPr>
              <p:cNvPr id="1016" name="Freeform 10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7" name="Group 1017"/>
            <p:cNvGrpSpPr/>
            <p:nvPr/>
          </p:nvGrpSpPr>
          <p:grpSpPr>
            <a:xfrm>
              <a:off x="21555432" y="3187700"/>
              <a:ext cx="82785" cy="82785"/>
              <a:chOff x="0" y="0"/>
              <a:chExt cx="1913890" cy="1913890"/>
            </a:xfrm>
          </p:grpSpPr>
          <p:sp>
            <p:nvSpPr>
              <p:cNvPr id="1018" name="Freeform 10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19" name="Group 1019"/>
            <p:cNvGrpSpPr/>
            <p:nvPr/>
          </p:nvGrpSpPr>
          <p:grpSpPr>
            <a:xfrm>
              <a:off x="21555432" y="9568185"/>
              <a:ext cx="82785" cy="82785"/>
              <a:chOff x="0" y="0"/>
              <a:chExt cx="1913890" cy="1913890"/>
            </a:xfrm>
          </p:grpSpPr>
          <p:sp>
            <p:nvSpPr>
              <p:cNvPr id="1020" name="Freeform 10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1" name="Group 1021"/>
            <p:cNvGrpSpPr/>
            <p:nvPr/>
          </p:nvGrpSpPr>
          <p:grpSpPr>
            <a:xfrm>
              <a:off x="8666779" y="1618080"/>
              <a:ext cx="82785" cy="82785"/>
              <a:chOff x="0" y="0"/>
              <a:chExt cx="1913890" cy="1913890"/>
            </a:xfrm>
          </p:grpSpPr>
          <p:sp>
            <p:nvSpPr>
              <p:cNvPr id="1022" name="Freeform 10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3" name="Group 1023"/>
            <p:cNvGrpSpPr/>
            <p:nvPr/>
          </p:nvGrpSpPr>
          <p:grpSpPr>
            <a:xfrm>
              <a:off x="8666779" y="7998564"/>
              <a:ext cx="82785" cy="82785"/>
              <a:chOff x="0" y="0"/>
              <a:chExt cx="1913890" cy="1913890"/>
            </a:xfrm>
          </p:grpSpPr>
          <p:sp>
            <p:nvSpPr>
              <p:cNvPr id="1024" name="Freeform 10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5" name="Group 1025"/>
            <p:cNvGrpSpPr/>
            <p:nvPr/>
          </p:nvGrpSpPr>
          <p:grpSpPr>
            <a:xfrm>
              <a:off x="8666779" y="4805780"/>
              <a:ext cx="82785" cy="82785"/>
              <a:chOff x="0" y="0"/>
              <a:chExt cx="1913890" cy="1913890"/>
            </a:xfrm>
          </p:grpSpPr>
          <p:sp>
            <p:nvSpPr>
              <p:cNvPr id="1026" name="Freeform 10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7" name="Group 1027"/>
            <p:cNvGrpSpPr/>
            <p:nvPr/>
          </p:nvGrpSpPr>
          <p:grpSpPr>
            <a:xfrm>
              <a:off x="18368052" y="1618080"/>
              <a:ext cx="82785" cy="82785"/>
              <a:chOff x="0" y="0"/>
              <a:chExt cx="1913890" cy="1913890"/>
            </a:xfrm>
          </p:grpSpPr>
          <p:sp>
            <p:nvSpPr>
              <p:cNvPr id="1028" name="Freeform 10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29" name="Group 1029"/>
            <p:cNvGrpSpPr/>
            <p:nvPr/>
          </p:nvGrpSpPr>
          <p:grpSpPr>
            <a:xfrm>
              <a:off x="18368052" y="7998564"/>
              <a:ext cx="82785" cy="82785"/>
              <a:chOff x="0" y="0"/>
              <a:chExt cx="1913890" cy="1913890"/>
            </a:xfrm>
          </p:grpSpPr>
          <p:sp>
            <p:nvSpPr>
              <p:cNvPr id="1030" name="Freeform 10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1" name="Group 1031"/>
            <p:cNvGrpSpPr/>
            <p:nvPr/>
          </p:nvGrpSpPr>
          <p:grpSpPr>
            <a:xfrm>
              <a:off x="18368052" y="4805780"/>
              <a:ext cx="82785" cy="82785"/>
              <a:chOff x="0" y="0"/>
              <a:chExt cx="1913890" cy="1913890"/>
            </a:xfrm>
          </p:grpSpPr>
          <p:sp>
            <p:nvSpPr>
              <p:cNvPr id="1032" name="Freeform 10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3" name="Group 1033"/>
            <p:cNvGrpSpPr/>
            <p:nvPr/>
          </p:nvGrpSpPr>
          <p:grpSpPr>
            <a:xfrm>
              <a:off x="21555432" y="1618080"/>
              <a:ext cx="82785" cy="82785"/>
              <a:chOff x="0" y="0"/>
              <a:chExt cx="1913890" cy="1913890"/>
            </a:xfrm>
          </p:grpSpPr>
          <p:sp>
            <p:nvSpPr>
              <p:cNvPr id="1034" name="Freeform 10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5" name="Group 1035"/>
            <p:cNvGrpSpPr/>
            <p:nvPr/>
          </p:nvGrpSpPr>
          <p:grpSpPr>
            <a:xfrm>
              <a:off x="21555432" y="7998564"/>
              <a:ext cx="82785" cy="82785"/>
              <a:chOff x="0" y="0"/>
              <a:chExt cx="1913890" cy="1913890"/>
            </a:xfrm>
          </p:grpSpPr>
          <p:sp>
            <p:nvSpPr>
              <p:cNvPr id="1036" name="Freeform 10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7" name="Group 1037"/>
            <p:cNvGrpSpPr/>
            <p:nvPr/>
          </p:nvGrpSpPr>
          <p:grpSpPr>
            <a:xfrm>
              <a:off x="21555432" y="4805780"/>
              <a:ext cx="82785" cy="82785"/>
              <a:chOff x="0" y="0"/>
              <a:chExt cx="1913890" cy="1913890"/>
            </a:xfrm>
          </p:grpSpPr>
          <p:sp>
            <p:nvSpPr>
              <p:cNvPr id="1038" name="Freeform 10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39" name="Group 1039"/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1040" name="Freeform 10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1" name="Group 1041"/>
            <p:cNvGrpSpPr/>
            <p:nvPr/>
          </p:nvGrpSpPr>
          <p:grpSpPr>
            <a:xfrm>
              <a:off x="5420495" y="6380485"/>
              <a:ext cx="82785" cy="82785"/>
              <a:chOff x="0" y="0"/>
              <a:chExt cx="1913890" cy="1913890"/>
            </a:xfrm>
          </p:grpSpPr>
          <p:sp>
            <p:nvSpPr>
              <p:cNvPr id="1042" name="Freeform 10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3" name="Group 1043"/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1044" name="Freeform 10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5" name="Group 1045"/>
            <p:cNvGrpSpPr/>
            <p:nvPr/>
          </p:nvGrpSpPr>
          <p:grpSpPr>
            <a:xfrm>
              <a:off x="5420495" y="9568185"/>
              <a:ext cx="82785" cy="82785"/>
              <a:chOff x="0" y="0"/>
              <a:chExt cx="1913890" cy="1913890"/>
            </a:xfrm>
          </p:grpSpPr>
          <p:sp>
            <p:nvSpPr>
              <p:cNvPr id="1046" name="Freeform 10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7" name="Group 1047"/>
            <p:cNvGrpSpPr/>
            <p:nvPr/>
          </p:nvGrpSpPr>
          <p:grpSpPr>
            <a:xfrm>
              <a:off x="15121768" y="0"/>
              <a:ext cx="82785" cy="82785"/>
              <a:chOff x="0" y="0"/>
              <a:chExt cx="1913890" cy="1913890"/>
            </a:xfrm>
          </p:grpSpPr>
          <p:sp>
            <p:nvSpPr>
              <p:cNvPr id="1048" name="Freeform 10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49" name="Group 1049"/>
            <p:cNvGrpSpPr/>
            <p:nvPr/>
          </p:nvGrpSpPr>
          <p:grpSpPr>
            <a:xfrm>
              <a:off x="15121768" y="6380485"/>
              <a:ext cx="82785" cy="82785"/>
              <a:chOff x="0" y="0"/>
              <a:chExt cx="1913890" cy="1913890"/>
            </a:xfrm>
          </p:grpSpPr>
          <p:sp>
            <p:nvSpPr>
              <p:cNvPr id="1050" name="Freeform 10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1" name="Group 1051"/>
            <p:cNvGrpSpPr/>
            <p:nvPr/>
          </p:nvGrpSpPr>
          <p:grpSpPr>
            <a:xfrm>
              <a:off x="15121768" y="3187700"/>
              <a:ext cx="82785" cy="82785"/>
              <a:chOff x="0" y="0"/>
              <a:chExt cx="1913890" cy="1913890"/>
            </a:xfrm>
          </p:grpSpPr>
          <p:sp>
            <p:nvSpPr>
              <p:cNvPr id="1052" name="Freeform 10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3" name="Group 1053"/>
            <p:cNvGrpSpPr/>
            <p:nvPr/>
          </p:nvGrpSpPr>
          <p:grpSpPr>
            <a:xfrm>
              <a:off x="15121768" y="9568185"/>
              <a:ext cx="82785" cy="82785"/>
              <a:chOff x="0" y="0"/>
              <a:chExt cx="1913890" cy="1913890"/>
            </a:xfrm>
          </p:grpSpPr>
          <p:sp>
            <p:nvSpPr>
              <p:cNvPr id="1054" name="Freeform 10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5" name="Group 1055"/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1056" name="Freeform 10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7" name="Group 1057"/>
            <p:cNvGrpSpPr/>
            <p:nvPr/>
          </p:nvGrpSpPr>
          <p:grpSpPr>
            <a:xfrm>
              <a:off x="5420495" y="7998564"/>
              <a:ext cx="82785" cy="82785"/>
              <a:chOff x="0" y="0"/>
              <a:chExt cx="1913890" cy="1913890"/>
            </a:xfrm>
          </p:grpSpPr>
          <p:sp>
            <p:nvSpPr>
              <p:cNvPr id="1058" name="Freeform 10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59" name="Group 1059"/>
            <p:cNvGrpSpPr/>
            <p:nvPr/>
          </p:nvGrpSpPr>
          <p:grpSpPr>
            <a:xfrm>
              <a:off x="5420495" y="4805780"/>
              <a:ext cx="82785" cy="82785"/>
              <a:chOff x="0" y="0"/>
              <a:chExt cx="1913890" cy="1913890"/>
            </a:xfrm>
          </p:grpSpPr>
          <p:sp>
            <p:nvSpPr>
              <p:cNvPr id="1060" name="Freeform 10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1" name="Group 1061"/>
            <p:cNvGrpSpPr/>
            <p:nvPr/>
          </p:nvGrpSpPr>
          <p:grpSpPr>
            <a:xfrm>
              <a:off x="15121768" y="1618080"/>
              <a:ext cx="82785" cy="82785"/>
              <a:chOff x="0" y="0"/>
              <a:chExt cx="1913890" cy="1913890"/>
            </a:xfrm>
          </p:grpSpPr>
          <p:sp>
            <p:nvSpPr>
              <p:cNvPr id="1062" name="Freeform 10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3" name="Group 1063"/>
            <p:cNvGrpSpPr/>
            <p:nvPr/>
          </p:nvGrpSpPr>
          <p:grpSpPr>
            <a:xfrm>
              <a:off x="15121768" y="7998564"/>
              <a:ext cx="82785" cy="82785"/>
              <a:chOff x="0" y="0"/>
              <a:chExt cx="1913890" cy="1913890"/>
            </a:xfrm>
          </p:grpSpPr>
          <p:sp>
            <p:nvSpPr>
              <p:cNvPr id="1064" name="Freeform 10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5" name="Group 1065"/>
            <p:cNvGrpSpPr/>
            <p:nvPr/>
          </p:nvGrpSpPr>
          <p:grpSpPr>
            <a:xfrm>
              <a:off x="15121768" y="4805780"/>
              <a:ext cx="82785" cy="82785"/>
              <a:chOff x="0" y="0"/>
              <a:chExt cx="1913890" cy="1913890"/>
            </a:xfrm>
          </p:grpSpPr>
          <p:sp>
            <p:nvSpPr>
              <p:cNvPr id="1066" name="Freeform 10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7" name="Group 1067"/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1068" name="Freeform 10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69" name="Group 1069"/>
            <p:cNvGrpSpPr/>
            <p:nvPr/>
          </p:nvGrpSpPr>
          <p:grpSpPr>
            <a:xfrm>
              <a:off x="2711291" y="6917640"/>
              <a:ext cx="82785" cy="82785"/>
              <a:chOff x="0" y="0"/>
              <a:chExt cx="1913890" cy="1913890"/>
            </a:xfrm>
          </p:grpSpPr>
          <p:sp>
            <p:nvSpPr>
              <p:cNvPr id="1070" name="Freeform 10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1" name="Group 1071"/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1072" name="Freeform 10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3" name="Group 1073"/>
            <p:cNvGrpSpPr/>
            <p:nvPr/>
          </p:nvGrpSpPr>
          <p:grpSpPr>
            <a:xfrm>
              <a:off x="2711291" y="10105340"/>
              <a:ext cx="82785" cy="82785"/>
              <a:chOff x="0" y="0"/>
              <a:chExt cx="1913890" cy="1913890"/>
            </a:xfrm>
          </p:grpSpPr>
          <p:sp>
            <p:nvSpPr>
              <p:cNvPr id="1074" name="Freeform 10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5" name="Group 1075"/>
            <p:cNvGrpSpPr/>
            <p:nvPr/>
          </p:nvGrpSpPr>
          <p:grpSpPr>
            <a:xfrm>
              <a:off x="12412563" y="537155"/>
              <a:ext cx="82785" cy="82785"/>
              <a:chOff x="0" y="0"/>
              <a:chExt cx="1913890" cy="1913890"/>
            </a:xfrm>
          </p:grpSpPr>
          <p:sp>
            <p:nvSpPr>
              <p:cNvPr id="1076" name="Freeform 10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7" name="Group 1077"/>
            <p:cNvGrpSpPr/>
            <p:nvPr/>
          </p:nvGrpSpPr>
          <p:grpSpPr>
            <a:xfrm>
              <a:off x="12412563" y="6917640"/>
              <a:ext cx="82785" cy="82785"/>
              <a:chOff x="0" y="0"/>
              <a:chExt cx="1913890" cy="1913890"/>
            </a:xfrm>
          </p:grpSpPr>
          <p:sp>
            <p:nvSpPr>
              <p:cNvPr id="1078" name="Freeform 10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79" name="Group 1079"/>
            <p:cNvGrpSpPr/>
            <p:nvPr/>
          </p:nvGrpSpPr>
          <p:grpSpPr>
            <a:xfrm>
              <a:off x="12412563" y="3724855"/>
              <a:ext cx="82785" cy="82785"/>
              <a:chOff x="0" y="0"/>
              <a:chExt cx="1913890" cy="1913890"/>
            </a:xfrm>
          </p:grpSpPr>
          <p:sp>
            <p:nvSpPr>
              <p:cNvPr id="1080" name="Freeform 10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1" name="Group 1081"/>
            <p:cNvGrpSpPr/>
            <p:nvPr/>
          </p:nvGrpSpPr>
          <p:grpSpPr>
            <a:xfrm>
              <a:off x="12412563" y="10105340"/>
              <a:ext cx="82785" cy="82785"/>
              <a:chOff x="0" y="0"/>
              <a:chExt cx="1913890" cy="1913890"/>
            </a:xfrm>
          </p:grpSpPr>
          <p:sp>
            <p:nvSpPr>
              <p:cNvPr id="1082" name="Freeform 10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3" name="Group 1083"/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1084" name="Freeform 10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5" name="Group 1085"/>
            <p:cNvGrpSpPr/>
            <p:nvPr/>
          </p:nvGrpSpPr>
          <p:grpSpPr>
            <a:xfrm>
              <a:off x="2711291" y="8535719"/>
              <a:ext cx="82785" cy="82785"/>
              <a:chOff x="0" y="0"/>
              <a:chExt cx="1913890" cy="1913890"/>
            </a:xfrm>
          </p:grpSpPr>
          <p:sp>
            <p:nvSpPr>
              <p:cNvPr id="1086" name="Freeform 10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7" name="Group 1087"/>
            <p:cNvGrpSpPr/>
            <p:nvPr/>
          </p:nvGrpSpPr>
          <p:grpSpPr>
            <a:xfrm>
              <a:off x="2711291" y="5342935"/>
              <a:ext cx="82785" cy="82785"/>
              <a:chOff x="0" y="0"/>
              <a:chExt cx="1913890" cy="1913890"/>
            </a:xfrm>
          </p:grpSpPr>
          <p:sp>
            <p:nvSpPr>
              <p:cNvPr id="1088" name="Freeform 10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89" name="Group 1089"/>
            <p:cNvGrpSpPr/>
            <p:nvPr/>
          </p:nvGrpSpPr>
          <p:grpSpPr>
            <a:xfrm>
              <a:off x="12412563" y="2155235"/>
              <a:ext cx="82785" cy="82785"/>
              <a:chOff x="0" y="0"/>
              <a:chExt cx="1913890" cy="1913890"/>
            </a:xfrm>
          </p:grpSpPr>
          <p:sp>
            <p:nvSpPr>
              <p:cNvPr id="1090" name="Freeform 10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1" name="Group 1091"/>
            <p:cNvGrpSpPr/>
            <p:nvPr/>
          </p:nvGrpSpPr>
          <p:grpSpPr>
            <a:xfrm>
              <a:off x="12412563" y="8535719"/>
              <a:ext cx="82785" cy="82785"/>
              <a:chOff x="0" y="0"/>
              <a:chExt cx="1913890" cy="1913890"/>
            </a:xfrm>
          </p:grpSpPr>
          <p:sp>
            <p:nvSpPr>
              <p:cNvPr id="1092" name="Freeform 10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3" name="Group 1093"/>
            <p:cNvGrpSpPr/>
            <p:nvPr/>
          </p:nvGrpSpPr>
          <p:grpSpPr>
            <a:xfrm>
              <a:off x="12412563" y="5342935"/>
              <a:ext cx="82785" cy="82785"/>
              <a:chOff x="0" y="0"/>
              <a:chExt cx="1913890" cy="1913890"/>
            </a:xfrm>
          </p:grpSpPr>
          <p:sp>
            <p:nvSpPr>
              <p:cNvPr id="1094" name="Freeform 10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5" name="Group 1095"/>
            <p:cNvGrpSpPr/>
            <p:nvPr/>
          </p:nvGrpSpPr>
          <p:grpSpPr>
            <a:xfrm>
              <a:off x="9205440" y="537155"/>
              <a:ext cx="82785" cy="82785"/>
              <a:chOff x="0" y="0"/>
              <a:chExt cx="1913890" cy="1913890"/>
            </a:xfrm>
          </p:grpSpPr>
          <p:sp>
            <p:nvSpPr>
              <p:cNvPr id="1096" name="Freeform 10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7" name="Group 1097"/>
            <p:cNvGrpSpPr/>
            <p:nvPr/>
          </p:nvGrpSpPr>
          <p:grpSpPr>
            <a:xfrm>
              <a:off x="9205440" y="6917640"/>
              <a:ext cx="82785" cy="82785"/>
              <a:chOff x="0" y="0"/>
              <a:chExt cx="1913890" cy="1913890"/>
            </a:xfrm>
          </p:grpSpPr>
          <p:sp>
            <p:nvSpPr>
              <p:cNvPr id="1098" name="Freeform 10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099" name="Group 1099"/>
            <p:cNvGrpSpPr/>
            <p:nvPr/>
          </p:nvGrpSpPr>
          <p:grpSpPr>
            <a:xfrm>
              <a:off x="9205440" y="3724855"/>
              <a:ext cx="82785" cy="82785"/>
              <a:chOff x="0" y="0"/>
              <a:chExt cx="1913890" cy="1913890"/>
            </a:xfrm>
          </p:grpSpPr>
          <p:sp>
            <p:nvSpPr>
              <p:cNvPr id="1100" name="Freeform 1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1" name="Group 1101"/>
            <p:cNvGrpSpPr/>
            <p:nvPr/>
          </p:nvGrpSpPr>
          <p:grpSpPr>
            <a:xfrm>
              <a:off x="9205440" y="10105340"/>
              <a:ext cx="82785" cy="82785"/>
              <a:chOff x="0" y="0"/>
              <a:chExt cx="1913890" cy="1913890"/>
            </a:xfrm>
          </p:grpSpPr>
          <p:sp>
            <p:nvSpPr>
              <p:cNvPr id="1102" name="Freeform 1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3" name="Group 1103"/>
            <p:cNvGrpSpPr/>
            <p:nvPr/>
          </p:nvGrpSpPr>
          <p:grpSpPr>
            <a:xfrm>
              <a:off x="18906712" y="537155"/>
              <a:ext cx="82785" cy="82785"/>
              <a:chOff x="0" y="0"/>
              <a:chExt cx="1913890" cy="1913890"/>
            </a:xfrm>
          </p:grpSpPr>
          <p:sp>
            <p:nvSpPr>
              <p:cNvPr id="1104" name="Freeform 1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5" name="Group 1105"/>
            <p:cNvGrpSpPr/>
            <p:nvPr/>
          </p:nvGrpSpPr>
          <p:grpSpPr>
            <a:xfrm>
              <a:off x="18906712" y="6917640"/>
              <a:ext cx="82785" cy="82785"/>
              <a:chOff x="0" y="0"/>
              <a:chExt cx="1913890" cy="1913890"/>
            </a:xfrm>
          </p:grpSpPr>
          <p:sp>
            <p:nvSpPr>
              <p:cNvPr id="1106" name="Freeform 1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7" name="Group 1107"/>
            <p:cNvGrpSpPr/>
            <p:nvPr/>
          </p:nvGrpSpPr>
          <p:grpSpPr>
            <a:xfrm>
              <a:off x="18906712" y="3724855"/>
              <a:ext cx="82785" cy="82785"/>
              <a:chOff x="0" y="0"/>
              <a:chExt cx="1913890" cy="1913890"/>
            </a:xfrm>
          </p:grpSpPr>
          <p:sp>
            <p:nvSpPr>
              <p:cNvPr id="1108" name="Freeform 110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09" name="Group 1109"/>
            <p:cNvGrpSpPr/>
            <p:nvPr/>
          </p:nvGrpSpPr>
          <p:grpSpPr>
            <a:xfrm>
              <a:off x="18906712" y="10105340"/>
              <a:ext cx="82785" cy="82785"/>
              <a:chOff x="0" y="0"/>
              <a:chExt cx="1913890" cy="1913890"/>
            </a:xfrm>
          </p:grpSpPr>
          <p:sp>
            <p:nvSpPr>
              <p:cNvPr id="1110" name="Freeform 11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1" name="Group 1111"/>
            <p:cNvGrpSpPr/>
            <p:nvPr/>
          </p:nvGrpSpPr>
          <p:grpSpPr>
            <a:xfrm>
              <a:off x="9205440" y="2155235"/>
              <a:ext cx="82785" cy="82785"/>
              <a:chOff x="0" y="0"/>
              <a:chExt cx="1913890" cy="1913890"/>
            </a:xfrm>
          </p:grpSpPr>
          <p:sp>
            <p:nvSpPr>
              <p:cNvPr id="1112" name="Freeform 11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3" name="Group 1113"/>
            <p:cNvGrpSpPr/>
            <p:nvPr/>
          </p:nvGrpSpPr>
          <p:grpSpPr>
            <a:xfrm>
              <a:off x="9205440" y="8535719"/>
              <a:ext cx="82785" cy="82785"/>
              <a:chOff x="0" y="0"/>
              <a:chExt cx="1913890" cy="1913890"/>
            </a:xfrm>
          </p:grpSpPr>
          <p:sp>
            <p:nvSpPr>
              <p:cNvPr id="1114" name="Freeform 11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5" name="Group 1115"/>
            <p:cNvGrpSpPr/>
            <p:nvPr/>
          </p:nvGrpSpPr>
          <p:grpSpPr>
            <a:xfrm>
              <a:off x="9205440" y="5342935"/>
              <a:ext cx="82785" cy="82785"/>
              <a:chOff x="0" y="0"/>
              <a:chExt cx="1913890" cy="1913890"/>
            </a:xfrm>
          </p:grpSpPr>
          <p:sp>
            <p:nvSpPr>
              <p:cNvPr id="1116" name="Freeform 11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7" name="Group 1117"/>
            <p:cNvGrpSpPr/>
            <p:nvPr/>
          </p:nvGrpSpPr>
          <p:grpSpPr>
            <a:xfrm>
              <a:off x="18906712" y="2155235"/>
              <a:ext cx="82785" cy="82785"/>
              <a:chOff x="0" y="0"/>
              <a:chExt cx="1913890" cy="1913890"/>
            </a:xfrm>
          </p:grpSpPr>
          <p:sp>
            <p:nvSpPr>
              <p:cNvPr id="1118" name="Freeform 11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19" name="Group 1119"/>
            <p:cNvGrpSpPr/>
            <p:nvPr/>
          </p:nvGrpSpPr>
          <p:grpSpPr>
            <a:xfrm>
              <a:off x="18906712" y="8535719"/>
              <a:ext cx="82785" cy="82785"/>
              <a:chOff x="0" y="0"/>
              <a:chExt cx="1913890" cy="1913890"/>
            </a:xfrm>
          </p:grpSpPr>
          <p:sp>
            <p:nvSpPr>
              <p:cNvPr id="1120" name="Freeform 11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1" name="Group 1121"/>
            <p:cNvGrpSpPr/>
            <p:nvPr/>
          </p:nvGrpSpPr>
          <p:grpSpPr>
            <a:xfrm>
              <a:off x="18906712" y="5342935"/>
              <a:ext cx="82785" cy="82785"/>
              <a:chOff x="0" y="0"/>
              <a:chExt cx="1913890" cy="1913890"/>
            </a:xfrm>
          </p:grpSpPr>
          <p:sp>
            <p:nvSpPr>
              <p:cNvPr id="1122" name="Freeform 11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3" name="Group 1123"/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1124" name="Freeform 11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5" name="Group 1125"/>
            <p:cNvGrpSpPr/>
            <p:nvPr/>
          </p:nvGrpSpPr>
          <p:grpSpPr>
            <a:xfrm>
              <a:off x="5959156" y="6917640"/>
              <a:ext cx="82785" cy="82785"/>
              <a:chOff x="0" y="0"/>
              <a:chExt cx="1913890" cy="1913890"/>
            </a:xfrm>
          </p:grpSpPr>
          <p:sp>
            <p:nvSpPr>
              <p:cNvPr id="1126" name="Freeform 11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7" name="Group 1127"/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1128" name="Freeform 112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29" name="Group 1129"/>
            <p:cNvGrpSpPr/>
            <p:nvPr/>
          </p:nvGrpSpPr>
          <p:grpSpPr>
            <a:xfrm>
              <a:off x="5959156" y="10105340"/>
              <a:ext cx="82785" cy="82785"/>
              <a:chOff x="0" y="0"/>
              <a:chExt cx="1913890" cy="1913890"/>
            </a:xfrm>
          </p:grpSpPr>
          <p:sp>
            <p:nvSpPr>
              <p:cNvPr id="1130" name="Freeform 113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1" name="Group 1131"/>
            <p:cNvGrpSpPr/>
            <p:nvPr/>
          </p:nvGrpSpPr>
          <p:grpSpPr>
            <a:xfrm>
              <a:off x="15660428" y="537155"/>
              <a:ext cx="82785" cy="82785"/>
              <a:chOff x="0" y="0"/>
              <a:chExt cx="1913890" cy="1913890"/>
            </a:xfrm>
          </p:grpSpPr>
          <p:sp>
            <p:nvSpPr>
              <p:cNvPr id="1132" name="Freeform 11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3" name="Group 1133"/>
            <p:cNvGrpSpPr/>
            <p:nvPr/>
          </p:nvGrpSpPr>
          <p:grpSpPr>
            <a:xfrm>
              <a:off x="15660428" y="6917640"/>
              <a:ext cx="82785" cy="82785"/>
              <a:chOff x="0" y="0"/>
              <a:chExt cx="1913890" cy="1913890"/>
            </a:xfrm>
          </p:grpSpPr>
          <p:sp>
            <p:nvSpPr>
              <p:cNvPr id="1134" name="Freeform 11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5" name="Group 1135"/>
            <p:cNvGrpSpPr/>
            <p:nvPr/>
          </p:nvGrpSpPr>
          <p:grpSpPr>
            <a:xfrm>
              <a:off x="15660428" y="3724855"/>
              <a:ext cx="82785" cy="82785"/>
              <a:chOff x="0" y="0"/>
              <a:chExt cx="1913890" cy="1913890"/>
            </a:xfrm>
          </p:grpSpPr>
          <p:sp>
            <p:nvSpPr>
              <p:cNvPr id="1136" name="Freeform 11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7" name="Group 1137"/>
            <p:cNvGrpSpPr/>
            <p:nvPr/>
          </p:nvGrpSpPr>
          <p:grpSpPr>
            <a:xfrm>
              <a:off x="15660428" y="10105340"/>
              <a:ext cx="82785" cy="82785"/>
              <a:chOff x="0" y="0"/>
              <a:chExt cx="1913890" cy="1913890"/>
            </a:xfrm>
          </p:grpSpPr>
          <p:sp>
            <p:nvSpPr>
              <p:cNvPr id="1138" name="Freeform 11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39" name="Group 1139"/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1140" name="Freeform 11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1" name="Group 1141"/>
            <p:cNvGrpSpPr/>
            <p:nvPr/>
          </p:nvGrpSpPr>
          <p:grpSpPr>
            <a:xfrm>
              <a:off x="5959156" y="8535719"/>
              <a:ext cx="82785" cy="82785"/>
              <a:chOff x="0" y="0"/>
              <a:chExt cx="1913890" cy="1913890"/>
            </a:xfrm>
          </p:grpSpPr>
          <p:sp>
            <p:nvSpPr>
              <p:cNvPr id="1142" name="Freeform 11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3" name="Group 1143"/>
            <p:cNvGrpSpPr/>
            <p:nvPr/>
          </p:nvGrpSpPr>
          <p:grpSpPr>
            <a:xfrm>
              <a:off x="5959156" y="5342935"/>
              <a:ext cx="82785" cy="82785"/>
              <a:chOff x="0" y="0"/>
              <a:chExt cx="1913890" cy="1913890"/>
            </a:xfrm>
          </p:grpSpPr>
          <p:sp>
            <p:nvSpPr>
              <p:cNvPr id="1144" name="Freeform 11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5" name="Group 1145"/>
            <p:cNvGrpSpPr/>
            <p:nvPr/>
          </p:nvGrpSpPr>
          <p:grpSpPr>
            <a:xfrm>
              <a:off x="15660428" y="2155235"/>
              <a:ext cx="82785" cy="82785"/>
              <a:chOff x="0" y="0"/>
              <a:chExt cx="1913890" cy="1913890"/>
            </a:xfrm>
          </p:grpSpPr>
          <p:sp>
            <p:nvSpPr>
              <p:cNvPr id="1146" name="Freeform 11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7" name="Group 1147"/>
            <p:cNvGrpSpPr/>
            <p:nvPr/>
          </p:nvGrpSpPr>
          <p:grpSpPr>
            <a:xfrm>
              <a:off x="15660428" y="8535719"/>
              <a:ext cx="82785" cy="82785"/>
              <a:chOff x="0" y="0"/>
              <a:chExt cx="1913890" cy="1913890"/>
            </a:xfrm>
          </p:grpSpPr>
          <p:sp>
            <p:nvSpPr>
              <p:cNvPr id="1148" name="Freeform 11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49" name="Group 1149"/>
            <p:cNvGrpSpPr/>
            <p:nvPr/>
          </p:nvGrpSpPr>
          <p:grpSpPr>
            <a:xfrm>
              <a:off x="15660428" y="5342935"/>
              <a:ext cx="82785" cy="82785"/>
              <a:chOff x="0" y="0"/>
              <a:chExt cx="1913890" cy="1913890"/>
            </a:xfrm>
          </p:grpSpPr>
          <p:sp>
            <p:nvSpPr>
              <p:cNvPr id="1150" name="Freeform 11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1" name="Group 1151"/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1152" name="Freeform 1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3" name="Group 1153"/>
            <p:cNvGrpSpPr>
              <a:grpSpLocks noChangeAspect="1"/>
            </p:cNvGrpSpPr>
            <p:nvPr/>
          </p:nvGrpSpPr>
          <p:grpSpPr>
            <a:xfrm>
              <a:off x="1083883" y="6380485"/>
              <a:ext cx="95594" cy="82785"/>
              <a:chOff x="0" y="0"/>
              <a:chExt cx="6350000" cy="5499100"/>
            </a:xfrm>
          </p:grpSpPr>
          <p:sp>
            <p:nvSpPr>
              <p:cNvPr id="1154" name="Freeform 1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5" name="Group 1155"/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1156" name="Freeform 1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7" name="Group 1157"/>
            <p:cNvGrpSpPr>
              <a:grpSpLocks noChangeAspect="1"/>
            </p:cNvGrpSpPr>
            <p:nvPr/>
          </p:nvGrpSpPr>
          <p:grpSpPr>
            <a:xfrm>
              <a:off x="1083883" y="9568185"/>
              <a:ext cx="95594" cy="82785"/>
              <a:chOff x="0" y="0"/>
              <a:chExt cx="6350000" cy="5499100"/>
            </a:xfrm>
          </p:grpSpPr>
          <p:sp>
            <p:nvSpPr>
              <p:cNvPr id="1158" name="Freeform 11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59" name="Group 1159"/>
            <p:cNvGrpSpPr>
              <a:grpSpLocks noChangeAspect="1"/>
            </p:cNvGrpSpPr>
            <p:nvPr/>
          </p:nvGrpSpPr>
          <p:grpSpPr>
            <a:xfrm>
              <a:off x="10785155" y="0"/>
              <a:ext cx="95594" cy="82785"/>
              <a:chOff x="0" y="0"/>
              <a:chExt cx="6350000" cy="5499100"/>
            </a:xfrm>
          </p:grpSpPr>
          <p:sp>
            <p:nvSpPr>
              <p:cNvPr id="1160" name="Freeform 11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1" name="Group 1161"/>
            <p:cNvGrpSpPr>
              <a:grpSpLocks noChangeAspect="1"/>
            </p:cNvGrpSpPr>
            <p:nvPr/>
          </p:nvGrpSpPr>
          <p:grpSpPr>
            <a:xfrm>
              <a:off x="10785155" y="6380485"/>
              <a:ext cx="95594" cy="82785"/>
              <a:chOff x="0" y="0"/>
              <a:chExt cx="6350000" cy="5499100"/>
            </a:xfrm>
          </p:grpSpPr>
          <p:sp>
            <p:nvSpPr>
              <p:cNvPr id="1162" name="Freeform 11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3" name="Group 1163"/>
            <p:cNvGrpSpPr>
              <a:grpSpLocks noChangeAspect="1"/>
            </p:cNvGrpSpPr>
            <p:nvPr/>
          </p:nvGrpSpPr>
          <p:grpSpPr>
            <a:xfrm>
              <a:off x="10785155" y="3187700"/>
              <a:ext cx="95594" cy="82785"/>
              <a:chOff x="0" y="0"/>
              <a:chExt cx="6350000" cy="5499100"/>
            </a:xfrm>
          </p:grpSpPr>
          <p:sp>
            <p:nvSpPr>
              <p:cNvPr id="1164" name="Freeform 11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5" name="Group 1165"/>
            <p:cNvGrpSpPr>
              <a:grpSpLocks noChangeAspect="1"/>
            </p:cNvGrpSpPr>
            <p:nvPr/>
          </p:nvGrpSpPr>
          <p:grpSpPr>
            <a:xfrm>
              <a:off x="10785155" y="9568185"/>
              <a:ext cx="95594" cy="82785"/>
              <a:chOff x="0" y="0"/>
              <a:chExt cx="6350000" cy="5499100"/>
            </a:xfrm>
          </p:grpSpPr>
          <p:sp>
            <p:nvSpPr>
              <p:cNvPr id="1166" name="Freeform 11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7" name="Group 1167"/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1168" name="Freeform 11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69" name="Group 1169"/>
            <p:cNvGrpSpPr>
              <a:grpSpLocks noChangeAspect="1"/>
            </p:cNvGrpSpPr>
            <p:nvPr/>
          </p:nvGrpSpPr>
          <p:grpSpPr>
            <a:xfrm>
              <a:off x="1083883" y="7998564"/>
              <a:ext cx="95594" cy="82785"/>
              <a:chOff x="0" y="0"/>
              <a:chExt cx="6350000" cy="5499100"/>
            </a:xfrm>
          </p:grpSpPr>
          <p:sp>
            <p:nvSpPr>
              <p:cNvPr id="1170" name="Freeform 11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1" name="Group 1171"/>
            <p:cNvGrpSpPr>
              <a:grpSpLocks noChangeAspect="1"/>
            </p:cNvGrpSpPr>
            <p:nvPr/>
          </p:nvGrpSpPr>
          <p:grpSpPr>
            <a:xfrm>
              <a:off x="1083883" y="4805780"/>
              <a:ext cx="95594" cy="82785"/>
              <a:chOff x="0" y="0"/>
              <a:chExt cx="6350000" cy="5499100"/>
            </a:xfrm>
          </p:grpSpPr>
          <p:sp>
            <p:nvSpPr>
              <p:cNvPr id="1172" name="Freeform 11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3" name="Group 1173"/>
            <p:cNvGrpSpPr>
              <a:grpSpLocks noChangeAspect="1"/>
            </p:cNvGrpSpPr>
            <p:nvPr/>
          </p:nvGrpSpPr>
          <p:grpSpPr>
            <a:xfrm>
              <a:off x="10785155" y="1618080"/>
              <a:ext cx="95594" cy="82785"/>
              <a:chOff x="0" y="0"/>
              <a:chExt cx="6350000" cy="5499100"/>
            </a:xfrm>
          </p:grpSpPr>
          <p:sp>
            <p:nvSpPr>
              <p:cNvPr id="1174" name="Freeform 11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5" name="Group 1175"/>
            <p:cNvGrpSpPr>
              <a:grpSpLocks noChangeAspect="1"/>
            </p:cNvGrpSpPr>
            <p:nvPr/>
          </p:nvGrpSpPr>
          <p:grpSpPr>
            <a:xfrm>
              <a:off x="10785155" y="7998564"/>
              <a:ext cx="95594" cy="82785"/>
              <a:chOff x="0" y="0"/>
              <a:chExt cx="6350000" cy="5499100"/>
            </a:xfrm>
          </p:grpSpPr>
          <p:sp>
            <p:nvSpPr>
              <p:cNvPr id="1176" name="Freeform 11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7" name="Group 1177"/>
            <p:cNvGrpSpPr>
              <a:grpSpLocks noChangeAspect="1"/>
            </p:cNvGrpSpPr>
            <p:nvPr/>
          </p:nvGrpSpPr>
          <p:grpSpPr>
            <a:xfrm>
              <a:off x="10785155" y="4805780"/>
              <a:ext cx="95594" cy="82785"/>
              <a:chOff x="0" y="0"/>
              <a:chExt cx="6350000" cy="5499100"/>
            </a:xfrm>
          </p:grpSpPr>
          <p:sp>
            <p:nvSpPr>
              <p:cNvPr id="1178" name="Freeform 11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79" name="Group 1179"/>
            <p:cNvGrpSpPr>
              <a:grpSpLocks noChangeAspect="1"/>
            </p:cNvGrpSpPr>
            <p:nvPr/>
          </p:nvGrpSpPr>
          <p:grpSpPr>
            <a:xfrm>
              <a:off x="7578032" y="0"/>
              <a:ext cx="95594" cy="82785"/>
              <a:chOff x="0" y="0"/>
              <a:chExt cx="6350000" cy="5499100"/>
            </a:xfrm>
          </p:grpSpPr>
          <p:sp>
            <p:nvSpPr>
              <p:cNvPr id="1180" name="Freeform 11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1" name="Group 1181"/>
            <p:cNvGrpSpPr>
              <a:grpSpLocks noChangeAspect="1"/>
            </p:cNvGrpSpPr>
            <p:nvPr/>
          </p:nvGrpSpPr>
          <p:grpSpPr>
            <a:xfrm>
              <a:off x="7578032" y="6380485"/>
              <a:ext cx="95594" cy="82785"/>
              <a:chOff x="0" y="0"/>
              <a:chExt cx="6350000" cy="5499100"/>
            </a:xfrm>
          </p:grpSpPr>
          <p:sp>
            <p:nvSpPr>
              <p:cNvPr id="1182" name="Freeform 11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3" name="Group 1183"/>
            <p:cNvGrpSpPr>
              <a:grpSpLocks noChangeAspect="1"/>
            </p:cNvGrpSpPr>
            <p:nvPr/>
          </p:nvGrpSpPr>
          <p:grpSpPr>
            <a:xfrm>
              <a:off x="7578032" y="3187700"/>
              <a:ext cx="95594" cy="82785"/>
              <a:chOff x="0" y="0"/>
              <a:chExt cx="6350000" cy="5499100"/>
            </a:xfrm>
          </p:grpSpPr>
          <p:sp>
            <p:nvSpPr>
              <p:cNvPr id="1184" name="Freeform 11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5" name="Group 1185"/>
            <p:cNvGrpSpPr>
              <a:grpSpLocks noChangeAspect="1"/>
            </p:cNvGrpSpPr>
            <p:nvPr/>
          </p:nvGrpSpPr>
          <p:grpSpPr>
            <a:xfrm>
              <a:off x="7578032" y="9568185"/>
              <a:ext cx="95594" cy="82785"/>
              <a:chOff x="0" y="0"/>
              <a:chExt cx="6350000" cy="5499100"/>
            </a:xfrm>
          </p:grpSpPr>
          <p:sp>
            <p:nvSpPr>
              <p:cNvPr id="1186" name="Freeform 11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7" name="Group 1187"/>
            <p:cNvGrpSpPr>
              <a:grpSpLocks noChangeAspect="1"/>
            </p:cNvGrpSpPr>
            <p:nvPr/>
          </p:nvGrpSpPr>
          <p:grpSpPr>
            <a:xfrm>
              <a:off x="17279304" y="0"/>
              <a:ext cx="95594" cy="82785"/>
              <a:chOff x="0" y="0"/>
              <a:chExt cx="6350000" cy="5499100"/>
            </a:xfrm>
          </p:grpSpPr>
          <p:sp>
            <p:nvSpPr>
              <p:cNvPr id="1188" name="Freeform 11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89" name="Group 1189"/>
            <p:cNvGrpSpPr>
              <a:grpSpLocks noChangeAspect="1"/>
            </p:cNvGrpSpPr>
            <p:nvPr/>
          </p:nvGrpSpPr>
          <p:grpSpPr>
            <a:xfrm>
              <a:off x="17279304" y="6380485"/>
              <a:ext cx="95594" cy="82785"/>
              <a:chOff x="0" y="0"/>
              <a:chExt cx="6350000" cy="5499100"/>
            </a:xfrm>
          </p:grpSpPr>
          <p:sp>
            <p:nvSpPr>
              <p:cNvPr id="1190" name="Freeform 11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1" name="Group 1191"/>
            <p:cNvGrpSpPr>
              <a:grpSpLocks noChangeAspect="1"/>
            </p:cNvGrpSpPr>
            <p:nvPr/>
          </p:nvGrpSpPr>
          <p:grpSpPr>
            <a:xfrm>
              <a:off x="17279304" y="3187700"/>
              <a:ext cx="95594" cy="82785"/>
              <a:chOff x="0" y="0"/>
              <a:chExt cx="6350000" cy="5499100"/>
            </a:xfrm>
          </p:grpSpPr>
          <p:sp>
            <p:nvSpPr>
              <p:cNvPr id="1192" name="Freeform 11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3" name="Group 1193"/>
            <p:cNvGrpSpPr>
              <a:grpSpLocks noChangeAspect="1"/>
            </p:cNvGrpSpPr>
            <p:nvPr/>
          </p:nvGrpSpPr>
          <p:grpSpPr>
            <a:xfrm>
              <a:off x="17279304" y="9568185"/>
              <a:ext cx="95594" cy="82785"/>
              <a:chOff x="0" y="0"/>
              <a:chExt cx="6350000" cy="5499100"/>
            </a:xfrm>
          </p:grpSpPr>
          <p:sp>
            <p:nvSpPr>
              <p:cNvPr id="1194" name="Freeform 11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5" name="Group 1195"/>
            <p:cNvGrpSpPr>
              <a:grpSpLocks noChangeAspect="1"/>
            </p:cNvGrpSpPr>
            <p:nvPr/>
          </p:nvGrpSpPr>
          <p:grpSpPr>
            <a:xfrm>
              <a:off x="20466684" y="0"/>
              <a:ext cx="95594" cy="82785"/>
              <a:chOff x="0" y="0"/>
              <a:chExt cx="6350000" cy="5499100"/>
            </a:xfrm>
          </p:grpSpPr>
          <p:sp>
            <p:nvSpPr>
              <p:cNvPr id="1196" name="Freeform 11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7" name="Group 1197"/>
            <p:cNvGrpSpPr>
              <a:grpSpLocks noChangeAspect="1"/>
            </p:cNvGrpSpPr>
            <p:nvPr/>
          </p:nvGrpSpPr>
          <p:grpSpPr>
            <a:xfrm>
              <a:off x="20466684" y="6380485"/>
              <a:ext cx="95594" cy="82785"/>
              <a:chOff x="0" y="0"/>
              <a:chExt cx="6350000" cy="5499100"/>
            </a:xfrm>
          </p:grpSpPr>
          <p:sp>
            <p:nvSpPr>
              <p:cNvPr id="1198" name="Freeform 11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199" name="Group 1199"/>
            <p:cNvGrpSpPr>
              <a:grpSpLocks noChangeAspect="1"/>
            </p:cNvGrpSpPr>
            <p:nvPr/>
          </p:nvGrpSpPr>
          <p:grpSpPr>
            <a:xfrm>
              <a:off x="20466684" y="3187700"/>
              <a:ext cx="95594" cy="82785"/>
              <a:chOff x="0" y="0"/>
              <a:chExt cx="6350000" cy="5499100"/>
            </a:xfrm>
          </p:grpSpPr>
          <p:sp>
            <p:nvSpPr>
              <p:cNvPr id="1200" name="Freeform 12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1" name="Group 1201"/>
            <p:cNvGrpSpPr>
              <a:grpSpLocks noChangeAspect="1"/>
            </p:cNvGrpSpPr>
            <p:nvPr/>
          </p:nvGrpSpPr>
          <p:grpSpPr>
            <a:xfrm>
              <a:off x="20466684" y="9568185"/>
              <a:ext cx="95594" cy="82785"/>
              <a:chOff x="0" y="0"/>
              <a:chExt cx="6350000" cy="5499100"/>
            </a:xfrm>
          </p:grpSpPr>
          <p:sp>
            <p:nvSpPr>
              <p:cNvPr id="1202" name="Freeform 12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3" name="Group 1203"/>
            <p:cNvGrpSpPr>
              <a:grpSpLocks noChangeAspect="1"/>
            </p:cNvGrpSpPr>
            <p:nvPr/>
          </p:nvGrpSpPr>
          <p:grpSpPr>
            <a:xfrm>
              <a:off x="7578032" y="1618080"/>
              <a:ext cx="95594" cy="82785"/>
              <a:chOff x="0" y="0"/>
              <a:chExt cx="6350000" cy="5499100"/>
            </a:xfrm>
          </p:grpSpPr>
          <p:sp>
            <p:nvSpPr>
              <p:cNvPr id="1204" name="Freeform 12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5" name="Group 1205"/>
            <p:cNvGrpSpPr>
              <a:grpSpLocks noChangeAspect="1"/>
            </p:cNvGrpSpPr>
            <p:nvPr/>
          </p:nvGrpSpPr>
          <p:grpSpPr>
            <a:xfrm>
              <a:off x="7578032" y="7998564"/>
              <a:ext cx="95594" cy="82785"/>
              <a:chOff x="0" y="0"/>
              <a:chExt cx="6350000" cy="5499100"/>
            </a:xfrm>
          </p:grpSpPr>
          <p:sp>
            <p:nvSpPr>
              <p:cNvPr id="1206" name="Freeform 12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7" name="Group 1207"/>
            <p:cNvGrpSpPr>
              <a:grpSpLocks noChangeAspect="1"/>
            </p:cNvGrpSpPr>
            <p:nvPr/>
          </p:nvGrpSpPr>
          <p:grpSpPr>
            <a:xfrm>
              <a:off x="7578032" y="4805780"/>
              <a:ext cx="95594" cy="82785"/>
              <a:chOff x="0" y="0"/>
              <a:chExt cx="6350000" cy="5499100"/>
            </a:xfrm>
          </p:grpSpPr>
          <p:sp>
            <p:nvSpPr>
              <p:cNvPr id="1208" name="Freeform 12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09" name="Group 1209"/>
            <p:cNvGrpSpPr>
              <a:grpSpLocks noChangeAspect="1"/>
            </p:cNvGrpSpPr>
            <p:nvPr/>
          </p:nvGrpSpPr>
          <p:grpSpPr>
            <a:xfrm>
              <a:off x="17279304" y="1618080"/>
              <a:ext cx="95594" cy="82785"/>
              <a:chOff x="0" y="0"/>
              <a:chExt cx="6350000" cy="5499100"/>
            </a:xfrm>
          </p:grpSpPr>
          <p:sp>
            <p:nvSpPr>
              <p:cNvPr id="1210" name="Freeform 12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1" name="Group 1211"/>
            <p:cNvGrpSpPr>
              <a:grpSpLocks noChangeAspect="1"/>
            </p:cNvGrpSpPr>
            <p:nvPr/>
          </p:nvGrpSpPr>
          <p:grpSpPr>
            <a:xfrm>
              <a:off x="17279304" y="7998564"/>
              <a:ext cx="95594" cy="82785"/>
              <a:chOff x="0" y="0"/>
              <a:chExt cx="6350000" cy="5499100"/>
            </a:xfrm>
          </p:grpSpPr>
          <p:sp>
            <p:nvSpPr>
              <p:cNvPr id="1212" name="Freeform 12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3" name="Group 1213"/>
            <p:cNvGrpSpPr>
              <a:grpSpLocks noChangeAspect="1"/>
            </p:cNvGrpSpPr>
            <p:nvPr/>
          </p:nvGrpSpPr>
          <p:grpSpPr>
            <a:xfrm>
              <a:off x="17279304" y="4805780"/>
              <a:ext cx="95594" cy="82785"/>
              <a:chOff x="0" y="0"/>
              <a:chExt cx="6350000" cy="5499100"/>
            </a:xfrm>
          </p:grpSpPr>
          <p:sp>
            <p:nvSpPr>
              <p:cNvPr id="1214" name="Freeform 12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5" name="Group 1215"/>
            <p:cNvGrpSpPr>
              <a:grpSpLocks noChangeAspect="1"/>
            </p:cNvGrpSpPr>
            <p:nvPr/>
          </p:nvGrpSpPr>
          <p:grpSpPr>
            <a:xfrm>
              <a:off x="20466684" y="1618080"/>
              <a:ext cx="95594" cy="82785"/>
              <a:chOff x="0" y="0"/>
              <a:chExt cx="6350000" cy="5499100"/>
            </a:xfrm>
          </p:grpSpPr>
          <p:sp>
            <p:nvSpPr>
              <p:cNvPr id="1216" name="Freeform 12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7" name="Group 1217"/>
            <p:cNvGrpSpPr>
              <a:grpSpLocks noChangeAspect="1"/>
            </p:cNvGrpSpPr>
            <p:nvPr/>
          </p:nvGrpSpPr>
          <p:grpSpPr>
            <a:xfrm>
              <a:off x="20466684" y="7998564"/>
              <a:ext cx="95594" cy="82785"/>
              <a:chOff x="0" y="0"/>
              <a:chExt cx="6350000" cy="5499100"/>
            </a:xfrm>
          </p:grpSpPr>
          <p:sp>
            <p:nvSpPr>
              <p:cNvPr id="1218" name="Freeform 12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19" name="Group 1219"/>
            <p:cNvGrpSpPr>
              <a:grpSpLocks noChangeAspect="1"/>
            </p:cNvGrpSpPr>
            <p:nvPr/>
          </p:nvGrpSpPr>
          <p:grpSpPr>
            <a:xfrm>
              <a:off x="20466684" y="4805780"/>
              <a:ext cx="95594" cy="82785"/>
              <a:chOff x="0" y="0"/>
              <a:chExt cx="6350000" cy="5499100"/>
            </a:xfrm>
          </p:grpSpPr>
          <p:sp>
            <p:nvSpPr>
              <p:cNvPr id="1220" name="Freeform 12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1" name="Group 1221"/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1222" name="Freeform 12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3" name="Group 1223"/>
            <p:cNvGrpSpPr>
              <a:grpSpLocks noChangeAspect="1"/>
            </p:cNvGrpSpPr>
            <p:nvPr/>
          </p:nvGrpSpPr>
          <p:grpSpPr>
            <a:xfrm>
              <a:off x="4331748" y="6380485"/>
              <a:ext cx="95594" cy="82785"/>
              <a:chOff x="0" y="0"/>
              <a:chExt cx="6350000" cy="5499100"/>
            </a:xfrm>
          </p:grpSpPr>
          <p:sp>
            <p:nvSpPr>
              <p:cNvPr id="1224" name="Freeform 12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5" name="Group 1225"/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1226" name="Freeform 12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7" name="Group 1227"/>
            <p:cNvGrpSpPr>
              <a:grpSpLocks noChangeAspect="1"/>
            </p:cNvGrpSpPr>
            <p:nvPr/>
          </p:nvGrpSpPr>
          <p:grpSpPr>
            <a:xfrm>
              <a:off x="4331748" y="9568185"/>
              <a:ext cx="95594" cy="82785"/>
              <a:chOff x="0" y="0"/>
              <a:chExt cx="6350000" cy="5499100"/>
            </a:xfrm>
          </p:grpSpPr>
          <p:sp>
            <p:nvSpPr>
              <p:cNvPr id="1228" name="Freeform 12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29" name="Group 1229"/>
            <p:cNvGrpSpPr>
              <a:grpSpLocks noChangeAspect="1"/>
            </p:cNvGrpSpPr>
            <p:nvPr/>
          </p:nvGrpSpPr>
          <p:grpSpPr>
            <a:xfrm>
              <a:off x="14033020" y="0"/>
              <a:ext cx="95594" cy="82785"/>
              <a:chOff x="0" y="0"/>
              <a:chExt cx="6350000" cy="5499100"/>
            </a:xfrm>
          </p:grpSpPr>
          <p:sp>
            <p:nvSpPr>
              <p:cNvPr id="1230" name="Freeform 12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1" name="Group 1231"/>
            <p:cNvGrpSpPr>
              <a:grpSpLocks noChangeAspect="1"/>
            </p:cNvGrpSpPr>
            <p:nvPr/>
          </p:nvGrpSpPr>
          <p:grpSpPr>
            <a:xfrm>
              <a:off x="14033020" y="6380485"/>
              <a:ext cx="95594" cy="82785"/>
              <a:chOff x="0" y="0"/>
              <a:chExt cx="6350000" cy="5499100"/>
            </a:xfrm>
          </p:grpSpPr>
          <p:sp>
            <p:nvSpPr>
              <p:cNvPr id="1232" name="Freeform 12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3" name="Group 1233"/>
            <p:cNvGrpSpPr>
              <a:grpSpLocks noChangeAspect="1"/>
            </p:cNvGrpSpPr>
            <p:nvPr/>
          </p:nvGrpSpPr>
          <p:grpSpPr>
            <a:xfrm>
              <a:off x="14033020" y="3187700"/>
              <a:ext cx="95594" cy="82785"/>
              <a:chOff x="0" y="0"/>
              <a:chExt cx="6350000" cy="5499100"/>
            </a:xfrm>
          </p:grpSpPr>
          <p:sp>
            <p:nvSpPr>
              <p:cNvPr id="1234" name="Freeform 12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5" name="Group 1235"/>
            <p:cNvGrpSpPr>
              <a:grpSpLocks noChangeAspect="1"/>
            </p:cNvGrpSpPr>
            <p:nvPr/>
          </p:nvGrpSpPr>
          <p:grpSpPr>
            <a:xfrm>
              <a:off x="14033020" y="9568185"/>
              <a:ext cx="95594" cy="82785"/>
              <a:chOff x="0" y="0"/>
              <a:chExt cx="6350000" cy="5499100"/>
            </a:xfrm>
          </p:grpSpPr>
          <p:sp>
            <p:nvSpPr>
              <p:cNvPr id="1236" name="Freeform 12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7" name="Group 1237"/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1238" name="Freeform 12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39" name="Group 1239"/>
            <p:cNvGrpSpPr>
              <a:grpSpLocks noChangeAspect="1"/>
            </p:cNvGrpSpPr>
            <p:nvPr/>
          </p:nvGrpSpPr>
          <p:grpSpPr>
            <a:xfrm>
              <a:off x="4331748" y="7998564"/>
              <a:ext cx="95594" cy="82785"/>
              <a:chOff x="0" y="0"/>
              <a:chExt cx="6350000" cy="5499100"/>
            </a:xfrm>
          </p:grpSpPr>
          <p:sp>
            <p:nvSpPr>
              <p:cNvPr id="1240" name="Freeform 12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1" name="Group 1241"/>
            <p:cNvGrpSpPr>
              <a:grpSpLocks noChangeAspect="1"/>
            </p:cNvGrpSpPr>
            <p:nvPr/>
          </p:nvGrpSpPr>
          <p:grpSpPr>
            <a:xfrm>
              <a:off x="4331748" y="4805780"/>
              <a:ext cx="95594" cy="82785"/>
              <a:chOff x="0" y="0"/>
              <a:chExt cx="6350000" cy="5499100"/>
            </a:xfrm>
          </p:grpSpPr>
          <p:sp>
            <p:nvSpPr>
              <p:cNvPr id="1242" name="Freeform 12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3" name="Group 1243"/>
            <p:cNvGrpSpPr>
              <a:grpSpLocks noChangeAspect="1"/>
            </p:cNvGrpSpPr>
            <p:nvPr/>
          </p:nvGrpSpPr>
          <p:grpSpPr>
            <a:xfrm>
              <a:off x="14033020" y="1618080"/>
              <a:ext cx="95594" cy="82785"/>
              <a:chOff x="0" y="0"/>
              <a:chExt cx="6350000" cy="5499100"/>
            </a:xfrm>
          </p:grpSpPr>
          <p:sp>
            <p:nvSpPr>
              <p:cNvPr id="1244" name="Freeform 12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5" name="Group 1245"/>
            <p:cNvGrpSpPr>
              <a:grpSpLocks noChangeAspect="1"/>
            </p:cNvGrpSpPr>
            <p:nvPr/>
          </p:nvGrpSpPr>
          <p:grpSpPr>
            <a:xfrm>
              <a:off x="14033020" y="7998564"/>
              <a:ext cx="95594" cy="82785"/>
              <a:chOff x="0" y="0"/>
              <a:chExt cx="6350000" cy="5499100"/>
            </a:xfrm>
          </p:grpSpPr>
          <p:sp>
            <p:nvSpPr>
              <p:cNvPr id="1246" name="Freeform 12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7" name="Group 1247"/>
            <p:cNvGrpSpPr>
              <a:grpSpLocks noChangeAspect="1"/>
            </p:cNvGrpSpPr>
            <p:nvPr/>
          </p:nvGrpSpPr>
          <p:grpSpPr>
            <a:xfrm>
              <a:off x="14033020" y="4805780"/>
              <a:ext cx="95594" cy="82785"/>
              <a:chOff x="0" y="0"/>
              <a:chExt cx="6350000" cy="5499100"/>
            </a:xfrm>
          </p:grpSpPr>
          <p:sp>
            <p:nvSpPr>
              <p:cNvPr id="1248" name="Freeform 12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49" name="Group 1249"/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1250" name="Freeform 12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1" name="Group 1251"/>
            <p:cNvGrpSpPr>
              <a:grpSpLocks noChangeAspect="1"/>
            </p:cNvGrpSpPr>
            <p:nvPr/>
          </p:nvGrpSpPr>
          <p:grpSpPr>
            <a:xfrm>
              <a:off x="1622544" y="6917640"/>
              <a:ext cx="95594" cy="82785"/>
              <a:chOff x="0" y="0"/>
              <a:chExt cx="6350000" cy="5499100"/>
            </a:xfrm>
          </p:grpSpPr>
          <p:sp>
            <p:nvSpPr>
              <p:cNvPr id="1252" name="Freeform 12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3" name="Group 1253"/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1254" name="Freeform 12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5" name="Group 1255"/>
            <p:cNvGrpSpPr>
              <a:grpSpLocks noChangeAspect="1"/>
            </p:cNvGrpSpPr>
            <p:nvPr/>
          </p:nvGrpSpPr>
          <p:grpSpPr>
            <a:xfrm>
              <a:off x="1622544" y="10105340"/>
              <a:ext cx="95594" cy="82785"/>
              <a:chOff x="0" y="0"/>
              <a:chExt cx="6350000" cy="5499100"/>
            </a:xfrm>
          </p:grpSpPr>
          <p:sp>
            <p:nvSpPr>
              <p:cNvPr id="1256" name="Freeform 12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7" name="Group 1257"/>
            <p:cNvGrpSpPr>
              <a:grpSpLocks noChangeAspect="1"/>
            </p:cNvGrpSpPr>
            <p:nvPr/>
          </p:nvGrpSpPr>
          <p:grpSpPr>
            <a:xfrm>
              <a:off x="11323816" y="537155"/>
              <a:ext cx="95594" cy="82785"/>
              <a:chOff x="0" y="0"/>
              <a:chExt cx="6350000" cy="5499100"/>
            </a:xfrm>
          </p:grpSpPr>
          <p:sp>
            <p:nvSpPr>
              <p:cNvPr id="1258" name="Freeform 12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59" name="Group 1259"/>
            <p:cNvGrpSpPr>
              <a:grpSpLocks noChangeAspect="1"/>
            </p:cNvGrpSpPr>
            <p:nvPr/>
          </p:nvGrpSpPr>
          <p:grpSpPr>
            <a:xfrm>
              <a:off x="11323816" y="6917640"/>
              <a:ext cx="95594" cy="82785"/>
              <a:chOff x="0" y="0"/>
              <a:chExt cx="6350000" cy="5499100"/>
            </a:xfrm>
          </p:grpSpPr>
          <p:sp>
            <p:nvSpPr>
              <p:cNvPr id="1260" name="Freeform 12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1" name="Group 1261"/>
            <p:cNvGrpSpPr>
              <a:grpSpLocks noChangeAspect="1"/>
            </p:cNvGrpSpPr>
            <p:nvPr/>
          </p:nvGrpSpPr>
          <p:grpSpPr>
            <a:xfrm>
              <a:off x="11323816" y="3724855"/>
              <a:ext cx="95594" cy="82785"/>
              <a:chOff x="0" y="0"/>
              <a:chExt cx="6350000" cy="5499100"/>
            </a:xfrm>
          </p:grpSpPr>
          <p:sp>
            <p:nvSpPr>
              <p:cNvPr id="1262" name="Freeform 12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3" name="Group 1263"/>
            <p:cNvGrpSpPr>
              <a:grpSpLocks noChangeAspect="1"/>
            </p:cNvGrpSpPr>
            <p:nvPr/>
          </p:nvGrpSpPr>
          <p:grpSpPr>
            <a:xfrm>
              <a:off x="11323816" y="10105340"/>
              <a:ext cx="95594" cy="82785"/>
              <a:chOff x="0" y="0"/>
              <a:chExt cx="6350000" cy="5499100"/>
            </a:xfrm>
          </p:grpSpPr>
          <p:sp>
            <p:nvSpPr>
              <p:cNvPr id="1264" name="Freeform 12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5" name="Group 1265"/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1266" name="Freeform 12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7" name="Group 1267"/>
            <p:cNvGrpSpPr>
              <a:grpSpLocks noChangeAspect="1"/>
            </p:cNvGrpSpPr>
            <p:nvPr/>
          </p:nvGrpSpPr>
          <p:grpSpPr>
            <a:xfrm>
              <a:off x="1622544" y="8535719"/>
              <a:ext cx="95594" cy="82785"/>
              <a:chOff x="0" y="0"/>
              <a:chExt cx="6350000" cy="5499100"/>
            </a:xfrm>
          </p:grpSpPr>
          <p:sp>
            <p:nvSpPr>
              <p:cNvPr id="1268" name="Freeform 12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69" name="Group 1269"/>
            <p:cNvGrpSpPr>
              <a:grpSpLocks noChangeAspect="1"/>
            </p:cNvGrpSpPr>
            <p:nvPr/>
          </p:nvGrpSpPr>
          <p:grpSpPr>
            <a:xfrm>
              <a:off x="1622544" y="5342935"/>
              <a:ext cx="95594" cy="82785"/>
              <a:chOff x="0" y="0"/>
              <a:chExt cx="6350000" cy="5499100"/>
            </a:xfrm>
          </p:grpSpPr>
          <p:sp>
            <p:nvSpPr>
              <p:cNvPr id="1270" name="Freeform 12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1" name="Group 1271"/>
            <p:cNvGrpSpPr>
              <a:grpSpLocks noChangeAspect="1"/>
            </p:cNvGrpSpPr>
            <p:nvPr/>
          </p:nvGrpSpPr>
          <p:grpSpPr>
            <a:xfrm>
              <a:off x="11323816" y="2155235"/>
              <a:ext cx="95594" cy="82785"/>
              <a:chOff x="0" y="0"/>
              <a:chExt cx="6350000" cy="5499100"/>
            </a:xfrm>
          </p:grpSpPr>
          <p:sp>
            <p:nvSpPr>
              <p:cNvPr id="1272" name="Freeform 12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3" name="Group 1273"/>
            <p:cNvGrpSpPr>
              <a:grpSpLocks noChangeAspect="1"/>
            </p:cNvGrpSpPr>
            <p:nvPr/>
          </p:nvGrpSpPr>
          <p:grpSpPr>
            <a:xfrm>
              <a:off x="11323816" y="8535719"/>
              <a:ext cx="95594" cy="82785"/>
              <a:chOff x="0" y="0"/>
              <a:chExt cx="6350000" cy="5499100"/>
            </a:xfrm>
          </p:grpSpPr>
          <p:sp>
            <p:nvSpPr>
              <p:cNvPr id="1274" name="Freeform 12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5" name="Group 1275"/>
            <p:cNvGrpSpPr>
              <a:grpSpLocks noChangeAspect="1"/>
            </p:cNvGrpSpPr>
            <p:nvPr/>
          </p:nvGrpSpPr>
          <p:grpSpPr>
            <a:xfrm>
              <a:off x="11323816" y="5342935"/>
              <a:ext cx="95594" cy="82785"/>
              <a:chOff x="0" y="0"/>
              <a:chExt cx="6350000" cy="5499100"/>
            </a:xfrm>
          </p:grpSpPr>
          <p:sp>
            <p:nvSpPr>
              <p:cNvPr id="1276" name="Freeform 12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7" name="Group 1277"/>
            <p:cNvGrpSpPr>
              <a:grpSpLocks noChangeAspect="1"/>
            </p:cNvGrpSpPr>
            <p:nvPr/>
          </p:nvGrpSpPr>
          <p:grpSpPr>
            <a:xfrm>
              <a:off x="8116693" y="537155"/>
              <a:ext cx="95594" cy="82785"/>
              <a:chOff x="0" y="0"/>
              <a:chExt cx="6350000" cy="5499100"/>
            </a:xfrm>
          </p:grpSpPr>
          <p:sp>
            <p:nvSpPr>
              <p:cNvPr id="1278" name="Freeform 12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79" name="Group 1279"/>
            <p:cNvGrpSpPr>
              <a:grpSpLocks noChangeAspect="1"/>
            </p:cNvGrpSpPr>
            <p:nvPr/>
          </p:nvGrpSpPr>
          <p:grpSpPr>
            <a:xfrm>
              <a:off x="8116693" y="6917640"/>
              <a:ext cx="95594" cy="82785"/>
              <a:chOff x="0" y="0"/>
              <a:chExt cx="6350000" cy="5499100"/>
            </a:xfrm>
          </p:grpSpPr>
          <p:sp>
            <p:nvSpPr>
              <p:cNvPr id="1280" name="Freeform 12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1" name="Group 1281"/>
            <p:cNvGrpSpPr>
              <a:grpSpLocks noChangeAspect="1"/>
            </p:cNvGrpSpPr>
            <p:nvPr/>
          </p:nvGrpSpPr>
          <p:grpSpPr>
            <a:xfrm>
              <a:off x="8116693" y="3724855"/>
              <a:ext cx="95594" cy="82785"/>
              <a:chOff x="0" y="0"/>
              <a:chExt cx="6350000" cy="5499100"/>
            </a:xfrm>
          </p:grpSpPr>
          <p:sp>
            <p:nvSpPr>
              <p:cNvPr id="1282" name="Freeform 12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3" name="Group 1283"/>
            <p:cNvGrpSpPr>
              <a:grpSpLocks noChangeAspect="1"/>
            </p:cNvGrpSpPr>
            <p:nvPr/>
          </p:nvGrpSpPr>
          <p:grpSpPr>
            <a:xfrm>
              <a:off x="8116693" y="10105340"/>
              <a:ext cx="95594" cy="82785"/>
              <a:chOff x="0" y="0"/>
              <a:chExt cx="6350000" cy="5499100"/>
            </a:xfrm>
          </p:grpSpPr>
          <p:sp>
            <p:nvSpPr>
              <p:cNvPr id="1284" name="Freeform 12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5" name="Group 1285"/>
            <p:cNvGrpSpPr>
              <a:grpSpLocks noChangeAspect="1"/>
            </p:cNvGrpSpPr>
            <p:nvPr/>
          </p:nvGrpSpPr>
          <p:grpSpPr>
            <a:xfrm>
              <a:off x="17817965" y="537155"/>
              <a:ext cx="95594" cy="82785"/>
              <a:chOff x="0" y="0"/>
              <a:chExt cx="6350000" cy="5499100"/>
            </a:xfrm>
          </p:grpSpPr>
          <p:sp>
            <p:nvSpPr>
              <p:cNvPr id="1286" name="Freeform 12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7" name="Group 1287"/>
            <p:cNvGrpSpPr>
              <a:grpSpLocks noChangeAspect="1"/>
            </p:cNvGrpSpPr>
            <p:nvPr/>
          </p:nvGrpSpPr>
          <p:grpSpPr>
            <a:xfrm>
              <a:off x="17817965" y="6917640"/>
              <a:ext cx="95594" cy="82785"/>
              <a:chOff x="0" y="0"/>
              <a:chExt cx="6350000" cy="5499100"/>
            </a:xfrm>
          </p:grpSpPr>
          <p:sp>
            <p:nvSpPr>
              <p:cNvPr id="1288" name="Freeform 12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89" name="Group 1289"/>
            <p:cNvGrpSpPr>
              <a:grpSpLocks noChangeAspect="1"/>
            </p:cNvGrpSpPr>
            <p:nvPr/>
          </p:nvGrpSpPr>
          <p:grpSpPr>
            <a:xfrm>
              <a:off x="17817965" y="3724855"/>
              <a:ext cx="95594" cy="82785"/>
              <a:chOff x="0" y="0"/>
              <a:chExt cx="6350000" cy="5499100"/>
            </a:xfrm>
          </p:grpSpPr>
          <p:sp>
            <p:nvSpPr>
              <p:cNvPr id="1290" name="Freeform 12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1" name="Group 1291"/>
            <p:cNvGrpSpPr>
              <a:grpSpLocks noChangeAspect="1"/>
            </p:cNvGrpSpPr>
            <p:nvPr/>
          </p:nvGrpSpPr>
          <p:grpSpPr>
            <a:xfrm>
              <a:off x="17817965" y="10105340"/>
              <a:ext cx="95594" cy="82785"/>
              <a:chOff x="0" y="0"/>
              <a:chExt cx="6350000" cy="5499100"/>
            </a:xfrm>
          </p:grpSpPr>
          <p:sp>
            <p:nvSpPr>
              <p:cNvPr id="1292" name="Freeform 12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3" name="Group 1293"/>
            <p:cNvGrpSpPr>
              <a:grpSpLocks noChangeAspect="1"/>
            </p:cNvGrpSpPr>
            <p:nvPr/>
          </p:nvGrpSpPr>
          <p:grpSpPr>
            <a:xfrm>
              <a:off x="21005345" y="537155"/>
              <a:ext cx="95594" cy="82785"/>
              <a:chOff x="0" y="0"/>
              <a:chExt cx="6350000" cy="5499100"/>
            </a:xfrm>
          </p:grpSpPr>
          <p:sp>
            <p:nvSpPr>
              <p:cNvPr id="1294" name="Freeform 12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5" name="Group 1295"/>
            <p:cNvGrpSpPr>
              <a:grpSpLocks noChangeAspect="1"/>
            </p:cNvGrpSpPr>
            <p:nvPr/>
          </p:nvGrpSpPr>
          <p:grpSpPr>
            <a:xfrm>
              <a:off x="21005345" y="6917640"/>
              <a:ext cx="95594" cy="82785"/>
              <a:chOff x="0" y="0"/>
              <a:chExt cx="6350000" cy="5499100"/>
            </a:xfrm>
          </p:grpSpPr>
          <p:sp>
            <p:nvSpPr>
              <p:cNvPr id="1296" name="Freeform 12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7" name="Group 1297"/>
            <p:cNvGrpSpPr>
              <a:grpSpLocks noChangeAspect="1"/>
            </p:cNvGrpSpPr>
            <p:nvPr/>
          </p:nvGrpSpPr>
          <p:grpSpPr>
            <a:xfrm>
              <a:off x="21005345" y="3724855"/>
              <a:ext cx="95594" cy="82785"/>
              <a:chOff x="0" y="0"/>
              <a:chExt cx="6350000" cy="5499100"/>
            </a:xfrm>
          </p:grpSpPr>
          <p:sp>
            <p:nvSpPr>
              <p:cNvPr id="1298" name="Freeform 12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299" name="Group 1299"/>
            <p:cNvGrpSpPr>
              <a:grpSpLocks noChangeAspect="1"/>
            </p:cNvGrpSpPr>
            <p:nvPr/>
          </p:nvGrpSpPr>
          <p:grpSpPr>
            <a:xfrm>
              <a:off x="21005345" y="10105340"/>
              <a:ext cx="95594" cy="82785"/>
              <a:chOff x="0" y="0"/>
              <a:chExt cx="6350000" cy="5499100"/>
            </a:xfrm>
          </p:grpSpPr>
          <p:sp>
            <p:nvSpPr>
              <p:cNvPr id="1300" name="Freeform 13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1" name="Group 1301"/>
            <p:cNvGrpSpPr>
              <a:grpSpLocks noChangeAspect="1"/>
            </p:cNvGrpSpPr>
            <p:nvPr/>
          </p:nvGrpSpPr>
          <p:grpSpPr>
            <a:xfrm>
              <a:off x="8116693" y="2155235"/>
              <a:ext cx="95594" cy="82785"/>
              <a:chOff x="0" y="0"/>
              <a:chExt cx="6350000" cy="5499100"/>
            </a:xfrm>
          </p:grpSpPr>
          <p:sp>
            <p:nvSpPr>
              <p:cNvPr id="1302" name="Freeform 13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3" name="Group 1303"/>
            <p:cNvGrpSpPr>
              <a:grpSpLocks noChangeAspect="1"/>
            </p:cNvGrpSpPr>
            <p:nvPr/>
          </p:nvGrpSpPr>
          <p:grpSpPr>
            <a:xfrm>
              <a:off x="8116693" y="8535719"/>
              <a:ext cx="95594" cy="82785"/>
              <a:chOff x="0" y="0"/>
              <a:chExt cx="6350000" cy="5499100"/>
            </a:xfrm>
          </p:grpSpPr>
          <p:sp>
            <p:nvSpPr>
              <p:cNvPr id="1304" name="Freeform 13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5" name="Group 1305"/>
            <p:cNvGrpSpPr>
              <a:grpSpLocks noChangeAspect="1"/>
            </p:cNvGrpSpPr>
            <p:nvPr/>
          </p:nvGrpSpPr>
          <p:grpSpPr>
            <a:xfrm>
              <a:off x="8116693" y="5342935"/>
              <a:ext cx="95594" cy="82785"/>
              <a:chOff x="0" y="0"/>
              <a:chExt cx="6350000" cy="5499100"/>
            </a:xfrm>
          </p:grpSpPr>
          <p:sp>
            <p:nvSpPr>
              <p:cNvPr id="1306" name="Freeform 1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7" name="Group 1307"/>
            <p:cNvGrpSpPr>
              <a:grpSpLocks noChangeAspect="1"/>
            </p:cNvGrpSpPr>
            <p:nvPr/>
          </p:nvGrpSpPr>
          <p:grpSpPr>
            <a:xfrm>
              <a:off x="17817965" y="2155235"/>
              <a:ext cx="95594" cy="82785"/>
              <a:chOff x="0" y="0"/>
              <a:chExt cx="6350000" cy="5499100"/>
            </a:xfrm>
          </p:grpSpPr>
          <p:sp>
            <p:nvSpPr>
              <p:cNvPr id="1308" name="Freeform 1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09" name="Group 1309"/>
            <p:cNvGrpSpPr>
              <a:grpSpLocks noChangeAspect="1"/>
            </p:cNvGrpSpPr>
            <p:nvPr/>
          </p:nvGrpSpPr>
          <p:grpSpPr>
            <a:xfrm>
              <a:off x="17817965" y="8535719"/>
              <a:ext cx="95594" cy="82785"/>
              <a:chOff x="0" y="0"/>
              <a:chExt cx="6350000" cy="5499100"/>
            </a:xfrm>
          </p:grpSpPr>
          <p:sp>
            <p:nvSpPr>
              <p:cNvPr id="1310" name="Freeform 1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1" name="Group 1311"/>
            <p:cNvGrpSpPr>
              <a:grpSpLocks noChangeAspect="1"/>
            </p:cNvGrpSpPr>
            <p:nvPr/>
          </p:nvGrpSpPr>
          <p:grpSpPr>
            <a:xfrm>
              <a:off x="17817965" y="5342935"/>
              <a:ext cx="95594" cy="82785"/>
              <a:chOff x="0" y="0"/>
              <a:chExt cx="6350000" cy="5499100"/>
            </a:xfrm>
          </p:grpSpPr>
          <p:sp>
            <p:nvSpPr>
              <p:cNvPr id="1312" name="Freeform 1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3" name="Group 1313"/>
            <p:cNvGrpSpPr>
              <a:grpSpLocks noChangeAspect="1"/>
            </p:cNvGrpSpPr>
            <p:nvPr/>
          </p:nvGrpSpPr>
          <p:grpSpPr>
            <a:xfrm>
              <a:off x="21005345" y="2155235"/>
              <a:ext cx="95594" cy="82785"/>
              <a:chOff x="0" y="0"/>
              <a:chExt cx="6350000" cy="5499100"/>
            </a:xfrm>
          </p:grpSpPr>
          <p:sp>
            <p:nvSpPr>
              <p:cNvPr id="1314" name="Freeform 1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5" name="Group 1315"/>
            <p:cNvGrpSpPr>
              <a:grpSpLocks noChangeAspect="1"/>
            </p:cNvGrpSpPr>
            <p:nvPr/>
          </p:nvGrpSpPr>
          <p:grpSpPr>
            <a:xfrm>
              <a:off x="21005345" y="8535719"/>
              <a:ext cx="95594" cy="82785"/>
              <a:chOff x="0" y="0"/>
              <a:chExt cx="6350000" cy="5499100"/>
            </a:xfrm>
          </p:grpSpPr>
          <p:sp>
            <p:nvSpPr>
              <p:cNvPr id="1316" name="Freeform 1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7" name="Group 1317"/>
            <p:cNvGrpSpPr>
              <a:grpSpLocks noChangeAspect="1"/>
            </p:cNvGrpSpPr>
            <p:nvPr/>
          </p:nvGrpSpPr>
          <p:grpSpPr>
            <a:xfrm>
              <a:off x="21005345" y="5342935"/>
              <a:ext cx="95594" cy="82785"/>
              <a:chOff x="0" y="0"/>
              <a:chExt cx="6350000" cy="5499100"/>
            </a:xfrm>
          </p:grpSpPr>
          <p:sp>
            <p:nvSpPr>
              <p:cNvPr id="1318" name="Freeform 1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19" name="Group 1319"/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1320" name="Freeform 1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1" name="Group 1321"/>
            <p:cNvGrpSpPr>
              <a:grpSpLocks noChangeAspect="1"/>
            </p:cNvGrpSpPr>
            <p:nvPr/>
          </p:nvGrpSpPr>
          <p:grpSpPr>
            <a:xfrm>
              <a:off x="4870409" y="6917640"/>
              <a:ext cx="95594" cy="82785"/>
              <a:chOff x="0" y="0"/>
              <a:chExt cx="6350000" cy="5499100"/>
            </a:xfrm>
          </p:grpSpPr>
          <p:sp>
            <p:nvSpPr>
              <p:cNvPr id="1322" name="Freeform 1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3" name="Group 1323"/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1324" name="Freeform 1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5" name="Group 1325"/>
            <p:cNvGrpSpPr>
              <a:grpSpLocks noChangeAspect="1"/>
            </p:cNvGrpSpPr>
            <p:nvPr/>
          </p:nvGrpSpPr>
          <p:grpSpPr>
            <a:xfrm>
              <a:off x="4870409" y="10105340"/>
              <a:ext cx="95594" cy="82785"/>
              <a:chOff x="0" y="0"/>
              <a:chExt cx="6350000" cy="5499100"/>
            </a:xfrm>
          </p:grpSpPr>
          <p:sp>
            <p:nvSpPr>
              <p:cNvPr id="1326" name="Freeform 1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7" name="Group 1327"/>
            <p:cNvGrpSpPr>
              <a:grpSpLocks noChangeAspect="1"/>
            </p:cNvGrpSpPr>
            <p:nvPr/>
          </p:nvGrpSpPr>
          <p:grpSpPr>
            <a:xfrm>
              <a:off x="14571681" y="537155"/>
              <a:ext cx="95594" cy="82785"/>
              <a:chOff x="0" y="0"/>
              <a:chExt cx="6350000" cy="5499100"/>
            </a:xfrm>
          </p:grpSpPr>
          <p:sp>
            <p:nvSpPr>
              <p:cNvPr id="1328" name="Freeform 1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29" name="Group 1329"/>
            <p:cNvGrpSpPr>
              <a:grpSpLocks noChangeAspect="1"/>
            </p:cNvGrpSpPr>
            <p:nvPr/>
          </p:nvGrpSpPr>
          <p:grpSpPr>
            <a:xfrm>
              <a:off x="14571681" y="6917640"/>
              <a:ext cx="95594" cy="82785"/>
              <a:chOff x="0" y="0"/>
              <a:chExt cx="6350000" cy="5499100"/>
            </a:xfrm>
          </p:grpSpPr>
          <p:sp>
            <p:nvSpPr>
              <p:cNvPr id="1330" name="Freeform 1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1" name="Group 1331"/>
            <p:cNvGrpSpPr>
              <a:grpSpLocks noChangeAspect="1"/>
            </p:cNvGrpSpPr>
            <p:nvPr/>
          </p:nvGrpSpPr>
          <p:grpSpPr>
            <a:xfrm>
              <a:off x="14571681" y="3724855"/>
              <a:ext cx="95594" cy="82785"/>
              <a:chOff x="0" y="0"/>
              <a:chExt cx="6350000" cy="5499100"/>
            </a:xfrm>
          </p:grpSpPr>
          <p:sp>
            <p:nvSpPr>
              <p:cNvPr id="1332" name="Freeform 1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3" name="Group 1333"/>
            <p:cNvGrpSpPr>
              <a:grpSpLocks noChangeAspect="1"/>
            </p:cNvGrpSpPr>
            <p:nvPr/>
          </p:nvGrpSpPr>
          <p:grpSpPr>
            <a:xfrm>
              <a:off x="14571681" y="10105340"/>
              <a:ext cx="95594" cy="82785"/>
              <a:chOff x="0" y="0"/>
              <a:chExt cx="6350000" cy="5499100"/>
            </a:xfrm>
          </p:grpSpPr>
          <p:sp>
            <p:nvSpPr>
              <p:cNvPr id="1334" name="Freeform 1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5" name="Group 1335"/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1336" name="Freeform 1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7" name="Group 1337"/>
            <p:cNvGrpSpPr>
              <a:grpSpLocks noChangeAspect="1"/>
            </p:cNvGrpSpPr>
            <p:nvPr/>
          </p:nvGrpSpPr>
          <p:grpSpPr>
            <a:xfrm>
              <a:off x="4870409" y="8535719"/>
              <a:ext cx="95594" cy="82785"/>
              <a:chOff x="0" y="0"/>
              <a:chExt cx="6350000" cy="5499100"/>
            </a:xfrm>
          </p:grpSpPr>
          <p:sp>
            <p:nvSpPr>
              <p:cNvPr id="1338" name="Freeform 1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39" name="Group 1339"/>
            <p:cNvGrpSpPr>
              <a:grpSpLocks noChangeAspect="1"/>
            </p:cNvGrpSpPr>
            <p:nvPr/>
          </p:nvGrpSpPr>
          <p:grpSpPr>
            <a:xfrm>
              <a:off x="4870409" y="5342935"/>
              <a:ext cx="95594" cy="82785"/>
              <a:chOff x="0" y="0"/>
              <a:chExt cx="6350000" cy="5499100"/>
            </a:xfrm>
          </p:grpSpPr>
          <p:sp>
            <p:nvSpPr>
              <p:cNvPr id="1340" name="Freeform 1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1" name="Group 1341"/>
            <p:cNvGrpSpPr>
              <a:grpSpLocks noChangeAspect="1"/>
            </p:cNvGrpSpPr>
            <p:nvPr/>
          </p:nvGrpSpPr>
          <p:grpSpPr>
            <a:xfrm>
              <a:off x="14571681" y="2155235"/>
              <a:ext cx="95594" cy="82785"/>
              <a:chOff x="0" y="0"/>
              <a:chExt cx="6350000" cy="5499100"/>
            </a:xfrm>
          </p:grpSpPr>
          <p:sp>
            <p:nvSpPr>
              <p:cNvPr id="1342" name="Freeform 1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3" name="Group 1343"/>
            <p:cNvGrpSpPr>
              <a:grpSpLocks noChangeAspect="1"/>
            </p:cNvGrpSpPr>
            <p:nvPr/>
          </p:nvGrpSpPr>
          <p:grpSpPr>
            <a:xfrm>
              <a:off x="14571681" y="8535719"/>
              <a:ext cx="95594" cy="82785"/>
              <a:chOff x="0" y="0"/>
              <a:chExt cx="6350000" cy="5499100"/>
            </a:xfrm>
          </p:grpSpPr>
          <p:sp>
            <p:nvSpPr>
              <p:cNvPr id="1344" name="Freeform 1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5" name="Group 1345"/>
            <p:cNvGrpSpPr>
              <a:grpSpLocks noChangeAspect="1"/>
            </p:cNvGrpSpPr>
            <p:nvPr/>
          </p:nvGrpSpPr>
          <p:grpSpPr>
            <a:xfrm>
              <a:off x="14571681" y="5342935"/>
              <a:ext cx="95594" cy="82785"/>
              <a:chOff x="0" y="0"/>
              <a:chExt cx="6350000" cy="5499100"/>
            </a:xfrm>
          </p:grpSpPr>
          <p:sp>
            <p:nvSpPr>
              <p:cNvPr id="1346" name="Freeform 1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7" name="Group 1347"/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1348" name="Freeform 1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49" name="Group 1349"/>
            <p:cNvGrpSpPr>
              <a:grpSpLocks noChangeAspect="1"/>
            </p:cNvGrpSpPr>
            <p:nvPr/>
          </p:nvGrpSpPr>
          <p:grpSpPr>
            <a:xfrm>
              <a:off x="2162405" y="7455836"/>
              <a:ext cx="95594" cy="82785"/>
              <a:chOff x="0" y="0"/>
              <a:chExt cx="6350000" cy="5499100"/>
            </a:xfrm>
          </p:grpSpPr>
          <p:sp>
            <p:nvSpPr>
              <p:cNvPr id="1350" name="Freeform 1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1" name="Group 1351"/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1352" name="Freeform 1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3" name="Group 1353"/>
            <p:cNvGrpSpPr>
              <a:grpSpLocks noChangeAspect="1"/>
            </p:cNvGrpSpPr>
            <p:nvPr/>
          </p:nvGrpSpPr>
          <p:grpSpPr>
            <a:xfrm>
              <a:off x="2162405" y="10643536"/>
              <a:ext cx="95594" cy="82785"/>
              <a:chOff x="0" y="0"/>
              <a:chExt cx="6350000" cy="5499100"/>
            </a:xfrm>
          </p:grpSpPr>
          <p:sp>
            <p:nvSpPr>
              <p:cNvPr id="1354" name="Freeform 1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5" name="Group 1355"/>
            <p:cNvGrpSpPr>
              <a:grpSpLocks noChangeAspect="1"/>
            </p:cNvGrpSpPr>
            <p:nvPr/>
          </p:nvGrpSpPr>
          <p:grpSpPr>
            <a:xfrm>
              <a:off x="11863677" y="1075351"/>
              <a:ext cx="95594" cy="82785"/>
              <a:chOff x="0" y="0"/>
              <a:chExt cx="6350000" cy="5499100"/>
            </a:xfrm>
          </p:grpSpPr>
          <p:sp>
            <p:nvSpPr>
              <p:cNvPr id="1356" name="Freeform 1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7" name="Group 1357"/>
            <p:cNvGrpSpPr>
              <a:grpSpLocks noChangeAspect="1"/>
            </p:cNvGrpSpPr>
            <p:nvPr/>
          </p:nvGrpSpPr>
          <p:grpSpPr>
            <a:xfrm>
              <a:off x="11863677" y="7455836"/>
              <a:ext cx="95594" cy="82785"/>
              <a:chOff x="0" y="0"/>
              <a:chExt cx="6350000" cy="5499100"/>
            </a:xfrm>
          </p:grpSpPr>
          <p:sp>
            <p:nvSpPr>
              <p:cNvPr id="1358" name="Freeform 1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59" name="Group 1359"/>
            <p:cNvGrpSpPr>
              <a:grpSpLocks noChangeAspect="1"/>
            </p:cNvGrpSpPr>
            <p:nvPr/>
          </p:nvGrpSpPr>
          <p:grpSpPr>
            <a:xfrm>
              <a:off x="11863677" y="4263051"/>
              <a:ext cx="95594" cy="82785"/>
              <a:chOff x="0" y="0"/>
              <a:chExt cx="6350000" cy="5499100"/>
            </a:xfrm>
          </p:grpSpPr>
          <p:sp>
            <p:nvSpPr>
              <p:cNvPr id="1360" name="Freeform 1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1" name="Group 1361"/>
            <p:cNvGrpSpPr>
              <a:grpSpLocks noChangeAspect="1"/>
            </p:cNvGrpSpPr>
            <p:nvPr/>
          </p:nvGrpSpPr>
          <p:grpSpPr>
            <a:xfrm>
              <a:off x="11863677" y="10643536"/>
              <a:ext cx="95594" cy="82785"/>
              <a:chOff x="0" y="0"/>
              <a:chExt cx="6350000" cy="5499100"/>
            </a:xfrm>
          </p:grpSpPr>
          <p:sp>
            <p:nvSpPr>
              <p:cNvPr id="1362" name="Freeform 1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3" name="Group 1363"/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1364" name="Freeform 1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5" name="Group 1365"/>
            <p:cNvGrpSpPr>
              <a:grpSpLocks noChangeAspect="1"/>
            </p:cNvGrpSpPr>
            <p:nvPr/>
          </p:nvGrpSpPr>
          <p:grpSpPr>
            <a:xfrm>
              <a:off x="2162405" y="9073915"/>
              <a:ext cx="95594" cy="82785"/>
              <a:chOff x="0" y="0"/>
              <a:chExt cx="6350000" cy="5499100"/>
            </a:xfrm>
          </p:grpSpPr>
          <p:sp>
            <p:nvSpPr>
              <p:cNvPr id="1366" name="Freeform 1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7" name="Group 1367"/>
            <p:cNvGrpSpPr>
              <a:grpSpLocks noChangeAspect="1"/>
            </p:cNvGrpSpPr>
            <p:nvPr/>
          </p:nvGrpSpPr>
          <p:grpSpPr>
            <a:xfrm>
              <a:off x="2162405" y="5881131"/>
              <a:ext cx="95594" cy="82785"/>
              <a:chOff x="0" y="0"/>
              <a:chExt cx="6350000" cy="5499100"/>
            </a:xfrm>
          </p:grpSpPr>
          <p:sp>
            <p:nvSpPr>
              <p:cNvPr id="1368" name="Freeform 1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69" name="Group 1369"/>
            <p:cNvGrpSpPr>
              <a:grpSpLocks noChangeAspect="1"/>
            </p:cNvGrpSpPr>
            <p:nvPr/>
          </p:nvGrpSpPr>
          <p:grpSpPr>
            <a:xfrm>
              <a:off x="11863677" y="2693431"/>
              <a:ext cx="95594" cy="82785"/>
              <a:chOff x="0" y="0"/>
              <a:chExt cx="6350000" cy="5499100"/>
            </a:xfrm>
          </p:grpSpPr>
          <p:sp>
            <p:nvSpPr>
              <p:cNvPr id="1370" name="Freeform 1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1" name="Group 1371"/>
            <p:cNvGrpSpPr>
              <a:grpSpLocks noChangeAspect="1"/>
            </p:cNvGrpSpPr>
            <p:nvPr/>
          </p:nvGrpSpPr>
          <p:grpSpPr>
            <a:xfrm>
              <a:off x="11863677" y="9073915"/>
              <a:ext cx="95594" cy="82785"/>
              <a:chOff x="0" y="0"/>
              <a:chExt cx="6350000" cy="5499100"/>
            </a:xfrm>
          </p:grpSpPr>
          <p:sp>
            <p:nvSpPr>
              <p:cNvPr id="1372" name="Freeform 1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3" name="Group 1373"/>
            <p:cNvGrpSpPr>
              <a:grpSpLocks noChangeAspect="1"/>
            </p:cNvGrpSpPr>
            <p:nvPr/>
          </p:nvGrpSpPr>
          <p:grpSpPr>
            <a:xfrm>
              <a:off x="11863677" y="5881131"/>
              <a:ext cx="95594" cy="82785"/>
              <a:chOff x="0" y="0"/>
              <a:chExt cx="6350000" cy="5499100"/>
            </a:xfrm>
          </p:grpSpPr>
          <p:sp>
            <p:nvSpPr>
              <p:cNvPr id="1374" name="Freeform 1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5" name="Group 1375"/>
            <p:cNvGrpSpPr>
              <a:grpSpLocks noChangeAspect="1"/>
            </p:cNvGrpSpPr>
            <p:nvPr/>
          </p:nvGrpSpPr>
          <p:grpSpPr>
            <a:xfrm>
              <a:off x="8656553" y="1075351"/>
              <a:ext cx="95594" cy="82785"/>
              <a:chOff x="0" y="0"/>
              <a:chExt cx="6350000" cy="5499100"/>
            </a:xfrm>
          </p:grpSpPr>
          <p:sp>
            <p:nvSpPr>
              <p:cNvPr id="1376" name="Freeform 1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7" name="Group 1377"/>
            <p:cNvGrpSpPr>
              <a:grpSpLocks noChangeAspect="1"/>
            </p:cNvGrpSpPr>
            <p:nvPr/>
          </p:nvGrpSpPr>
          <p:grpSpPr>
            <a:xfrm>
              <a:off x="8656553" y="7455836"/>
              <a:ext cx="95594" cy="82785"/>
              <a:chOff x="0" y="0"/>
              <a:chExt cx="6350000" cy="5499100"/>
            </a:xfrm>
          </p:grpSpPr>
          <p:sp>
            <p:nvSpPr>
              <p:cNvPr id="1378" name="Freeform 1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79" name="Group 1379"/>
            <p:cNvGrpSpPr>
              <a:grpSpLocks noChangeAspect="1"/>
            </p:cNvGrpSpPr>
            <p:nvPr/>
          </p:nvGrpSpPr>
          <p:grpSpPr>
            <a:xfrm>
              <a:off x="8656553" y="4263051"/>
              <a:ext cx="95594" cy="82785"/>
              <a:chOff x="0" y="0"/>
              <a:chExt cx="6350000" cy="5499100"/>
            </a:xfrm>
          </p:grpSpPr>
          <p:sp>
            <p:nvSpPr>
              <p:cNvPr id="1380" name="Freeform 1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1" name="Group 1381"/>
            <p:cNvGrpSpPr>
              <a:grpSpLocks noChangeAspect="1"/>
            </p:cNvGrpSpPr>
            <p:nvPr/>
          </p:nvGrpSpPr>
          <p:grpSpPr>
            <a:xfrm>
              <a:off x="8656553" y="10643536"/>
              <a:ext cx="95594" cy="82785"/>
              <a:chOff x="0" y="0"/>
              <a:chExt cx="6350000" cy="5499100"/>
            </a:xfrm>
          </p:grpSpPr>
          <p:sp>
            <p:nvSpPr>
              <p:cNvPr id="1382" name="Freeform 13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3" name="Group 1383"/>
            <p:cNvGrpSpPr>
              <a:grpSpLocks noChangeAspect="1"/>
            </p:cNvGrpSpPr>
            <p:nvPr/>
          </p:nvGrpSpPr>
          <p:grpSpPr>
            <a:xfrm>
              <a:off x="18357826" y="1075351"/>
              <a:ext cx="95594" cy="82785"/>
              <a:chOff x="0" y="0"/>
              <a:chExt cx="6350000" cy="5499100"/>
            </a:xfrm>
          </p:grpSpPr>
          <p:sp>
            <p:nvSpPr>
              <p:cNvPr id="1384" name="Freeform 13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5" name="Group 1385"/>
            <p:cNvGrpSpPr>
              <a:grpSpLocks noChangeAspect="1"/>
            </p:cNvGrpSpPr>
            <p:nvPr/>
          </p:nvGrpSpPr>
          <p:grpSpPr>
            <a:xfrm>
              <a:off x="18357826" y="7455836"/>
              <a:ext cx="95594" cy="82785"/>
              <a:chOff x="0" y="0"/>
              <a:chExt cx="6350000" cy="5499100"/>
            </a:xfrm>
          </p:grpSpPr>
          <p:sp>
            <p:nvSpPr>
              <p:cNvPr id="1386" name="Freeform 13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7" name="Group 1387"/>
            <p:cNvGrpSpPr>
              <a:grpSpLocks noChangeAspect="1"/>
            </p:cNvGrpSpPr>
            <p:nvPr/>
          </p:nvGrpSpPr>
          <p:grpSpPr>
            <a:xfrm>
              <a:off x="18357826" y="4263051"/>
              <a:ext cx="95594" cy="82785"/>
              <a:chOff x="0" y="0"/>
              <a:chExt cx="6350000" cy="5499100"/>
            </a:xfrm>
          </p:grpSpPr>
          <p:sp>
            <p:nvSpPr>
              <p:cNvPr id="1388" name="Freeform 13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89" name="Group 1389"/>
            <p:cNvGrpSpPr>
              <a:grpSpLocks noChangeAspect="1"/>
            </p:cNvGrpSpPr>
            <p:nvPr/>
          </p:nvGrpSpPr>
          <p:grpSpPr>
            <a:xfrm>
              <a:off x="18357826" y="10643536"/>
              <a:ext cx="95594" cy="82785"/>
              <a:chOff x="0" y="0"/>
              <a:chExt cx="6350000" cy="5499100"/>
            </a:xfrm>
          </p:grpSpPr>
          <p:sp>
            <p:nvSpPr>
              <p:cNvPr id="1390" name="Freeform 13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1" name="Group 1391"/>
            <p:cNvGrpSpPr>
              <a:grpSpLocks noChangeAspect="1"/>
            </p:cNvGrpSpPr>
            <p:nvPr/>
          </p:nvGrpSpPr>
          <p:grpSpPr>
            <a:xfrm>
              <a:off x="21545206" y="1075351"/>
              <a:ext cx="95594" cy="82785"/>
              <a:chOff x="0" y="0"/>
              <a:chExt cx="6350000" cy="5499100"/>
            </a:xfrm>
          </p:grpSpPr>
          <p:sp>
            <p:nvSpPr>
              <p:cNvPr id="1392" name="Freeform 13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3" name="Group 1393"/>
            <p:cNvGrpSpPr>
              <a:grpSpLocks noChangeAspect="1"/>
            </p:cNvGrpSpPr>
            <p:nvPr/>
          </p:nvGrpSpPr>
          <p:grpSpPr>
            <a:xfrm>
              <a:off x="21545206" y="7455836"/>
              <a:ext cx="95594" cy="82785"/>
              <a:chOff x="0" y="0"/>
              <a:chExt cx="6350000" cy="5499100"/>
            </a:xfrm>
          </p:grpSpPr>
          <p:sp>
            <p:nvSpPr>
              <p:cNvPr id="1394" name="Freeform 13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5" name="Group 1395"/>
            <p:cNvGrpSpPr>
              <a:grpSpLocks noChangeAspect="1"/>
            </p:cNvGrpSpPr>
            <p:nvPr/>
          </p:nvGrpSpPr>
          <p:grpSpPr>
            <a:xfrm>
              <a:off x="21545206" y="4263051"/>
              <a:ext cx="95594" cy="82785"/>
              <a:chOff x="0" y="0"/>
              <a:chExt cx="6350000" cy="5499100"/>
            </a:xfrm>
          </p:grpSpPr>
          <p:sp>
            <p:nvSpPr>
              <p:cNvPr id="1396" name="Freeform 13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7" name="Group 1397"/>
            <p:cNvGrpSpPr>
              <a:grpSpLocks noChangeAspect="1"/>
            </p:cNvGrpSpPr>
            <p:nvPr/>
          </p:nvGrpSpPr>
          <p:grpSpPr>
            <a:xfrm>
              <a:off x="21545206" y="10643536"/>
              <a:ext cx="95594" cy="82785"/>
              <a:chOff x="0" y="0"/>
              <a:chExt cx="6350000" cy="5499100"/>
            </a:xfrm>
          </p:grpSpPr>
          <p:sp>
            <p:nvSpPr>
              <p:cNvPr id="1398" name="Freeform 13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399" name="Group 1399"/>
            <p:cNvGrpSpPr>
              <a:grpSpLocks noChangeAspect="1"/>
            </p:cNvGrpSpPr>
            <p:nvPr/>
          </p:nvGrpSpPr>
          <p:grpSpPr>
            <a:xfrm>
              <a:off x="8656553" y="2693431"/>
              <a:ext cx="95594" cy="82785"/>
              <a:chOff x="0" y="0"/>
              <a:chExt cx="6350000" cy="5499100"/>
            </a:xfrm>
          </p:grpSpPr>
          <p:sp>
            <p:nvSpPr>
              <p:cNvPr id="1400" name="Freeform 14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1" name="Group 1401"/>
            <p:cNvGrpSpPr>
              <a:grpSpLocks noChangeAspect="1"/>
            </p:cNvGrpSpPr>
            <p:nvPr/>
          </p:nvGrpSpPr>
          <p:grpSpPr>
            <a:xfrm>
              <a:off x="8656553" y="9073915"/>
              <a:ext cx="95594" cy="82785"/>
              <a:chOff x="0" y="0"/>
              <a:chExt cx="6350000" cy="5499100"/>
            </a:xfrm>
          </p:grpSpPr>
          <p:sp>
            <p:nvSpPr>
              <p:cNvPr id="1402" name="Freeform 14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3" name="Group 1403"/>
            <p:cNvGrpSpPr>
              <a:grpSpLocks noChangeAspect="1"/>
            </p:cNvGrpSpPr>
            <p:nvPr/>
          </p:nvGrpSpPr>
          <p:grpSpPr>
            <a:xfrm>
              <a:off x="8656553" y="5881131"/>
              <a:ext cx="95594" cy="82785"/>
              <a:chOff x="0" y="0"/>
              <a:chExt cx="6350000" cy="5499100"/>
            </a:xfrm>
          </p:grpSpPr>
          <p:sp>
            <p:nvSpPr>
              <p:cNvPr id="1404" name="Freeform 14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5" name="Group 1405"/>
            <p:cNvGrpSpPr>
              <a:grpSpLocks noChangeAspect="1"/>
            </p:cNvGrpSpPr>
            <p:nvPr/>
          </p:nvGrpSpPr>
          <p:grpSpPr>
            <a:xfrm>
              <a:off x="18357826" y="2693431"/>
              <a:ext cx="95594" cy="82785"/>
              <a:chOff x="0" y="0"/>
              <a:chExt cx="6350000" cy="5499100"/>
            </a:xfrm>
          </p:grpSpPr>
          <p:sp>
            <p:nvSpPr>
              <p:cNvPr id="1406" name="Freeform 14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7" name="Group 1407"/>
            <p:cNvGrpSpPr>
              <a:grpSpLocks noChangeAspect="1"/>
            </p:cNvGrpSpPr>
            <p:nvPr/>
          </p:nvGrpSpPr>
          <p:grpSpPr>
            <a:xfrm>
              <a:off x="18357826" y="9073915"/>
              <a:ext cx="95594" cy="82785"/>
              <a:chOff x="0" y="0"/>
              <a:chExt cx="6350000" cy="5499100"/>
            </a:xfrm>
          </p:grpSpPr>
          <p:sp>
            <p:nvSpPr>
              <p:cNvPr id="1408" name="Freeform 14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09" name="Group 1409"/>
            <p:cNvGrpSpPr>
              <a:grpSpLocks noChangeAspect="1"/>
            </p:cNvGrpSpPr>
            <p:nvPr/>
          </p:nvGrpSpPr>
          <p:grpSpPr>
            <a:xfrm>
              <a:off x="18357826" y="5881131"/>
              <a:ext cx="95594" cy="82785"/>
              <a:chOff x="0" y="0"/>
              <a:chExt cx="6350000" cy="5499100"/>
            </a:xfrm>
          </p:grpSpPr>
          <p:sp>
            <p:nvSpPr>
              <p:cNvPr id="1410" name="Freeform 14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1" name="Group 1411"/>
            <p:cNvGrpSpPr>
              <a:grpSpLocks noChangeAspect="1"/>
            </p:cNvGrpSpPr>
            <p:nvPr/>
          </p:nvGrpSpPr>
          <p:grpSpPr>
            <a:xfrm>
              <a:off x="21545206" y="2693431"/>
              <a:ext cx="95594" cy="82785"/>
              <a:chOff x="0" y="0"/>
              <a:chExt cx="6350000" cy="5499100"/>
            </a:xfrm>
          </p:grpSpPr>
          <p:sp>
            <p:nvSpPr>
              <p:cNvPr id="1412" name="Freeform 14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3" name="Group 1413"/>
            <p:cNvGrpSpPr>
              <a:grpSpLocks noChangeAspect="1"/>
            </p:cNvGrpSpPr>
            <p:nvPr/>
          </p:nvGrpSpPr>
          <p:grpSpPr>
            <a:xfrm>
              <a:off x="21545206" y="9073915"/>
              <a:ext cx="95594" cy="82785"/>
              <a:chOff x="0" y="0"/>
              <a:chExt cx="6350000" cy="5499100"/>
            </a:xfrm>
          </p:grpSpPr>
          <p:sp>
            <p:nvSpPr>
              <p:cNvPr id="1414" name="Freeform 14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5" name="Group 1415"/>
            <p:cNvGrpSpPr>
              <a:grpSpLocks noChangeAspect="1"/>
            </p:cNvGrpSpPr>
            <p:nvPr/>
          </p:nvGrpSpPr>
          <p:grpSpPr>
            <a:xfrm>
              <a:off x="21545206" y="5881131"/>
              <a:ext cx="95594" cy="82785"/>
              <a:chOff x="0" y="0"/>
              <a:chExt cx="6350000" cy="5499100"/>
            </a:xfrm>
          </p:grpSpPr>
          <p:sp>
            <p:nvSpPr>
              <p:cNvPr id="1416" name="Freeform 14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7" name="Group 1417"/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1418" name="Freeform 14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19" name="Group 1419"/>
            <p:cNvGrpSpPr>
              <a:grpSpLocks noChangeAspect="1"/>
            </p:cNvGrpSpPr>
            <p:nvPr/>
          </p:nvGrpSpPr>
          <p:grpSpPr>
            <a:xfrm>
              <a:off x="5410269" y="7455836"/>
              <a:ext cx="95594" cy="82785"/>
              <a:chOff x="0" y="0"/>
              <a:chExt cx="6350000" cy="5499100"/>
            </a:xfrm>
          </p:grpSpPr>
          <p:sp>
            <p:nvSpPr>
              <p:cNvPr id="1420" name="Freeform 14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1" name="Group 1421"/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1422" name="Freeform 14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3" name="Group 1423"/>
            <p:cNvGrpSpPr>
              <a:grpSpLocks noChangeAspect="1"/>
            </p:cNvGrpSpPr>
            <p:nvPr/>
          </p:nvGrpSpPr>
          <p:grpSpPr>
            <a:xfrm>
              <a:off x="5410269" y="10643536"/>
              <a:ext cx="95594" cy="82785"/>
              <a:chOff x="0" y="0"/>
              <a:chExt cx="6350000" cy="5499100"/>
            </a:xfrm>
          </p:grpSpPr>
          <p:sp>
            <p:nvSpPr>
              <p:cNvPr id="1424" name="Freeform 14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5" name="Group 1425"/>
            <p:cNvGrpSpPr>
              <a:grpSpLocks noChangeAspect="1"/>
            </p:cNvGrpSpPr>
            <p:nvPr/>
          </p:nvGrpSpPr>
          <p:grpSpPr>
            <a:xfrm>
              <a:off x="15111542" y="1075351"/>
              <a:ext cx="95594" cy="82785"/>
              <a:chOff x="0" y="0"/>
              <a:chExt cx="6350000" cy="5499100"/>
            </a:xfrm>
          </p:grpSpPr>
          <p:sp>
            <p:nvSpPr>
              <p:cNvPr id="1426" name="Freeform 14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7" name="Group 1427"/>
            <p:cNvGrpSpPr>
              <a:grpSpLocks noChangeAspect="1"/>
            </p:cNvGrpSpPr>
            <p:nvPr/>
          </p:nvGrpSpPr>
          <p:grpSpPr>
            <a:xfrm>
              <a:off x="15111542" y="7455836"/>
              <a:ext cx="95594" cy="82785"/>
              <a:chOff x="0" y="0"/>
              <a:chExt cx="6350000" cy="5499100"/>
            </a:xfrm>
          </p:grpSpPr>
          <p:sp>
            <p:nvSpPr>
              <p:cNvPr id="1428" name="Freeform 14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29" name="Group 1429"/>
            <p:cNvGrpSpPr>
              <a:grpSpLocks noChangeAspect="1"/>
            </p:cNvGrpSpPr>
            <p:nvPr/>
          </p:nvGrpSpPr>
          <p:grpSpPr>
            <a:xfrm>
              <a:off x="15111542" y="4263051"/>
              <a:ext cx="95594" cy="82785"/>
              <a:chOff x="0" y="0"/>
              <a:chExt cx="6350000" cy="5499100"/>
            </a:xfrm>
          </p:grpSpPr>
          <p:sp>
            <p:nvSpPr>
              <p:cNvPr id="1430" name="Freeform 14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1" name="Group 1431"/>
            <p:cNvGrpSpPr>
              <a:grpSpLocks noChangeAspect="1"/>
            </p:cNvGrpSpPr>
            <p:nvPr/>
          </p:nvGrpSpPr>
          <p:grpSpPr>
            <a:xfrm>
              <a:off x="15111542" y="10643536"/>
              <a:ext cx="95594" cy="82785"/>
              <a:chOff x="0" y="0"/>
              <a:chExt cx="6350000" cy="5499100"/>
            </a:xfrm>
          </p:grpSpPr>
          <p:sp>
            <p:nvSpPr>
              <p:cNvPr id="1432" name="Freeform 14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3" name="Group 1433"/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1434" name="Freeform 14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5" name="Group 1435"/>
            <p:cNvGrpSpPr>
              <a:grpSpLocks noChangeAspect="1"/>
            </p:cNvGrpSpPr>
            <p:nvPr/>
          </p:nvGrpSpPr>
          <p:grpSpPr>
            <a:xfrm>
              <a:off x="5410269" y="9073915"/>
              <a:ext cx="95594" cy="82785"/>
              <a:chOff x="0" y="0"/>
              <a:chExt cx="6350000" cy="5499100"/>
            </a:xfrm>
          </p:grpSpPr>
          <p:sp>
            <p:nvSpPr>
              <p:cNvPr id="1436" name="Freeform 14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7" name="Group 1437"/>
            <p:cNvGrpSpPr>
              <a:grpSpLocks noChangeAspect="1"/>
            </p:cNvGrpSpPr>
            <p:nvPr/>
          </p:nvGrpSpPr>
          <p:grpSpPr>
            <a:xfrm>
              <a:off x="5410269" y="5881131"/>
              <a:ext cx="95594" cy="82785"/>
              <a:chOff x="0" y="0"/>
              <a:chExt cx="6350000" cy="5499100"/>
            </a:xfrm>
          </p:grpSpPr>
          <p:sp>
            <p:nvSpPr>
              <p:cNvPr id="1438" name="Freeform 14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39" name="Group 1439"/>
            <p:cNvGrpSpPr>
              <a:grpSpLocks noChangeAspect="1"/>
            </p:cNvGrpSpPr>
            <p:nvPr/>
          </p:nvGrpSpPr>
          <p:grpSpPr>
            <a:xfrm>
              <a:off x="15111542" y="2693431"/>
              <a:ext cx="95594" cy="82785"/>
              <a:chOff x="0" y="0"/>
              <a:chExt cx="6350000" cy="5499100"/>
            </a:xfrm>
          </p:grpSpPr>
          <p:sp>
            <p:nvSpPr>
              <p:cNvPr id="1440" name="Freeform 14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1" name="Group 1441"/>
            <p:cNvGrpSpPr>
              <a:grpSpLocks noChangeAspect="1"/>
            </p:cNvGrpSpPr>
            <p:nvPr/>
          </p:nvGrpSpPr>
          <p:grpSpPr>
            <a:xfrm>
              <a:off x="15111542" y="9073915"/>
              <a:ext cx="95594" cy="82785"/>
              <a:chOff x="0" y="0"/>
              <a:chExt cx="6350000" cy="5499100"/>
            </a:xfrm>
          </p:grpSpPr>
          <p:sp>
            <p:nvSpPr>
              <p:cNvPr id="1442" name="Freeform 14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3" name="Group 1443"/>
            <p:cNvGrpSpPr>
              <a:grpSpLocks noChangeAspect="1"/>
            </p:cNvGrpSpPr>
            <p:nvPr/>
          </p:nvGrpSpPr>
          <p:grpSpPr>
            <a:xfrm>
              <a:off x="15111542" y="5881131"/>
              <a:ext cx="95594" cy="82785"/>
              <a:chOff x="0" y="0"/>
              <a:chExt cx="6350000" cy="5499100"/>
            </a:xfrm>
          </p:grpSpPr>
          <p:sp>
            <p:nvSpPr>
              <p:cNvPr id="1444" name="Freeform 14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5" name="Group 1445"/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1446" name="Freeform 14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7" name="Group 1447"/>
            <p:cNvGrpSpPr>
              <a:grpSpLocks noChangeAspect="1"/>
            </p:cNvGrpSpPr>
            <p:nvPr/>
          </p:nvGrpSpPr>
          <p:grpSpPr>
            <a:xfrm>
              <a:off x="545144" y="7455836"/>
              <a:ext cx="95594" cy="82785"/>
              <a:chOff x="0" y="0"/>
              <a:chExt cx="6350000" cy="5499100"/>
            </a:xfrm>
          </p:grpSpPr>
          <p:sp>
            <p:nvSpPr>
              <p:cNvPr id="1448" name="Freeform 14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49" name="Group 1449"/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1450" name="Freeform 14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1" name="Group 1451"/>
            <p:cNvGrpSpPr>
              <a:grpSpLocks noChangeAspect="1"/>
            </p:cNvGrpSpPr>
            <p:nvPr/>
          </p:nvGrpSpPr>
          <p:grpSpPr>
            <a:xfrm>
              <a:off x="545144" y="10643536"/>
              <a:ext cx="95594" cy="82785"/>
              <a:chOff x="0" y="0"/>
              <a:chExt cx="6350000" cy="5499100"/>
            </a:xfrm>
          </p:grpSpPr>
          <p:sp>
            <p:nvSpPr>
              <p:cNvPr id="1452" name="Freeform 14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3" name="Group 1453"/>
            <p:cNvGrpSpPr>
              <a:grpSpLocks noChangeAspect="1"/>
            </p:cNvGrpSpPr>
            <p:nvPr/>
          </p:nvGrpSpPr>
          <p:grpSpPr>
            <a:xfrm>
              <a:off x="10246416" y="1075351"/>
              <a:ext cx="95594" cy="82785"/>
              <a:chOff x="0" y="0"/>
              <a:chExt cx="6350000" cy="5499100"/>
            </a:xfrm>
          </p:grpSpPr>
          <p:sp>
            <p:nvSpPr>
              <p:cNvPr id="1454" name="Freeform 14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5" name="Group 1455"/>
            <p:cNvGrpSpPr>
              <a:grpSpLocks noChangeAspect="1"/>
            </p:cNvGrpSpPr>
            <p:nvPr/>
          </p:nvGrpSpPr>
          <p:grpSpPr>
            <a:xfrm>
              <a:off x="10246416" y="7455836"/>
              <a:ext cx="95594" cy="82785"/>
              <a:chOff x="0" y="0"/>
              <a:chExt cx="6350000" cy="5499100"/>
            </a:xfrm>
          </p:grpSpPr>
          <p:sp>
            <p:nvSpPr>
              <p:cNvPr id="1456" name="Freeform 14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7" name="Group 1457"/>
            <p:cNvGrpSpPr>
              <a:grpSpLocks noChangeAspect="1"/>
            </p:cNvGrpSpPr>
            <p:nvPr/>
          </p:nvGrpSpPr>
          <p:grpSpPr>
            <a:xfrm>
              <a:off x="10246416" y="4263051"/>
              <a:ext cx="95594" cy="82785"/>
              <a:chOff x="0" y="0"/>
              <a:chExt cx="6350000" cy="5499100"/>
            </a:xfrm>
          </p:grpSpPr>
          <p:sp>
            <p:nvSpPr>
              <p:cNvPr id="1458" name="Freeform 14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59" name="Group 1459"/>
            <p:cNvGrpSpPr>
              <a:grpSpLocks noChangeAspect="1"/>
            </p:cNvGrpSpPr>
            <p:nvPr/>
          </p:nvGrpSpPr>
          <p:grpSpPr>
            <a:xfrm>
              <a:off x="10246416" y="10643536"/>
              <a:ext cx="95594" cy="82785"/>
              <a:chOff x="0" y="0"/>
              <a:chExt cx="6350000" cy="5499100"/>
            </a:xfrm>
          </p:grpSpPr>
          <p:sp>
            <p:nvSpPr>
              <p:cNvPr id="1460" name="Freeform 14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1" name="Group 1461"/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1462" name="Freeform 14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3" name="Group 1463"/>
            <p:cNvGrpSpPr>
              <a:grpSpLocks noChangeAspect="1"/>
            </p:cNvGrpSpPr>
            <p:nvPr/>
          </p:nvGrpSpPr>
          <p:grpSpPr>
            <a:xfrm>
              <a:off x="545144" y="9073915"/>
              <a:ext cx="95594" cy="82785"/>
              <a:chOff x="0" y="0"/>
              <a:chExt cx="6350000" cy="5499100"/>
            </a:xfrm>
          </p:grpSpPr>
          <p:sp>
            <p:nvSpPr>
              <p:cNvPr id="1464" name="Freeform 14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5" name="Group 1465"/>
            <p:cNvGrpSpPr>
              <a:grpSpLocks noChangeAspect="1"/>
            </p:cNvGrpSpPr>
            <p:nvPr/>
          </p:nvGrpSpPr>
          <p:grpSpPr>
            <a:xfrm>
              <a:off x="545144" y="5881131"/>
              <a:ext cx="95594" cy="82785"/>
              <a:chOff x="0" y="0"/>
              <a:chExt cx="6350000" cy="5499100"/>
            </a:xfrm>
          </p:grpSpPr>
          <p:sp>
            <p:nvSpPr>
              <p:cNvPr id="1466" name="Freeform 14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7" name="Group 1467"/>
            <p:cNvGrpSpPr>
              <a:grpSpLocks noChangeAspect="1"/>
            </p:cNvGrpSpPr>
            <p:nvPr/>
          </p:nvGrpSpPr>
          <p:grpSpPr>
            <a:xfrm>
              <a:off x="10246416" y="2693431"/>
              <a:ext cx="95594" cy="82785"/>
              <a:chOff x="0" y="0"/>
              <a:chExt cx="6350000" cy="5499100"/>
            </a:xfrm>
          </p:grpSpPr>
          <p:sp>
            <p:nvSpPr>
              <p:cNvPr id="1468" name="Freeform 14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69" name="Group 1469"/>
            <p:cNvGrpSpPr>
              <a:grpSpLocks noChangeAspect="1"/>
            </p:cNvGrpSpPr>
            <p:nvPr/>
          </p:nvGrpSpPr>
          <p:grpSpPr>
            <a:xfrm>
              <a:off x="10246416" y="9073915"/>
              <a:ext cx="95594" cy="82785"/>
              <a:chOff x="0" y="0"/>
              <a:chExt cx="6350000" cy="5499100"/>
            </a:xfrm>
          </p:grpSpPr>
          <p:sp>
            <p:nvSpPr>
              <p:cNvPr id="1470" name="Freeform 14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1" name="Group 1471"/>
            <p:cNvGrpSpPr>
              <a:grpSpLocks noChangeAspect="1"/>
            </p:cNvGrpSpPr>
            <p:nvPr/>
          </p:nvGrpSpPr>
          <p:grpSpPr>
            <a:xfrm>
              <a:off x="10246416" y="5881131"/>
              <a:ext cx="95594" cy="82785"/>
              <a:chOff x="0" y="0"/>
              <a:chExt cx="6350000" cy="5499100"/>
            </a:xfrm>
          </p:grpSpPr>
          <p:sp>
            <p:nvSpPr>
              <p:cNvPr id="1472" name="Freeform 14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3" name="Group 1473"/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1474" name="Freeform 14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5" name="Group 1475"/>
            <p:cNvGrpSpPr>
              <a:grpSpLocks noChangeAspect="1"/>
            </p:cNvGrpSpPr>
            <p:nvPr/>
          </p:nvGrpSpPr>
          <p:grpSpPr>
            <a:xfrm>
              <a:off x="7039293" y="7455836"/>
              <a:ext cx="95594" cy="82785"/>
              <a:chOff x="0" y="0"/>
              <a:chExt cx="6350000" cy="5499100"/>
            </a:xfrm>
          </p:grpSpPr>
          <p:sp>
            <p:nvSpPr>
              <p:cNvPr id="1476" name="Freeform 14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7" name="Group 1477"/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1478" name="Freeform 14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79" name="Group 1479"/>
            <p:cNvGrpSpPr>
              <a:grpSpLocks noChangeAspect="1"/>
            </p:cNvGrpSpPr>
            <p:nvPr/>
          </p:nvGrpSpPr>
          <p:grpSpPr>
            <a:xfrm>
              <a:off x="7039293" y="10643536"/>
              <a:ext cx="95594" cy="82785"/>
              <a:chOff x="0" y="0"/>
              <a:chExt cx="6350000" cy="5499100"/>
            </a:xfrm>
          </p:grpSpPr>
          <p:sp>
            <p:nvSpPr>
              <p:cNvPr id="1480" name="Freeform 14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1" name="Group 1481"/>
            <p:cNvGrpSpPr>
              <a:grpSpLocks noChangeAspect="1"/>
            </p:cNvGrpSpPr>
            <p:nvPr/>
          </p:nvGrpSpPr>
          <p:grpSpPr>
            <a:xfrm>
              <a:off x="16740565" y="1075351"/>
              <a:ext cx="95594" cy="82785"/>
              <a:chOff x="0" y="0"/>
              <a:chExt cx="6350000" cy="5499100"/>
            </a:xfrm>
          </p:grpSpPr>
          <p:sp>
            <p:nvSpPr>
              <p:cNvPr id="1482" name="Freeform 14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3" name="Group 1483"/>
            <p:cNvGrpSpPr>
              <a:grpSpLocks noChangeAspect="1"/>
            </p:cNvGrpSpPr>
            <p:nvPr/>
          </p:nvGrpSpPr>
          <p:grpSpPr>
            <a:xfrm>
              <a:off x="16740565" y="7455836"/>
              <a:ext cx="95594" cy="82785"/>
              <a:chOff x="0" y="0"/>
              <a:chExt cx="6350000" cy="5499100"/>
            </a:xfrm>
          </p:grpSpPr>
          <p:sp>
            <p:nvSpPr>
              <p:cNvPr id="1484" name="Freeform 14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5" name="Group 1485"/>
            <p:cNvGrpSpPr>
              <a:grpSpLocks noChangeAspect="1"/>
            </p:cNvGrpSpPr>
            <p:nvPr/>
          </p:nvGrpSpPr>
          <p:grpSpPr>
            <a:xfrm>
              <a:off x="16740565" y="4263051"/>
              <a:ext cx="95594" cy="82785"/>
              <a:chOff x="0" y="0"/>
              <a:chExt cx="6350000" cy="5499100"/>
            </a:xfrm>
          </p:grpSpPr>
          <p:sp>
            <p:nvSpPr>
              <p:cNvPr id="1486" name="Freeform 14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7" name="Group 1487"/>
            <p:cNvGrpSpPr>
              <a:grpSpLocks noChangeAspect="1"/>
            </p:cNvGrpSpPr>
            <p:nvPr/>
          </p:nvGrpSpPr>
          <p:grpSpPr>
            <a:xfrm>
              <a:off x="16740565" y="10643536"/>
              <a:ext cx="95594" cy="82785"/>
              <a:chOff x="0" y="0"/>
              <a:chExt cx="6350000" cy="5499100"/>
            </a:xfrm>
          </p:grpSpPr>
          <p:sp>
            <p:nvSpPr>
              <p:cNvPr id="1488" name="Freeform 14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89" name="Group 1489"/>
            <p:cNvGrpSpPr>
              <a:grpSpLocks noChangeAspect="1"/>
            </p:cNvGrpSpPr>
            <p:nvPr/>
          </p:nvGrpSpPr>
          <p:grpSpPr>
            <a:xfrm>
              <a:off x="19927945" y="1075351"/>
              <a:ext cx="95594" cy="82785"/>
              <a:chOff x="0" y="0"/>
              <a:chExt cx="6350000" cy="5499100"/>
            </a:xfrm>
          </p:grpSpPr>
          <p:sp>
            <p:nvSpPr>
              <p:cNvPr id="1490" name="Freeform 14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1" name="Group 1491"/>
            <p:cNvGrpSpPr>
              <a:grpSpLocks noChangeAspect="1"/>
            </p:cNvGrpSpPr>
            <p:nvPr/>
          </p:nvGrpSpPr>
          <p:grpSpPr>
            <a:xfrm>
              <a:off x="19927945" y="7455836"/>
              <a:ext cx="95594" cy="82785"/>
              <a:chOff x="0" y="0"/>
              <a:chExt cx="6350000" cy="5499100"/>
            </a:xfrm>
          </p:grpSpPr>
          <p:sp>
            <p:nvSpPr>
              <p:cNvPr id="1492" name="Freeform 14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3" name="Group 1493"/>
            <p:cNvGrpSpPr>
              <a:grpSpLocks noChangeAspect="1"/>
            </p:cNvGrpSpPr>
            <p:nvPr/>
          </p:nvGrpSpPr>
          <p:grpSpPr>
            <a:xfrm>
              <a:off x="19927945" y="4263051"/>
              <a:ext cx="95594" cy="82785"/>
              <a:chOff x="0" y="0"/>
              <a:chExt cx="6350000" cy="5499100"/>
            </a:xfrm>
          </p:grpSpPr>
          <p:sp>
            <p:nvSpPr>
              <p:cNvPr id="1494" name="Freeform 14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5" name="Group 1495"/>
            <p:cNvGrpSpPr>
              <a:grpSpLocks noChangeAspect="1"/>
            </p:cNvGrpSpPr>
            <p:nvPr/>
          </p:nvGrpSpPr>
          <p:grpSpPr>
            <a:xfrm>
              <a:off x="19927945" y="10643536"/>
              <a:ext cx="95594" cy="82785"/>
              <a:chOff x="0" y="0"/>
              <a:chExt cx="6350000" cy="5499100"/>
            </a:xfrm>
          </p:grpSpPr>
          <p:sp>
            <p:nvSpPr>
              <p:cNvPr id="1496" name="Freeform 14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7" name="Group 1497"/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1498" name="Freeform 14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499" name="Group 1499"/>
            <p:cNvGrpSpPr>
              <a:grpSpLocks noChangeAspect="1"/>
            </p:cNvGrpSpPr>
            <p:nvPr/>
          </p:nvGrpSpPr>
          <p:grpSpPr>
            <a:xfrm>
              <a:off x="7039293" y="9073915"/>
              <a:ext cx="95594" cy="82785"/>
              <a:chOff x="0" y="0"/>
              <a:chExt cx="6350000" cy="5499100"/>
            </a:xfrm>
          </p:grpSpPr>
          <p:sp>
            <p:nvSpPr>
              <p:cNvPr id="1500" name="Freeform 15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1" name="Group 1501"/>
            <p:cNvGrpSpPr>
              <a:grpSpLocks noChangeAspect="1"/>
            </p:cNvGrpSpPr>
            <p:nvPr/>
          </p:nvGrpSpPr>
          <p:grpSpPr>
            <a:xfrm>
              <a:off x="7039293" y="5881131"/>
              <a:ext cx="95594" cy="82785"/>
              <a:chOff x="0" y="0"/>
              <a:chExt cx="6350000" cy="5499100"/>
            </a:xfrm>
          </p:grpSpPr>
          <p:sp>
            <p:nvSpPr>
              <p:cNvPr id="1502" name="Freeform 15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3" name="Group 1503"/>
            <p:cNvGrpSpPr>
              <a:grpSpLocks noChangeAspect="1"/>
            </p:cNvGrpSpPr>
            <p:nvPr/>
          </p:nvGrpSpPr>
          <p:grpSpPr>
            <a:xfrm>
              <a:off x="16740565" y="2693431"/>
              <a:ext cx="95594" cy="82785"/>
              <a:chOff x="0" y="0"/>
              <a:chExt cx="6350000" cy="5499100"/>
            </a:xfrm>
          </p:grpSpPr>
          <p:sp>
            <p:nvSpPr>
              <p:cNvPr id="1504" name="Freeform 15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5" name="Group 1505"/>
            <p:cNvGrpSpPr>
              <a:grpSpLocks noChangeAspect="1"/>
            </p:cNvGrpSpPr>
            <p:nvPr/>
          </p:nvGrpSpPr>
          <p:grpSpPr>
            <a:xfrm>
              <a:off x="16740565" y="9073915"/>
              <a:ext cx="95594" cy="82785"/>
              <a:chOff x="0" y="0"/>
              <a:chExt cx="6350000" cy="5499100"/>
            </a:xfrm>
          </p:grpSpPr>
          <p:sp>
            <p:nvSpPr>
              <p:cNvPr id="1506" name="Freeform 15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7" name="Group 1507"/>
            <p:cNvGrpSpPr>
              <a:grpSpLocks noChangeAspect="1"/>
            </p:cNvGrpSpPr>
            <p:nvPr/>
          </p:nvGrpSpPr>
          <p:grpSpPr>
            <a:xfrm>
              <a:off x="16740565" y="5881131"/>
              <a:ext cx="95594" cy="82785"/>
              <a:chOff x="0" y="0"/>
              <a:chExt cx="6350000" cy="5499100"/>
            </a:xfrm>
          </p:grpSpPr>
          <p:sp>
            <p:nvSpPr>
              <p:cNvPr id="1508" name="Freeform 15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09" name="Group 1509"/>
            <p:cNvGrpSpPr>
              <a:grpSpLocks noChangeAspect="1"/>
            </p:cNvGrpSpPr>
            <p:nvPr/>
          </p:nvGrpSpPr>
          <p:grpSpPr>
            <a:xfrm>
              <a:off x="19927945" y="2693431"/>
              <a:ext cx="95594" cy="82785"/>
              <a:chOff x="0" y="0"/>
              <a:chExt cx="6350000" cy="5499100"/>
            </a:xfrm>
          </p:grpSpPr>
          <p:sp>
            <p:nvSpPr>
              <p:cNvPr id="1510" name="Freeform 15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1" name="Group 1511"/>
            <p:cNvGrpSpPr>
              <a:grpSpLocks noChangeAspect="1"/>
            </p:cNvGrpSpPr>
            <p:nvPr/>
          </p:nvGrpSpPr>
          <p:grpSpPr>
            <a:xfrm>
              <a:off x="19927945" y="9073915"/>
              <a:ext cx="95594" cy="82785"/>
              <a:chOff x="0" y="0"/>
              <a:chExt cx="6350000" cy="5499100"/>
            </a:xfrm>
          </p:grpSpPr>
          <p:sp>
            <p:nvSpPr>
              <p:cNvPr id="1512" name="Freeform 15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3" name="Group 1513"/>
            <p:cNvGrpSpPr>
              <a:grpSpLocks noChangeAspect="1"/>
            </p:cNvGrpSpPr>
            <p:nvPr/>
          </p:nvGrpSpPr>
          <p:grpSpPr>
            <a:xfrm>
              <a:off x="19927945" y="5881131"/>
              <a:ext cx="95594" cy="82785"/>
              <a:chOff x="0" y="0"/>
              <a:chExt cx="6350000" cy="5499100"/>
            </a:xfrm>
          </p:grpSpPr>
          <p:sp>
            <p:nvSpPr>
              <p:cNvPr id="1514" name="Freeform 15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5" name="Group 1515"/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1516" name="Freeform 15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7" name="Group 1517"/>
            <p:cNvGrpSpPr>
              <a:grpSpLocks noChangeAspect="1"/>
            </p:cNvGrpSpPr>
            <p:nvPr/>
          </p:nvGrpSpPr>
          <p:grpSpPr>
            <a:xfrm>
              <a:off x="3793009" y="7455836"/>
              <a:ext cx="95594" cy="82785"/>
              <a:chOff x="0" y="0"/>
              <a:chExt cx="6350000" cy="5499100"/>
            </a:xfrm>
          </p:grpSpPr>
          <p:sp>
            <p:nvSpPr>
              <p:cNvPr id="1518" name="Freeform 15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19" name="Group 1519"/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1520" name="Freeform 15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1" name="Group 1521"/>
            <p:cNvGrpSpPr>
              <a:grpSpLocks noChangeAspect="1"/>
            </p:cNvGrpSpPr>
            <p:nvPr/>
          </p:nvGrpSpPr>
          <p:grpSpPr>
            <a:xfrm>
              <a:off x="3793009" y="10643536"/>
              <a:ext cx="95594" cy="82785"/>
              <a:chOff x="0" y="0"/>
              <a:chExt cx="6350000" cy="5499100"/>
            </a:xfrm>
          </p:grpSpPr>
          <p:sp>
            <p:nvSpPr>
              <p:cNvPr id="1522" name="Freeform 15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3" name="Group 1523"/>
            <p:cNvGrpSpPr>
              <a:grpSpLocks noChangeAspect="1"/>
            </p:cNvGrpSpPr>
            <p:nvPr/>
          </p:nvGrpSpPr>
          <p:grpSpPr>
            <a:xfrm>
              <a:off x="13494281" y="1075351"/>
              <a:ext cx="95594" cy="82785"/>
              <a:chOff x="0" y="0"/>
              <a:chExt cx="6350000" cy="5499100"/>
            </a:xfrm>
          </p:grpSpPr>
          <p:sp>
            <p:nvSpPr>
              <p:cNvPr id="1524" name="Freeform 15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5" name="Group 1525"/>
            <p:cNvGrpSpPr>
              <a:grpSpLocks noChangeAspect="1"/>
            </p:cNvGrpSpPr>
            <p:nvPr/>
          </p:nvGrpSpPr>
          <p:grpSpPr>
            <a:xfrm>
              <a:off x="13494281" y="7455836"/>
              <a:ext cx="95594" cy="82785"/>
              <a:chOff x="0" y="0"/>
              <a:chExt cx="6350000" cy="5499100"/>
            </a:xfrm>
          </p:grpSpPr>
          <p:sp>
            <p:nvSpPr>
              <p:cNvPr id="1526" name="Freeform 15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7" name="Group 1527"/>
            <p:cNvGrpSpPr>
              <a:grpSpLocks noChangeAspect="1"/>
            </p:cNvGrpSpPr>
            <p:nvPr/>
          </p:nvGrpSpPr>
          <p:grpSpPr>
            <a:xfrm>
              <a:off x="13494281" y="4263051"/>
              <a:ext cx="95594" cy="82785"/>
              <a:chOff x="0" y="0"/>
              <a:chExt cx="6350000" cy="5499100"/>
            </a:xfrm>
          </p:grpSpPr>
          <p:sp>
            <p:nvSpPr>
              <p:cNvPr id="1528" name="Freeform 15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29" name="Group 1529"/>
            <p:cNvGrpSpPr>
              <a:grpSpLocks noChangeAspect="1"/>
            </p:cNvGrpSpPr>
            <p:nvPr/>
          </p:nvGrpSpPr>
          <p:grpSpPr>
            <a:xfrm>
              <a:off x="13494281" y="10643536"/>
              <a:ext cx="95594" cy="82785"/>
              <a:chOff x="0" y="0"/>
              <a:chExt cx="6350000" cy="5499100"/>
            </a:xfrm>
          </p:grpSpPr>
          <p:sp>
            <p:nvSpPr>
              <p:cNvPr id="1530" name="Freeform 15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1" name="Group 1531"/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1532" name="Freeform 15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3" name="Group 1533"/>
            <p:cNvGrpSpPr>
              <a:grpSpLocks noChangeAspect="1"/>
            </p:cNvGrpSpPr>
            <p:nvPr/>
          </p:nvGrpSpPr>
          <p:grpSpPr>
            <a:xfrm>
              <a:off x="3793009" y="9073915"/>
              <a:ext cx="95594" cy="82785"/>
              <a:chOff x="0" y="0"/>
              <a:chExt cx="6350000" cy="5499100"/>
            </a:xfrm>
          </p:grpSpPr>
          <p:sp>
            <p:nvSpPr>
              <p:cNvPr id="1534" name="Freeform 15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5" name="Group 1535"/>
            <p:cNvGrpSpPr>
              <a:grpSpLocks noChangeAspect="1"/>
            </p:cNvGrpSpPr>
            <p:nvPr/>
          </p:nvGrpSpPr>
          <p:grpSpPr>
            <a:xfrm>
              <a:off x="3793009" y="5881131"/>
              <a:ext cx="95594" cy="82785"/>
              <a:chOff x="0" y="0"/>
              <a:chExt cx="6350000" cy="5499100"/>
            </a:xfrm>
          </p:grpSpPr>
          <p:sp>
            <p:nvSpPr>
              <p:cNvPr id="1536" name="Freeform 15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7" name="Group 1537"/>
            <p:cNvGrpSpPr>
              <a:grpSpLocks noChangeAspect="1"/>
            </p:cNvGrpSpPr>
            <p:nvPr/>
          </p:nvGrpSpPr>
          <p:grpSpPr>
            <a:xfrm>
              <a:off x="13494281" y="2693431"/>
              <a:ext cx="95594" cy="82785"/>
              <a:chOff x="0" y="0"/>
              <a:chExt cx="6350000" cy="5499100"/>
            </a:xfrm>
          </p:grpSpPr>
          <p:sp>
            <p:nvSpPr>
              <p:cNvPr id="1538" name="Freeform 15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39" name="Group 1539"/>
            <p:cNvGrpSpPr>
              <a:grpSpLocks noChangeAspect="1"/>
            </p:cNvGrpSpPr>
            <p:nvPr/>
          </p:nvGrpSpPr>
          <p:grpSpPr>
            <a:xfrm>
              <a:off x="13494281" y="9073915"/>
              <a:ext cx="95594" cy="82785"/>
              <a:chOff x="0" y="0"/>
              <a:chExt cx="6350000" cy="5499100"/>
            </a:xfrm>
          </p:grpSpPr>
          <p:sp>
            <p:nvSpPr>
              <p:cNvPr id="1540" name="Freeform 15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1" name="Group 1541"/>
            <p:cNvGrpSpPr>
              <a:grpSpLocks noChangeAspect="1"/>
            </p:cNvGrpSpPr>
            <p:nvPr/>
          </p:nvGrpSpPr>
          <p:grpSpPr>
            <a:xfrm>
              <a:off x="13494281" y="5881131"/>
              <a:ext cx="95594" cy="82785"/>
              <a:chOff x="0" y="0"/>
              <a:chExt cx="6350000" cy="5499100"/>
            </a:xfrm>
          </p:grpSpPr>
          <p:sp>
            <p:nvSpPr>
              <p:cNvPr id="1542" name="Freeform 15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3" name="Group 1543"/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1544" name="Freeform 15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5" name="Group 1545"/>
            <p:cNvGrpSpPr>
              <a:grpSpLocks noChangeAspect="1"/>
            </p:cNvGrpSpPr>
            <p:nvPr/>
          </p:nvGrpSpPr>
          <p:grpSpPr>
            <a:xfrm>
              <a:off x="2711370" y="6380485"/>
              <a:ext cx="95594" cy="82785"/>
              <a:chOff x="0" y="0"/>
              <a:chExt cx="6350000" cy="5499100"/>
            </a:xfrm>
          </p:grpSpPr>
          <p:sp>
            <p:nvSpPr>
              <p:cNvPr id="1546" name="Freeform 15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7" name="Group 1547"/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1548" name="Freeform 15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49" name="Group 1549"/>
            <p:cNvGrpSpPr>
              <a:grpSpLocks noChangeAspect="1"/>
            </p:cNvGrpSpPr>
            <p:nvPr/>
          </p:nvGrpSpPr>
          <p:grpSpPr>
            <a:xfrm>
              <a:off x="2711370" y="9568185"/>
              <a:ext cx="95594" cy="82785"/>
              <a:chOff x="0" y="0"/>
              <a:chExt cx="6350000" cy="5499100"/>
            </a:xfrm>
          </p:grpSpPr>
          <p:sp>
            <p:nvSpPr>
              <p:cNvPr id="1550" name="Freeform 15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1" name="Group 1551"/>
            <p:cNvGrpSpPr>
              <a:grpSpLocks noChangeAspect="1"/>
            </p:cNvGrpSpPr>
            <p:nvPr/>
          </p:nvGrpSpPr>
          <p:grpSpPr>
            <a:xfrm>
              <a:off x="12412642" y="0"/>
              <a:ext cx="95594" cy="82785"/>
              <a:chOff x="0" y="0"/>
              <a:chExt cx="6350000" cy="5499100"/>
            </a:xfrm>
          </p:grpSpPr>
          <p:sp>
            <p:nvSpPr>
              <p:cNvPr id="1552" name="Freeform 15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3" name="Group 1553"/>
            <p:cNvGrpSpPr>
              <a:grpSpLocks noChangeAspect="1"/>
            </p:cNvGrpSpPr>
            <p:nvPr/>
          </p:nvGrpSpPr>
          <p:grpSpPr>
            <a:xfrm>
              <a:off x="12412642" y="6380485"/>
              <a:ext cx="95594" cy="82785"/>
              <a:chOff x="0" y="0"/>
              <a:chExt cx="6350000" cy="5499100"/>
            </a:xfrm>
          </p:grpSpPr>
          <p:sp>
            <p:nvSpPr>
              <p:cNvPr id="1554" name="Freeform 15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5" name="Group 1555"/>
            <p:cNvGrpSpPr>
              <a:grpSpLocks noChangeAspect="1"/>
            </p:cNvGrpSpPr>
            <p:nvPr/>
          </p:nvGrpSpPr>
          <p:grpSpPr>
            <a:xfrm>
              <a:off x="12412642" y="3187700"/>
              <a:ext cx="95594" cy="82785"/>
              <a:chOff x="0" y="0"/>
              <a:chExt cx="6350000" cy="5499100"/>
            </a:xfrm>
          </p:grpSpPr>
          <p:sp>
            <p:nvSpPr>
              <p:cNvPr id="1556" name="Freeform 15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7" name="Group 1557"/>
            <p:cNvGrpSpPr>
              <a:grpSpLocks noChangeAspect="1"/>
            </p:cNvGrpSpPr>
            <p:nvPr/>
          </p:nvGrpSpPr>
          <p:grpSpPr>
            <a:xfrm>
              <a:off x="12412642" y="9568185"/>
              <a:ext cx="95594" cy="82785"/>
              <a:chOff x="0" y="0"/>
              <a:chExt cx="6350000" cy="5499100"/>
            </a:xfrm>
          </p:grpSpPr>
          <p:sp>
            <p:nvSpPr>
              <p:cNvPr id="1558" name="Freeform 15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59" name="Group 1559"/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1560" name="Freeform 15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1" name="Group 1561"/>
            <p:cNvGrpSpPr>
              <a:grpSpLocks noChangeAspect="1"/>
            </p:cNvGrpSpPr>
            <p:nvPr/>
          </p:nvGrpSpPr>
          <p:grpSpPr>
            <a:xfrm>
              <a:off x="2711370" y="7998564"/>
              <a:ext cx="95594" cy="82785"/>
              <a:chOff x="0" y="0"/>
              <a:chExt cx="6350000" cy="5499100"/>
            </a:xfrm>
          </p:grpSpPr>
          <p:sp>
            <p:nvSpPr>
              <p:cNvPr id="1562" name="Freeform 15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3" name="Group 1563"/>
            <p:cNvGrpSpPr>
              <a:grpSpLocks noChangeAspect="1"/>
            </p:cNvGrpSpPr>
            <p:nvPr/>
          </p:nvGrpSpPr>
          <p:grpSpPr>
            <a:xfrm>
              <a:off x="2711370" y="4805780"/>
              <a:ext cx="95594" cy="82785"/>
              <a:chOff x="0" y="0"/>
              <a:chExt cx="6350000" cy="5499100"/>
            </a:xfrm>
          </p:grpSpPr>
          <p:sp>
            <p:nvSpPr>
              <p:cNvPr id="1564" name="Freeform 15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5" name="Group 1565"/>
            <p:cNvGrpSpPr>
              <a:grpSpLocks noChangeAspect="1"/>
            </p:cNvGrpSpPr>
            <p:nvPr/>
          </p:nvGrpSpPr>
          <p:grpSpPr>
            <a:xfrm>
              <a:off x="12412642" y="1618080"/>
              <a:ext cx="95594" cy="82785"/>
              <a:chOff x="0" y="0"/>
              <a:chExt cx="6350000" cy="5499100"/>
            </a:xfrm>
          </p:grpSpPr>
          <p:sp>
            <p:nvSpPr>
              <p:cNvPr id="1566" name="Freeform 15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7" name="Group 1567"/>
            <p:cNvGrpSpPr>
              <a:grpSpLocks noChangeAspect="1"/>
            </p:cNvGrpSpPr>
            <p:nvPr/>
          </p:nvGrpSpPr>
          <p:grpSpPr>
            <a:xfrm>
              <a:off x="12412642" y="7998564"/>
              <a:ext cx="95594" cy="82785"/>
              <a:chOff x="0" y="0"/>
              <a:chExt cx="6350000" cy="5499100"/>
            </a:xfrm>
          </p:grpSpPr>
          <p:sp>
            <p:nvSpPr>
              <p:cNvPr id="1568" name="Freeform 15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69" name="Group 1569"/>
            <p:cNvGrpSpPr>
              <a:grpSpLocks noChangeAspect="1"/>
            </p:cNvGrpSpPr>
            <p:nvPr/>
          </p:nvGrpSpPr>
          <p:grpSpPr>
            <a:xfrm>
              <a:off x="12412642" y="4805780"/>
              <a:ext cx="95594" cy="82785"/>
              <a:chOff x="0" y="0"/>
              <a:chExt cx="6350000" cy="5499100"/>
            </a:xfrm>
          </p:grpSpPr>
          <p:sp>
            <p:nvSpPr>
              <p:cNvPr id="1570" name="Freeform 15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1" name="Group 1571"/>
            <p:cNvGrpSpPr>
              <a:grpSpLocks noChangeAspect="1"/>
            </p:cNvGrpSpPr>
            <p:nvPr/>
          </p:nvGrpSpPr>
          <p:grpSpPr>
            <a:xfrm>
              <a:off x="9205518" y="0"/>
              <a:ext cx="95594" cy="82785"/>
              <a:chOff x="0" y="0"/>
              <a:chExt cx="6350000" cy="5499100"/>
            </a:xfrm>
          </p:grpSpPr>
          <p:sp>
            <p:nvSpPr>
              <p:cNvPr id="1572" name="Freeform 15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3" name="Group 1573"/>
            <p:cNvGrpSpPr>
              <a:grpSpLocks noChangeAspect="1"/>
            </p:cNvGrpSpPr>
            <p:nvPr/>
          </p:nvGrpSpPr>
          <p:grpSpPr>
            <a:xfrm>
              <a:off x="9205518" y="6380485"/>
              <a:ext cx="95594" cy="82785"/>
              <a:chOff x="0" y="0"/>
              <a:chExt cx="6350000" cy="5499100"/>
            </a:xfrm>
          </p:grpSpPr>
          <p:sp>
            <p:nvSpPr>
              <p:cNvPr id="1574" name="Freeform 15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5" name="Group 1575"/>
            <p:cNvGrpSpPr>
              <a:grpSpLocks noChangeAspect="1"/>
            </p:cNvGrpSpPr>
            <p:nvPr/>
          </p:nvGrpSpPr>
          <p:grpSpPr>
            <a:xfrm>
              <a:off x="9205518" y="3187700"/>
              <a:ext cx="95594" cy="82785"/>
              <a:chOff x="0" y="0"/>
              <a:chExt cx="6350000" cy="5499100"/>
            </a:xfrm>
          </p:grpSpPr>
          <p:sp>
            <p:nvSpPr>
              <p:cNvPr id="1576" name="Freeform 15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7" name="Group 1577"/>
            <p:cNvGrpSpPr>
              <a:grpSpLocks noChangeAspect="1"/>
            </p:cNvGrpSpPr>
            <p:nvPr/>
          </p:nvGrpSpPr>
          <p:grpSpPr>
            <a:xfrm>
              <a:off x="9205518" y="9568185"/>
              <a:ext cx="95594" cy="82785"/>
              <a:chOff x="0" y="0"/>
              <a:chExt cx="6350000" cy="5499100"/>
            </a:xfrm>
          </p:grpSpPr>
          <p:sp>
            <p:nvSpPr>
              <p:cNvPr id="1578" name="Freeform 15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79" name="Group 1579"/>
            <p:cNvGrpSpPr>
              <a:grpSpLocks noChangeAspect="1"/>
            </p:cNvGrpSpPr>
            <p:nvPr/>
          </p:nvGrpSpPr>
          <p:grpSpPr>
            <a:xfrm>
              <a:off x="18906791" y="0"/>
              <a:ext cx="95594" cy="82785"/>
              <a:chOff x="0" y="0"/>
              <a:chExt cx="6350000" cy="5499100"/>
            </a:xfrm>
          </p:grpSpPr>
          <p:sp>
            <p:nvSpPr>
              <p:cNvPr id="1580" name="Freeform 15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1" name="Group 1581"/>
            <p:cNvGrpSpPr>
              <a:grpSpLocks noChangeAspect="1"/>
            </p:cNvGrpSpPr>
            <p:nvPr/>
          </p:nvGrpSpPr>
          <p:grpSpPr>
            <a:xfrm>
              <a:off x="18906791" y="6380485"/>
              <a:ext cx="95594" cy="82785"/>
              <a:chOff x="0" y="0"/>
              <a:chExt cx="6350000" cy="5499100"/>
            </a:xfrm>
          </p:grpSpPr>
          <p:sp>
            <p:nvSpPr>
              <p:cNvPr id="1582" name="Freeform 15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3" name="Group 1583"/>
            <p:cNvGrpSpPr>
              <a:grpSpLocks noChangeAspect="1"/>
            </p:cNvGrpSpPr>
            <p:nvPr/>
          </p:nvGrpSpPr>
          <p:grpSpPr>
            <a:xfrm>
              <a:off x="18906791" y="3187700"/>
              <a:ext cx="95594" cy="82785"/>
              <a:chOff x="0" y="0"/>
              <a:chExt cx="6350000" cy="5499100"/>
            </a:xfrm>
          </p:grpSpPr>
          <p:sp>
            <p:nvSpPr>
              <p:cNvPr id="1584" name="Freeform 15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5" name="Group 1585"/>
            <p:cNvGrpSpPr>
              <a:grpSpLocks noChangeAspect="1"/>
            </p:cNvGrpSpPr>
            <p:nvPr/>
          </p:nvGrpSpPr>
          <p:grpSpPr>
            <a:xfrm>
              <a:off x="18906791" y="9568185"/>
              <a:ext cx="95594" cy="82785"/>
              <a:chOff x="0" y="0"/>
              <a:chExt cx="6350000" cy="5499100"/>
            </a:xfrm>
          </p:grpSpPr>
          <p:sp>
            <p:nvSpPr>
              <p:cNvPr id="1586" name="Freeform 15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7" name="Group 1587"/>
            <p:cNvGrpSpPr>
              <a:grpSpLocks noChangeAspect="1"/>
            </p:cNvGrpSpPr>
            <p:nvPr/>
          </p:nvGrpSpPr>
          <p:grpSpPr>
            <a:xfrm>
              <a:off x="9205518" y="1618080"/>
              <a:ext cx="95594" cy="82785"/>
              <a:chOff x="0" y="0"/>
              <a:chExt cx="6350000" cy="5499100"/>
            </a:xfrm>
          </p:grpSpPr>
          <p:sp>
            <p:nvSpPr>
              <p:cNvPr id="1588" name="Freeform 15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89" name="Group 1589"/>
            <p:cNvGrpSpPr>
              <a:grpSpLocks noChangeAspect="1"/>
            </p:cNvGrpSpPr>
            <p:nvPr/>
          </p:nvGrpSpPr>
          <p:grpSpPr>
            <a:xfrm>
              <a:off x="9205518" y="7998564"/>
              <a:ext cx="95594" cy="82785"/>
              <a:chOff x="0" y="0"/>
              <a:chExt cx="6350000" cy="5499100"/>
            </a:xfrm>
          </p:grpSpPr>
          <p:sp>
            <p:nvSpPr>
              <p:cNvPr id="1590" name="Freeform 15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1" name="Group 1591"/>
            <p:cNvGrpSpPr>
              <a:grpSpLocks noChangeAspect="1"/>
            </p:cNvGrpSpPr>
            <p:nvPr/>
          </p:nvGrpSpPr>
          <p:grpSpPr>
            <a:xfrm>
              <a:off x="9205518" y="4805780"/>
              <a:ext cx="95594" cy="82785"/>
              <a:chOff x="0" y="0"/>
              <a:chExt cx="6350000" cy="5499100"/>
            </a:xfrm>
          </p:grpSpPr>
          <p:sp>
            <p:nvSpPr>
              <p:cNvPr id="1592" name="Freeform 15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3" name="Group 1593"/>
            <p:cNvGrpSpPr>
              <a:grpSpLocks noChangeAspect="1"/>
            </p:cNvGrpSpPr>
            <p:nvPr/>
          </p:nvGrpSpPr>
          <p:grpSpPr>
            <a:xfrm>
              <a:off x="18906791" y="1618080"/>
              <a:ext cx="95594" cy="82785"/>
              <a:chOff x="0" y="0"/>
              <a:chExt cx="6350000" cy="5499100"/>
            </a:xfrm>
          </p:grpSpPr>
          <p:sp>
            <p:nvSpPr>
              <p:cNvPr id="1594" name="Freeform 15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5" name="Group 1595"/>
            <p:cNvGrpSpPr>
              <a:grpSpLocks noChangeAspect="1"/>
            </p:cNvGrpSpPr>
            <p:nvPr/>
          </p:nvGrpSpPr>
          <p:grpSpPr>
            <a:xfrm>
              <a:off x="18906791" y="7998564"/>
              <a:ext cx="95594" cy="82785"/>
              <a:chOff x="0" y="0"/>
              <a:chExt cx="6350000" cy="5499100"/>
            </a:xfrm>
          </p:grpSpPr>
          <p:sp>
            <p:nvSpPr>
              <p:cNvPr id="1596" name="Freeform 15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7" name="Group 1597"/>
            <p:cNvGrpSpPr>
              <a:grpSpLocks noChangeAspect="1"/>
            </p:cNvGrpSpPr>
            <p:nvPr/>
          </p:nvGrpSpPr>
          <p:grpSpPr>
            <a:xfrm>
              <a:off x="18906791" y="4805780"/>
              <a:ext cx="95594" cy="82785"/>
              <a:chOff x="0" y="0"/>
              <a:chExt cx="6350000" cy="5499100"/>
            </a:xfrm>
          </p:grpSpPr>
          <p:sp>
            <p:nvSpPr>
              <p:cNvPr id="1598" name="Freeform 15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599" name="Group 1599"/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1600" name="Freeform 16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1" name="Group 1601"/>
            <p:cNvGrpSpPr>
              <a:grpSpLocks noChangeAspect="1"/>
            </p:cNvGrpSpPr>
            <p:nvPr/>
          </p:nvGrpSpPr>
          <p:grpSpPr>
            <a:xfrm>
              <a:off x="5959235" y="6380485"/>
              <a:ext cx="95594" cy="82785"/>
              <a:chOff x="0" y="0"/>
              <a:chExt cx="6350000" cy="5499100"/>
            </a:xfrm>
          </p:grpSpPr>
          <p:sp>
            <p:nvSpPr>
              <p:cNvPr id="1602" name="Freeform 16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3" name="Group 1603"/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1604" name="Freeform 16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5" name="Group 1605"/>
            <p:cNvGrpSpPr>
              <a:grpSpLocks noChangeAspect="1"/>
            </p:cNvGrpSpPr>
            <p:nvPr/>
          </p:nvGrpSpPr>
          <p:grpSpPr>
            <a:xfrm>
              <a:off x="5959235" y="9568185"/>
              <a:ext cx="95594" cy="82785"/>
              <a:chOff x="0" y="0"/>
              <a:chExt cx="6350000" cy="5499100"/>
            </a:xfrm>
          </p:grpSpPr>
          <p:sp>
            <p:nvSpPr>
              <p:cNvPr id="1606" name="Freeform 16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7" name="Group 1607"/>
            <p:cNvGrpSpPr>
              <a:grpSpLocks noChangeAspect="1"/>
            </p:cNvGrpSpPr>
            <p:nvPr/>
          </p:nvGrpSpPr>
          <p:grpSpPr>
            <a:xfrm>
              <a:off x="15660507" y="0"/>
              <a:ext cx="95594" cy="82785"/>
              <a:chOff x="0" y="0"/>
              <a:chExt cx="6350000" cy="5499100"/>
            </a:xfrm>
          </p:grpSpPr>
          <p:sp>
            <p:nvSpPr>
              <p:cNvPr id="1608" name="Freeform 16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09" name="Group 1609"/>
            <p:cNvGrpSpPr>
              <a:grpSpLocks noChangeAspect="1"/>
            </p:cNvGrpSpPr>
            <p:nvPr/>
          </p:nvGrpSpPr>
          <p:grpSpPr>
            <a:xfrm>
              <a:off x="15660507" y="6380485"/>
              <a:ext cx="95594" cy="82785"/>
              <a:chOff x="0" y="0"/>
              <a:chExt cx="6350000" cy="5499100"/>
            </a:xfrm>
          </p:grpSpPr>
          <p:sp>
            <p:nvSpPr>
              <p:cNvPr id="1610" name="Freeform 16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1" name="Group 1611"/>
            <p:cNvGrpSpPr>
              <a:grpSpLocks noChangeAspect="1"/>
            </p:cNvGrpSpPr>
            <p:nvPr/>
          </p:nvGrpSpPr>
          <p:grpSpPr>
            <a:xfrm>
              <a:off x="15660507" y="3187700"/>
              <a:ext cx="95594" cy="82785"/>
              <a:chOff x="0" y="0"/>
              <a:chExt cx="6350000" cy="5499100"/>
            </a:xfrm>
          </p:grpSpPr>
          <p:sp>
            <p:nvSpPr>
              <p:cNvPr id="1612" name="Freeform 16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3" name="Group 1613"/>
            <p:cNvGrpSpPr>
              <a:grpSpLocks noChangeAspect="1"/>
            </p:cNvGrpSpPr>
            <p:nvPr/>
          </p:nvGrpSpPr>
          <p:grpSpPr>
            <a:xfrm>
              <a:off x="15660507" y="9568185"/>
              <a:ext cx="95594" cy="82785"/>
              <a:chOff x="0" y="0"/>
              <a:chExt cx="6350000" cy="5499100"/>
            </a:xfrm>
          </p:grpSpPr>
          <p:sp>
            <p:nvSpPr>
              <p:cNvPr id="1614" name="Freeform 16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5" name="Group 1615"/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1616" name="Freeform 16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7" name="Group 1617"/>
            <p:cNvGrpSpPr>
              <a:grpSpLocks noChangeAspect="1"/>
            </p:cNvGrpSpPr>
            <p:nvPr/>
          </p:nvGrpSpPr>
          <p:grpSpPr>
            <a:xfrm>
              <a:off x="5959235" y="7998564"/>
              <a:ext cx="95594" cy="82785"/>
              <a:chOff x="0" y="0"/>
              <a:chExt cx="6350000" cy="5499100"/>
            </a:xfrm>
          </p:grpSpPr>
          <p:sp>
            <p:nvSpPr>
              <p:cNvPr id="1618" name="Freeform 16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19" name="Group 1619"/>
            <p:cNvGrpSpPr>
              <a:grpSpLocks noChangeAspect="1"/>
            </p:cNvGrpSpPr>
            <p:nvPr/>
          </p:nvGrpSpPr>
          <p:grpSpPr>
            <a:xfrm>
              <a:off x="5959235" y="4805780"/>
              <a:ext cx="95594" cy="82785"/>
              <a:chOff x="0" y="0"/>
              <a:chExt cx="6350000" cy="5499100"/>
            </a:xfrm>
          </p:grpSpPr>
          <p:sp>
            <p:nvSpPr>
              <p:cNvPr id="1620" name="Freeform 16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1" name="Group 1621"/>
            <p:cNvGrpSpPr>
              <a:grpSpLocks noChangeAspect="1"/>
            </p:cNvGrpSpPr>
            <p:nvPr/>
          </p:nvGrpSpPr>
          <p:grpSpPr>
            <a:xfrm>
              <a:off x="15660507" y="1618080"/>
              <a:ext cx="95594" cy="82785"/>
              <a:chOff x="0" y="0"/>
              <a:chExt cx="6350000" cy="5499100"/>
            </a:xfrm>
          </p:grpSpPr>
          <p:sp>
            <p:nvSpPr>
              <p:cNvPr id="1622" name="Freeform 16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3" name="Group 1623"/>
            <p:cNvGrpSpPr>
              <a:grpSpLocks noChangeAspect="1"/>
            </p:cNvGrpSpPr>
            <p:nvPr/>
          </p:nvGrpSpPr>
          <p:grpSpPr>
            <a:xfrm>
              <a:off x="15660507" y="7998564"/>
              <a:ext cx="95594" cy="82785"/>
              <a:chOff x="0" y="0"/>
              <a:chExt cx="6350000" cy="5499100"/>
            </a:xfrm>
          </p:grpSpPr>
          <p:sp>
            <p:nvSpPr>
              <p:cNvPr id="1624" name="Freeform 16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5" name="Group 1625"/>
            <p:cNvGrpSpPr>
              <a:grpSpLocks noChangeAspect="1"/>
            </p:cNvGrpSpPr>
            <p:nvPr/>
          </p:nvGrpSpPr>
          <p:grpSpPr>
            <a:xfrm>
              <a:off x="15660507" y="4805780"/>
              <a:ext cx="95594" cy="82785"/>
              <a:chOff x="0" y="0"/>
              <a:chExt cx="6350000" cy="5499100"/>
            </a:xfrm>
          </p:grpSpPr>
          <p:sp>
            <p:nvSpPr>
              <p:cNvPr id="1626" name="Freeform 16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7" name="Group 1627"/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1628" name="Freeform 16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29" name="Group 1629"/>
            <p:cNvGrpSpPr>
              <a:grpSpLocks noChangeAspect="1"/>
            </p:cNvGrpSpPr>
            <p:nvPr/>
          </p:nvGrpSpPr>
          <p:grpSpPr>
            <a:xfrm>
              <a:off x="0" y="6917640"/>
              <a:ext cx="95594" cy="82785"/>
              <a:chOff x="0" y="0"/>
              <a:chExt cx="6350000" cy="5499100"/>
            </a:xfrm>
          </p:grpSpPr>
          <p:sp>
            <p:nvSpPr>
              <p:cNvPr id="1630" name="Freeform 16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1" name="Group 1631"/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1632" name="Freeform 16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3" name="Group 1633"/>
            <p:cNvGrpSpPr>
              <a:grpSpLocks noChangeAspect="1"/>
            </p:cNvGrpSpPr>
            <p:nvPr/>
          </p:nvGrpSpPr>
          <p:grpSpPr>
            <a:xfrm>
              <a:off x="0" y="10105340"/>
              <a:ext cx="95594" cy="82785"/>
              <a:chOff x="0" y="0"/>
              <a:chExt cx="6350000" cy="5499100"/>
            </a:xfrm>
          </p:grpSpPr>
          <p:sp>
            <p:nvSpPr>
              <p:cNvPr id="1634" name="Freeform 16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5" name="Group 1635"/>
            <p:cNvGrpSpPr>
              <a:grpSpLocks noChangeAspect="1"/>
            </p:cNvGrpSpPr>
            <p:nvPr/>
          </p:nvGrpSpPr>
          <p:grpSpPr>
            <a:xfrm>
              <a:off x="9701272" y="537155"/>
              <a:ext cx="95594" cy="82785"/>
              <a:chOff x="0" y="0"/>
              <a:chExt cx="6350000" cy="5499100"/>
            </a:xfrm>
          </p:grpSpPr>
          <p:sp>
            <p:nvSpPr>
              <p:cNvPr id="1636" name="Freeform 16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7" name="Group 1637"/>
            <p:cNvGrpSpPr>
              <a:grpSpLocks noChangeAspect="1"/>
            </p:cNvGrpSpPr>
            <p:nvPr/>
          </p:nvGrpSpPr>
          <p:grpSpPr>
            <a:xfrm>
              <a:off x="9701272" y="6917640"/>
              <a:ext cx="95594" cy="82785"/>
              <a:chOff x="0" y="0"/>
              <a:chExt cx="6350000" cy="5499100"/>
            </a:xfrm>
          </p:grpSpPr>
          <p:sp>
            <p:nvSpPr>
              <p:cNvPr id="1638" name="Freeform 16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39" name="Group 1639"/>
            <p:cNvGrpSpPr>
              <a:grpSpLocks noChangeAspect="1"/>
            </p:cNvGrpSpPr>
            <p:nvPr/>
          </p:nvGrpSpPr>
          <p:grpSpPr>
            <a:xfrm>
              <a:off x="9701272" y="3724855"/>
              <a:ext cx="95594" cy="82785"/>
              <a:chOff x="0" y="0"/>
              <a:chExt cx="6350000" cy="5499100"/>
            </a:xfrm>
          </p:grpSpPr>
          <p:sp>
            <p:nvSpPr>
              <p:cNvPr id="1640" name="Freeform 16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1" name="Group 1641"/>
            <p:cNvGrpSpPr>
              <a:grpSpLocks noChangeAspect="1"/>
            </p:cNvGrpSpPr>
            <p:nvPr/>
          </p:nvGrpSpPr>
          <p:grpSpPr>
            <a:xfrm>
              <a:off x="9701272" y="10105340"/>
              <a:ext cx="95594" cy="82785"/>
              <a:chOff x="0" y="0"/>
              <a:chExt cx="6350000" cy="5499100"/>
            </a:xfrm>
          </p:grpSpPr>
          <p:sp>
            <p:nvSpPr>
              <p:cNvPr id="1642" name="Freeform 16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3" name="Group 1643"/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1644" name="Freeform 16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5" name="Group 1645"/>
            <p:cNvGrpSpPr>
              <a:grpSpLocks noChangeAspect="1"/>
            </p:cNvGrpSpPr>
            <p:nvPr/>
          </p:nvGrpSpPr>
          <p:grpSpPr>
            <a:xfrm>
              <a:off x="0" y="8535719"/>
              <a:ext cx="95594" cy="82785"/>
              <a:chOff x="0" y="0"/>
              <a:chExt cx="6350000" cy="5499100"/>
            </a:xfrm>
          </p:grpSpPr>
          <p:sp>
            <p:nvSpPr>
              <p:cNvPr id="1646" name="Freeform 16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7" name="Group 1647"/>
            <p:cNvGrpSpPr>
              <a:grpSpLocks noChangeAspect="1"/>
            </p:cNvGrpSpPr>
            <p:nvPr/>
          </p:nvGrpSpPr>
          <p:grpSpPr>
            <a:xfrm>
              <a:off x="0" y="5342935"/>
              <a:ext cx="95594" cy="82785"/>
              <a:chOff x="0" y="0"/>
              <a:chExt cx="6350000" cy="5499100"/>
            </a:xfrm>
          </p:grpSpPr>
          <p:sp>
            <p:nvSpPr>
              <p:cNvPr id="1648" name="Freeform 16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49" name="Group 1649"/>
            <p:cNvGrpSpPr>
              <a:grpSpLocks noChangeAspect="1"/>
            </p:cNvGrpSpPr>
            <p:nvPr/>
          </p:nvGrpSpPr>
          <p:grpSpPr>
            <a:xfrm>
              <a:off x="9701272" y="2155235"/>
              <a:ext cx="95594" cy="82785"/>
              <a:chOff x="0" y="0"/>
              <a:chExt cx="6350000" cy="5499100"/>
            </a:xfrm>
          </p:grpSpPr>
          <p:sp>
            <p:nvSpPr>
              <p:cNvPr id="1650" name="Freeform 16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1" name="Group 1651"/>
            <p:cNvGrpSpPr>
              <a:grpSpLocks noChangeAspect="1"/>
            </p:cNvGrpSpPr>
            <p:nvPr/>
          </p:nvGrpSpPr>
          <p:grpSpPr>
            <a:xfrm>
              <a:off x="9701272" y="8535719"/>
              <a:ext cx="95594" cy="82785"/>
              <a:chOff x="0" y="0"/>
              <a:chExt cx="6350000" cy="5499100"/>
            </a:xfrm>
          </p:grpSpPr>
          <p:sp>
            <p:nvSpPr>
              <p:cNvPr id="1652" name="Freeform 16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3" name="Group 1653"/>
            <p:cNvGrpSpPr>
              <a:grpSpLocks noChangeAspect="1"/>
            </p:cNvGrpSpPr>
            <p:nvPr/>
          </p:nvGrpSpPr>
          <p:grpSpPr>
            <a:xfrm>
              <a:off x="9701272" y="5342935"/>
              <a:ext cx="95594" cy="82785"/>
              <a:chOff x="0" y="0"/>
              <a:chExt cx="6350000" cy="5499100"/>
            </a:xfrm>
          </p:grpSpPr>
          <p:sp>
            <p:nvSpPr>
              <p:cNvPr id="1654" name="Freeform 16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5" name="Group 1655"/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1656" name="Freeform 16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7" name="Group 1657"/>
            <p:cNvGrpSpPr>
              <a:grpSpLocks noChangeAspect="1"/>
            </p:cNvGrpSpPr>
            <p:nvPr/>
          </p:nvGrpSpPr>
          <p:grpSpPr>
            <a:xfrm>
              <a:off x="6494149" y="6917640"/>
              <a:ext cx="95594" cy="82785"/>
              <a:chOff x="0" y="0"/>
              <a:chExt cx="6350000" cy="5499100"/>
            </a:xfrm>
          </p:grpSpPr>
          <p:sp>
            <p:nvSpPr>
              <p:cNvPr id="1658" name="Freeform 16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59" name="Group 1659"/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1660" name="Freeform 16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1" name="Group 1661"/>
            <p:cNvGrpSpPr>
              <a:grpSpLocks noChangeAspect="1"/>
            </p:cNvGrpSpPr>
            <p:nvPr/>
          </p:nvGrpSpPr>
          <p:grpSpPr>
            <a:xfrm>
              <a:off x="6494149" y="10105340"/>
              <a:ext cx="95594" cy="82785"/>
              <a:chOff x="0" y="0"/>
              <a:chExt cx="6350000" cy="5499100"/>
            </a:xfrm>
          </p:grpSpPr>
          <p:sp>
            <p:nvSpPr>
              <p:cNvPr id="1662" name="Freeform 16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3" name="Group 1663"/>
            <p:cNvGrpSpPr>
              <a:grpSpLocks noChangeAspect="1"/>
            </p:cNvGrpSpPr>
            <p:nvPr/>
          </p:nvGrpSpPr>
          <p:grpSpPr>
            <a:xfrm>
              <a:off x="16195421" y="537155"/>
              <a:ext cx="95594" cy="82785"/>
              <a:chOff x="0" y="0"/>
              <a:chExt cx="6350000" cy="5499100"/>
            </a:xfrm>
          </p:grpSpPr>
          <p:sp>
            <p:nvSpPr>
              <p:cNvPr id="1664" name="Freeform 16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5" name="Group 1665"/>
            <p:cNvGrpSpPr>
              <a:grpSpLocks noChangeAspect="1"/>
            </p:cNvGrpSpPr>
            <p:nvPr/>
          </p:nvGrpSpPr>
          <p:grpSpPr>
            <a:xfrm>
              <a:off x="16195421" y="6917640"/>
              <a:ext cx="95594" cy="82785"/>
              <a:chOff x="0" y="0"/>
              <a:chExt cx="6350000" cy="5499100"/>
            </a:xfrm>
          </p:grpSpPr>
          <p:sp>
            <p:nvSpPr>
              <p:cNvPr id="1666" name="Freeform 16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7" name="Group 1667"/>
            <p:cNvGrpSpPr>
              <a:grpSpLocks noChangeAspect="1"/>
            </p:cNvGrpSpPr>
            <p:nvPr/>
          </p:nvGrpSpPr>
          <p:grpSpPr>
            <a:xfrm>
              <a:off x="16195421" y="3724855"/>
              <a:ext cx="95594" cy="82785"/>
              <a:chOff x="0" y="0"/>
              <a:chExt cx="6350000" cy="5499100"/>
            </a:xfrm>
          </p:grpSpPr>
          <p:sp>
            <p:nvSpPr>
              <p:cNvPr id="1668" name="Freeform 16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69" name="Group 1669"/>
            <p:cNvGrpSpPr>
              <a:grpSpLocks noChangeAspect="1"/>
            </p:cNvGrpSpPr>
            <p:nvPr/>
          </p:nvGrpSpPr>
          <p:grpSpPr>
            <a:xfrm>
              <a:off x="16195421" y="10105340"/>
              <a:ext cx="95594" cy="82785"/>
              <a:chOff x="0" y="0"/>
              <a:chExt cx="6350000" cy="5499100"/>
            </a:xfrm>
          </p:grpSpPr>
          <p:sp>
            <p:nvSpPr>
              <p:cNvPr id="1670" name="Freeform 16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1" name="Group 1671"/>
            <p:cNvGrpSpPr>
              <a:grpSpLocks noChangeAspect="1"/>
            </p:cNvGrpSpPr>
            <p:nvPr/>
          </p:nvGrpSpPr>
          <p:grpSpPr>
            <a:xfrm>
              <a:off x="19382801" y="537155"/>
              <a:ext cx="95594" cy="82785"/>
              <a:chOff x="0" y="0"/>
              <a:chExt cx="6350000" cy="5499100"/>
            </a:xfrm>
          </p:grpSpPr>
          <p:sp>
            <p:nvSpPr>
              <p:cNvPr id="1672" name="Freeform 16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3" name="Group 1673"/>
            <p:cNvGrpSpPr>
              <a:grpSpLocks noChangeAspect="1"/>
            </p:cNvGrpSpPr>
            <p:nvPr/>
          </p:nvGrpSpPr>
          <p:grpSpPr>
            <a:xfrm>
              <a:off x="19382801" y="6917640"/>
              <a:ext cx="95594" cy="82785"/>
              <a:chOff x="0" y="0"/>
              <a:chExt cx="6350000" cy="5499100"/>
            </a:xfrm>
          </p:grpSpPr>
          <p:sp>
            <p:nvSpPr>
              <p:cNvPr id="1674" name="Freeform 16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5" name="Group 1675"/>
            <p:cNvGrpSpPr>
              <a:grpSpLocks noChangeAspect="1"/>
            </p:cNvGrpSpPr>
            <p:nvPr/>
          </p:nvGrpSpPr>
          <p:grpSpPr>
            <a:xfrm>
              <a:off x="19382801" y="3724855"/>
              <a:ext cx="95594" cy="82785"/>
              <a:chOff x="0" y="0"/>
              <a:chExt cx="6350000" cy="5499100"/>
            </a:xfrm>
          </p:grpSpPr>
          <p:sp>
            <p:nvSpPr>
              <p:cNvPr id="1676" name="Freeform 16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7" name="Group 1677"/>
            <p:cNvGrpSpPr>
              <a:grpSpLocks noChangeAspect="1"/>
            </p:cNvGrpSpPr>
            <p:nvPr/>
          </p:nvGrpSpPr>
          <p:grpSpPr>
            <a:xfrm>
              <a:off x="19382801" y="10105340"/>
              <a:ext cx="95594" cy="82785"/>
              <a:chOff x="0" y="0"/>
              <a:chExt cx="6350000" cy="5499100"/>
            </a:xfrm>
          </p:grpSpPr>
          <p:sp>
            <p:nvSpPr>
              <p:cNvPr id="1678" name="Freeform 16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79" name="Group 1679"/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1680" name="Freeform 16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1" name="Group 1681"/>
            <p:cNvGrpSpPr>
              <a:grpSpLocks noChangeAspect="1"/>
            </p:cNvGrpSpPr>
            <p:nvPr/>
          </p:nvGrpSpPr>
          <p:grpSpPr>
            <a:xfrm>
              <a:off x="6494149" y="8535719"/>
              <a:ext cx="95594" cy="82785"/>
              <a:chOff x="0" y="0"/>
              <a:chExt cx="6350000" cy="5499100"/>
            </a:xfrm>
          </p:grpSpPr>
          <p:sp>
            <p:nvSpPr>
              <p:cNvPr id="1682" name="Freeform 168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3" name="Group 1683"/>
            <p:cNvGrpSpPr>
              <a:grpSpLocks noChangeAspect="1"/>
            </p:cNvGrpSpPr>
            <p:nvPr/>
          </p:nvGrpSpPr>
          <p:grpSpPr>
            <a:xfrm>
              <a:off x="6494149" y="5342935"/>
              <a:ext cx="95594" cy="82785"/>
              <a:chOff x="0" y="0"/>
              <a:chExt cx="6350000" cy="5499100"/>
            </a:xfrm>
          </p:grpSpPr>
          <p:sp>
            <p:nvSpPr>
              <p:cNvPr id="1684" name="Freeform 168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5" name="Group 1685"/>
            <p:cNvGrpSpPr>
              <a:grpSpLocks noChangeAspect="1"/>
            </p:cNvGrpSpPr>
            <p:nvPr/>
          </p:nvGrpSpPr>
          <p:grpSpPr>
            <a:xfrm>
              <a:off x="16195421" y="2155235"/>
              <a:ext cx="95594" cy="82785"/>
              <a:chOff x="0" y="0"/>
              <a:chExt cx="6350000" cy="5499100"/>
            </a:xfrm>
          </p:grpSpPr>
          <p:sp>
            <p:nvSpPr>
              <p:cNvPr id="1686" name="Freeform 168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7" name="Group 1687"/>
            <p:cNvGrpSpPr>
              <a:grpSpLocks noChangeAspect="1"/>
            </p:cNvGrpSpPr>
            <p:nvPr/>
          </p:nvGrpSpPr>
          <p:grpSpPr>
            <a:xfrm>
              <a:off x="16195421" y="8535719"/>
              <a:ext cx="95594" cy="82785"/>
              <a:chOff x="0" y="0"/>
              <a:chExt cx="6350000" cy="5499100"/>
            </a:xfrm>
          </p:grpSpPr>
          <p:sp>
            <p:nvSpPr>
              <p:cNvPr id="1688" name="Freeform 168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89" name="Group 1689"/>
            <p:cNvGrpSpPr>
              <a:grpSpLocks noChangeAspect="1"/>
            </p:cNvGrpSpPr>
            <p:nvPr/>
          </p:nvGrpSpPr>
          <p:grpSpPr>
            <a:xfrm>
              <a:off x="16195421" y="5342935"/>
              <a:ext cx="95594" cy="82785"/>
              <a:chOff x="0" y="0"/>
              <a:chExt cx="6350000" cy="5499100"/>
            </a:xfrm>
          </p:grpSpPr>
          <p:sp>
            <p:nvSpPr>
              <p:cNvPr id="1690" name="Freeform 169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1" name="Group 1691"/>
            <p:cNvGrpSpPr>
              <a:grpSpLocks noChangeAspect="1"/>
            </p:cNvGrpSpPr>
            <p:nvPr/>
          </p:nvGrpSpPr>
          <p:grpSpPr>
            <a:xfrm>
              <a:off x="19382801" y="2155235"/>
              <a:ext cx="95594" cy="82785"/>
              <a:chOff x="0" y="0"/>
              <a:chExt cx="6350000" cy="5499100"/>
            </a:xfrm>
          </p:grpSpPr>
          <p:sp>
            <p:nvSpPr>
              <p:cNvPr id="1692" name="Freeform 169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3" name="Group 1693"/>
            <p:cNvGrpSpPr>
              <a:grpSpLocks noChangeAspect="1"/>
            </p:cNvGrpSpPr>
            <p:nvPr/>
          </p:nvGrpSpPr>
          <p:grpSpPr>
            <a:xfrm>
              <a:off x="19382801" y="8535719"/>
              <a:ext cx="95594" cy="82785"/>
              <a:chOff x="0" y="0"/>
              <a:chExt cx="6350000" cy="5499100"/>
            </a:xfrm>
          </p:grpSpPr>
          <p:sp>
            <p:nvSpPr>
              <p:cNvPr id="1694" name="Freeform 169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5" name="Group 1695"/>
            <p:cNvGrpSpPr>
              <a:grpSpLocks noChangeAspect="1"/>
            </p:cNvGrpSpPr>
            <p:nvPr/>
          </p:nvGrpSpPr>
          <p:grpSpPr>
            <a:xfrm>
              <a:off x="19382801" y="5342935"/>
              <a:ext cx="95594" cy="82785"/>
              <a:chOff x="0" y="0"/>
              <a:chExt cx="6350000" cy="5499100"/>
            </a:xfrm>
          </p:grpSpPr>
          <p:sp>
            <p:nvSpPr>
              <p:cNvPr id="1696" name="Freeform 169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7" name="Group 1697"/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1698" name="Freeform 169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699" name="Group 1699"/>
            <p:cNvGrpSpPr>
              <a:grpSpLocks noChangeAspect="1"/>
            </p:cNvGrpSpPr>
            <p:nvPr/>
          </p:nvGrpSpPr>
          <p:grpSpPr>
            <a:xfrm>
              <a:off x="3247865" y="6917640"/>
              <a:ext cx="95594" cy="82785"/>
              <a:chOff x="0" y="0"/>
              <a:chExt cx="6350000" cy="5499100"/>
            </a:xfrm>
          </p:grpSpPr>
          <p:sp>
            <p:nvSpPr>
              <p:cNvPr id="1700" name="Freeform 170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1" name="Group 1701"/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1702" name="Freeform 170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3" name="Group 1703"/>
            <p:cNvGrpSpPr>
              <a:grpSpLocks noChangeAspect="1"/>
            </p:cNvGrpSpPr>
            <p:nvPr/>
          </p:nvGrpSpPr>
          <p:grpSpPr>
            <a:xfrm>
              <a:off x="3247865" y="10105340"/>
              <a:ext cx="95594" cy="82785"/>
              <a:chOff x="0" y="0"/>
              <a:chExt cx="6350000" cy="5499100"/>
            </a:xfrm>
          </p:grpSpPr>
          <p:sp>
            <p:nvSpPr>
              <p:cNvPr id="1704" name="Freeform 170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5" name="Group 1705"/>
            <p:cNvGrpSpPr>
              <a:grpSpLocks noChangeAspect="1"/>
            </p:cNvGrpSpPr>
            <p:nvPr/>
          </p:nvGrpSpPr>
          <p:grpSpPr>
            <a:xfrm>
              <a:off x="12949137" y="537155"/>
              <a:ext cx="95594" cy="82785"/>
              <a:chOff x="0" y="0"/>
              <a:chExt cx="6350000" cy="5499100"/>
            </a:xfrm>
          </p:grpSpPr>
          <p:sp>
            <p:nvSpPr>
              <p:cNvPr id="1706" name="Freeform 17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7" name="Group 1707"/>
            <p:cNvGrpSpPr>
              <a:grpSpLocks noChangeAspect="1"/>
            </p:cNvGrpSpPr>
            <p:nvPr/>
          </p:nvGrpSpPr>
          <p:grpSpPr>
            <a:xfrm>
              <a:off x="12949137" y="6917640"/>
              <a:ext cx="95594" cy="82785"/>
              <a:chOff x="0" y="0"/>
              <a:chExt cx="6350000" cy="5499100"/>
            </a:xfrm>
          </p:grpSpPr>
          <p:sp>
            <p:nvSpPr>
              <p:cNvPr id="1708" name="Freeform 17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09" name="Group 1709"/>
            <p:cNvGrpSpPr>
              <a:grpSpLocks noChangeAspect="1"/>
            </p:cNvGrpSpPr>
            <p:nvPr/>
          </p:nvGrpSpPr>
          <p:grpSpPr>
            <a:xfrm>
              <a:off x="12949137" y="3724855"/>
              <a:ext cx="95594" cy="82785"/>
              <a:chOff x="0" y="0"/>
              <a:chExt cx="6350000" cy="5499100"/>
            </a:xfrm>
          </p:grpSpPr>
          <p:sp>
            <p:nvSpPr>
              <p:cNvPr id="1710" name="Freeform 17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1" name="Group 1711"/>
            <p:cNvGrpSpPr>
              <a:grpSpLocks noChangeAspect="1"/>
            </p:cNvGrpSpPr>
            <p:nvPr/>
          </p:nvGrpSpPr>
          <p:grpSpPr>
            <a:xfrm>
              <a:off x="12949137" y="10105340"/>
              <a:ext cx="95594" cy="82785"/>
              <a:chOff x="0" y="0"/>
              <a:chExt cx="6350000" cy="5499100"/>
            </a:xfrm>
          </p:grpSpPr>
          <p:sp>
            <p:nvSpPr>
              <p:cNvPr id="1712" name="Freeform 17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3" name="Group 1713"/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1714" name="Freeform 17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5" name="Group 1715"/>
            <p:cNvGrpSpPr>
              <a:grpSpLocks noChangeAspect="1"/>
            </p:cNvGrpSpPr>
            <p:nvPr/>
          </p:nvGrpSpPr>
          <p:grpSpPr>
            <a:xfrm>
              <a:off x="3247865" y="8535719"/>
              <a:ext cx="95594" cy="82785"/>
              <a:chOff x="0" y="0"/>
              <a:chExt cx="6350000" cy="5499100"/>
            </a:xfrm>
          </p:grpSpPr>
          <p:sp>
            <p:nvSpPr>
              <p:cNvPr id="1716" name="Freeform 17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7" name="Group 1717"/>
            <p:cNvGrpSpPr>
              <a:grpSpLocks noChangeAspect="1"/>
            </p:cNvGrpSpPr>
            <p:nvPr/>
          </p:nvGrpSpPr>
          <p:grpSpPr>
            <a:xfrm>
              <a:off x="3247865" y="5342935"/>
              <a:ext cx="95594" cy="82785"/>
              <a:chOff x="0" y="0"/>
              <a:chExt cx="6350000" cy="5499100"/>
            </a:xfrm>
          </p:grpSpPr>
          <p:sp>
            <p:nvSpPr>
              <p:cNvPr id="1718" name="Freeform 17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19" name="Group 1719"/>
            <p:cNvGrpSpPr>
              <a:grpSpLocks noChangeAspect="1"/>
            </p:cNvGrpSpPr>
            <p:nvPr/>
          </p:nvGrpSpPr>
          <p:grpSpPr>
            <a:xfrm>
              <a:off x="12949137" y="2155235"/>
              <a:ext cx="95594" cy="82785"/>
              <a:chOff x="0" y="0"/>
              <a:chExt cx="6350000" cy="5499100"/>
            </a:xfrm>
          </p:grpSpPr>
          <p:sp>
            <p:nvSpPr>
              <p:cNvPr id="1720" name="Freeform 17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21" name="Group 1721"/>
            <p:cNvGrpSpPr>
              <a:grpSpLocks noChangeAspect="1"/>
            </p:cNvGrpSpPr>
            <p:nvPr/>
          </p:nvGrpSpPr>
          <p:grpSpPr>
            <a:xfrm>
              <a:off x="12949137" y="8535719"/>
              <a:ext cx="95594" cy="82785"/>
              <a:chOff x="0" y="0"/>
              <a:chExt cx="6350000" cy="5499100"/>
            </a:xfrm>
          </p:grpSpPr>
          <p:sp>
            <p:nvSpPr>
              <p:cNvPr id="1722" name="Freeform 17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23" name="Group 1723"/>
            <p:cNvGrpSpPr>
              <a:grpSpLocks noChangeAspect="1"/>
            </p:cNvGrpSpPr>
            <p:nvPr/>
          </p:nvGrpSpPr>
          <p:grpSpPr>
            <a:xfrm>
              <a:off x="12949137" y="5342935"/>
              <a:ext cx="95594" cy="82785"/>
              <a:chOff x="0" y="0"/>
              <a:chExt cx="6350000" cy="5499100"/>
            </a:xfrm>
          </p:grpSpPr>
          <p:sp>
            <p:nvSpPr>
              <p:cNvPr id="1724" name="Freeform 17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</p:grpSp>
      <p:pic>
        <p:nvPicPr>
          <p:cNvPr id="1725" name="Picture 17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68496" y="2267046"/>
            <a:ext cx="5351007" cy="57529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roup 2">
            <a:extLst>
              <a:ext uri="{FF2B5EF4-FFF2-40B4-BE49-F238E27FC236}">
                <a16:creationId xmlns:a16="http://schemas.microsoft.com/office/drawing/2014/main" id="{F9E254E8-BC3A-45B6-9135-65C664A29706}"/>
              </a:ext>
            </a:extLst>
          </p:cNvPr>
          <p:cNvGrpSpPr/>
          <p:nvPr/>
        </p:nvGrpSpPr>
        <p:grpSpPr>
          <a:xfrm>
            <a:off x="1028700" y="1121130"/>
            <a:ext cx="16230600" cy="8044740"/>
            <a:chOff x="0" y="0"/>
            <a:chExt cx="21640800" cy="10726320"/>
          </a:xfrm>
        </p:grpSpPr>
        <p:grpSp>
          <p:nvGrpSpPr>
            <p:cNvPr id="1727" name="Group 3">
              <a:extLst>
                <a:ext uri="{FF2B5EF4-FFF2-40B4-BE49-F238E27FC236}">
                  <a16:creationId xmlns:a16="http://schemas.microsoft.com/office/drawing/2014/main" id="{1E3084A7-5020-4C72-B060-B0633B31327B}"/>
                </a:ext>
              </a:extLst>
            </p:cNvPr>
            <p:cNvGrpSpPr/>
            <p:nvPr/>
          </p:nvGrpSpPr>
          <p:grpSpPr>
            <a:xfrm>
              <a:off x="6405" y="0"/>
              <a:ext cx="82785" cy="82785"/>
              <a:chOff x="0" y="0"/>
              <a:chExt cx="6350000" cy="6350000"/>
            </a:xfrm>
          </p:grpSpPr>
          <p:sp>
            <p:nvSpPr>
              <p:cNvPr id="3448" name="Freeform 4">
                <a:extLst>
                  <a:ext uri="{FF2B5EF4-FFF2-40B4-BE49-F238E27FC236}">
                    <a16:creationId xmlns:a16="http://schemas.microsoft.com/office/drawing/2014/main" id="{794D6104-2992-40D7-B3D7-9B34F603D93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28" name="Group 5">
              <a:extLst>
                <a:ext uri="{FF2B5EF4-FFF2-40B4-BE49-F238E27FC236}">
                  <a16:creationId xmlns:a16="http://schemas.microsoft.com/office/drawing/2014/main" id="{6885FF98-F1C3-4717-9063-A917D821323E}"/>
                </a:ext>
              </a:extLst>
            </p:cNvPr>
            <p:cNvGrpSpPr/>
            <p:nvPr/>
          </p:nvGrpSpPr>
          <p:grpSpPr>
            <a:xfrm>
              <a:off x="6405" y="6380485"/>
              <a:ext cx="82785" cy="82785"/>
              <a:chOff x="0" y="0"/>
              <a:chExt cx="6350000" cy="6350000"/>
            </a:xfrm>
          </p:grpSpPr>
          <p:sp>
            <p:nvSpPr>
              <p:cNvPr id="3447" name="Freeform 6">
                <a:extLst>
                  <a:ext uri="{FF2B5EF4-FFF2-40B4-BE49-F238E27FC236}">
                    <a16:creationId xmlns:a16="http://schemas.microsoft.com/office/drawing/2014/main" id="{9E3BD1B3-6B43-4D64-86B7-3F8A0BAA376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29" name="Group 7">
              <a:extLst>
                <a:ext uri="{FF2B5EF4-FFF2-40B4-BE49-F238E27FC236}">
                  <a16:creationId xmlns:a16="http://schemas.microsoft.com/office/drawing/2014/main" id="{A29B7A1E-1C7C-48EE-B9E0-A380CB40C30D}"/>
                </a:ext>
              </a:extLst>
            </p:cNvPr>
            <p:cNvGrpSpPr/>
            <p:nvPr/>
          </p:nvGrpSpPr>
          <p:grpSpPr>
            <a:xfrm>
              <a:off x="6405" y="3187700"/>
              <a:ext cx="82785" cy="82785"/>
              <a:chOff x="0" y="0"/>
              <a:chExt cx="6350000" cy="6350000"/>
            </a:xfrm>
          </p:grpSpPr>
          <p:sp>
            <p:nvSpPr>
              <p:cNvPr id="3446" name="Freeform 8">
                <a:extLst>
                  <a:ext uri="{FF2B5EF4-FFF2-40B4-BE49-F238E27FC236}">
                    <a16:creationId xmlns:a16="http://schemas.microsoft.com/office/drawing/2014/main" id="{56B96DB7-F514-4933-90FC-38A5CDC3631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0" name="Group 9">
              <a:extLst>
                <a:ext uri="{FF2B5EF4-FFF2-40B4-BE49-F238E27FC236}">
                  <a16:creationId xmlns:a16="http://schemas.microsoft.com/office/drawing/2014/main" id="{1EA70DF2-3133-4701-84C1-D927BE77600D}"/>
                </a:ext>
              </a:extLst>
            </p:cNvPr>
            <p:cNvGrpSpPr/>
            <p:nvPr/>
          </p:nvGrpSpPr>
          <p:grpSpPr>
            <a:xfrm>
              <a:off x="6405" y="9568185"/>
              <a:ext cx="82785" cy="82785"/>
              <a:chOff x="0" y="0"/>
              <a:chExt cx="6350000" cy="6350000"/>
            </a:xfrm>
          </p:grpSpPr>
          <p:sp>
            <p:nvSpPr>
              <p:cNvPr id="3445" name="Freeform 10">
                <a:extLst>
                  <a:ext uri="{FF2B5EF4-FFF2-40B4-BE49-F238E27FC236}">
                    <a16:creationId xmlns:a16="http://schemas.microsoft.com/office/drawing/2014/main" id="{913FE2B8-95EA-4E04-BE08-E8A17E76EB4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1" name="Group 11">
              <a:extLst>
                <a:ext uri="{FF2B5EF4-FFF2-40B4-BE49-F238E27FC236}">
                  <a16:creationId xmlns:a16="http://schemas.microsoft.com/office/drawing/2014/main" id="{F5FED113-F66C-4DEB-A480-C39DEC048C49}"/>
                </a:ext>
              </a:extLst>
            </p:cNvPr>
            <p:cNvGrpSpPr/>
            <p:nvPr/>
          </p:nvGrpSpPr>
          <p:grpSpPr>
            <a:xfrm>
              <a:off x="9707677" y="0"/>
              <a:ext cx="82785" cy="82785"/>
              <a:chOff x="0" y="0"/>
              <a:chExt cx="6350000" cy="6350000"/>
            </a:xfrm>
          </p:grpSpPr>
          <p:sp>
            <p:nvSpPr>
              <p:cNvPr id="3444" name="Freeform 12">
                <a:extLst>
                  <a:ext uri="{FF2B5EF4-FFF2-40B4-BE49-F238E27FC236}">
                    <a16:creationId xmlns:a16="http://schemas.microsoft.com/office/drawing/2014/main" id="{4FBEE149-ED1C-46F2-859A-95F6F2FB072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2" name="Group 13">
              <a:extLst>
                <a:ext uri="{FF2B5EF4-FFF2-40B4-BE49-F238E27FC236}">
                  <a16:creationId xmlns:a16="http://schemas.microsoft.com/office/drawing/2014/main" id="{11628FD1-2C99-4818-BD79-84803A70A513}"/>
                </a:ext>
              </a:extLst>
            </p:cNvPr>
            <p:cNvGrpSpPr/>
            <p:nvPr/>
          </p:nvGrpSpPr>
          <p:grpSpPr>
            <a:xfrm>
              <a:off x="9707677" y="6380485"/>
              <a:ext cx="82785" cy="82785"/>
              <a:chOff x="0" y="0"/>
              <a:chExt cx="6350000" cy="6350000"/>
            </a:xfrm>
          </p:grpSpPr>
          <p:sp>
            <p:nvSpPr>
              <p:cNvPr id="3443" name="Freeform 14">
                <a:extLst>
                  <a:ext uri="{FF2B5EF4-FFF2-40B4-BE49-F238E27FC236}">
                    <a16:creationId xmlns:a16="http://schemas.microsoft.com/office/drawing/2014/main" id="{CC699D78-7F20-4D72-B329-C647722BD54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3" name="Group 15">
              <a:extLst>
                <a:ext uri="{FF2B5EF4-FFF2-40B4-BE49-F238E27FC236}">
                  <a16:creationId xmlns:a16="http://schemas.microsoft.com/office/drawing/2014/main" id="{9CADC13D-6A49-40D9-8B69-228224C345A2}"/>
                </a:ext>
              </a:extLst>
            </p:cNvPr>
            <p:cNvGrpSpPr/>
            <p:nvPr/>
          </p:nvGrpSpPr>
          <p:grpSpPr>
            <a:xfrm>
              <a:off x="9707677" y="3187700"/>
              <a:ext cx="82785" cy="82785"/>
              <a:chOff x="0" y="0"/>
              <a:chExt cx="6350000" cy="6350000"/>
            </a:xfrm>
          </p:grpSpPr>
          <p:sp>
            <p:nvSpPr>
              <p:cNvPr id="3442" name="Freeform 16">
                <a:extLst>
                  <a:ext uri="{FF2B5EF4-FFF2-40B4-BE49-F238E27FC236}">
                    <a16:creationId xmlns:a16="http://schemas.microsoft.com/office/drawing/2014/main" id="{BC3B3FB4-1C27-422B-BCB9-36825B712A8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4" name="Group 17">
              <a:extLst>
                <a:ext uri="{FF2B5EF4-FFF2-40B4-BE49-F238E27FC236}">
                  <a16:creationId xmlns:a16="http://schemas.microsoft.com/office/drawing/2014/main" id="{672B948B-F7A6-4C03-B784-5C06046A063D}"/>
                </a:ext>
              </a:extLst>
            </p:cNvPr>
            <p:cNvGrpSpPr/>
            <p:nvPr/>
          </p:nvGrpSpPr>
          <p:grpSpPr>
            <a:xfrm>
              <a:off x="9707677" y="9568185"/>
              <a:ext cx="82785" cy="82785"/>
              <a:chOff x="0" y="0"/>
              <a:chExt cx="6350000" cy="6350000"/>
            </a:xfrm>
          </p:grpSpPr>
          <p:sp>
            <p:nvSpPr>
              <p:cNvPr id="3441" name="Freeform 18">
                <a:extLst>
                  <a:ext uri="{FF2B5EF4-FFF2-40B4-BE49-F238E27FC236}">
                    <a16:creationId xmlns:a16="http://schemas.microsoft.com/office/drawing/2014/main" id="{8CA26764-3580-4EA4-827C-5EEFF6CD069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5" name="Group 19">
              <a:extLst>
                <a:ext uri="{FF2B5EF4-FFF2-40B4-BE49-F238E27FC236}">
                  <a16:creationId xmlns:a16="http://schemas.microsoft.com/office/drawing/2014/main" id="{A00508DD-A5C6-4939-93D0-32488F76D5B1}"/>
                </a:ext>
              </a:extLst>
            </p:cNvPr>
            <p:cNvGrpSpPr/>
            <p:nvPr/>
          </p:nvGrpSpPr>
          <p:grpSpPr>
            <a:xfrm>
              <a:off x="6405" y="1618080"/>
              <a:ext cx="82785" cy="82785"/>
              <a:chOff x="0" y="0"/>
              <a:chExt cx="6350000" cy="6350000"/>
            </a:xfrm>
          </p:grpSpPr>
          <p:sp>
            <p:nvSpPr>
              <p:cNvPr id="3440" name="Freeform 20">
                <a:extLst>
                  <a:ext uri="{FF2B5EF4-FFF2-40B4-BE49-F238E27FC236}">
                    <a16:creationId xmlns:a16="http://schemas.microsoft.com/office/drawing/2014/main" id="{F554BF8F-1908-4E60-BDB1-55DD72019D9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6" name="Group 21">
              <a:extLst>
                <a:ext uri="{FF2B5EF4-FFF2-40B4-BE49-F238E27FC236}">
                  <a16:creationId xmlns:a16="http://schemas.microsoft.com/office/drawing/2014/main" id="{CE391282-B098-4688-9947-0DFFDAA02D1A}"/>
                </a:ext>
              </a:extLst>
            </p:cNvPr>
            <p:cNvGrpSpPr/>
            <p:nvPr/>
          </p:nvGrpSpPr>
          <p:grpSpPr>
            <a:xfrm>
              <a:off x="6405" y="7998564"/>
              <a:ext cx="82785" cy="82785"/>
              <a:chOff x="0" y="0"/>
              <a:chExt cx="6350000" cy="6350000"/>
            </a:xfrm>
          </p:grpSpPr>
          <p:sp>
            <p:nvSpPr>
              <p:cNvPr id="3439" name="Freeform 22">
                <a:extLst>
                  <a:ext uri="{FF2B5EF4-FFF2-40B4-BE49-F238E27FC236}">
                    <a16:creationId xmlns:a16="http://schemas.microsoft.com/office/drawing/2014/main" id="{EE7AB461-66D8-4598-93B9-C4FB10D8C82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7" name="Group 23">
              <a:extLst>
                <a:ext uri="{FF2B5EF4-FFF2-40B4-BE49-F238E27FC236}">
                  <a16:creationId xmlns:a16="http://schemas.microsoft.com/office/drawing/2014/main" id="{7AD85B5E-EAE1-4696-B40D-3568368D3ADD}"/>
                </a:ext>
              </a:extLst>
            </p:cNvPr>
            <p:cNvGrpSpPr/>
            <p:nvPr/>
          </p:nvGrpSpPr>
          <p:grpSpPr>
            <a:xfrm>
              <a:off x="6405" y="4805780"/>
              <a:ext cx="82785" cy="82785"/>
              <a:chOff x="0" y="0"/>
              <a:chExt cx="6350000" cy="6350000"/>
            </a:xfrm>
          </p:grpSpPr>
          <p:sp>
            <p:nvSpPr>
              <p:cNvPr id="3438" name="Freeform 24">
                <a:extLst>
                  <a:ext uri="{FF2B5EF4-FFF2-40B4-BE49-F238E27FC236}">
                    <a16:creationId xmlns:a16="http://schemas.microsoft.com/office/drawing/2014/main" id="{58295151-86C2-476C-8432-220C47F7747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8" name="Group 25">
              <a:extLst>
                <a:ext uri="{FF2B5EF4-FFF2-40B4-BE49-F238E27FC236}">
                  <a16:creationId xmlns:a16="http://schemas.microsoft.com/office/drawing/2014/main" id="{CC65009E-A4F7-4F27-AE91-F7A740332AFD}"/>
                </a:ext>
              </a:extLst>
            </p:cNvPr>
            <p:cNvGrpSpPr/>
            <p:nvPr/>
          </p:nvGrpSpPr>
          <p:grpSpPr>
            <a:xfrm>
              <a:off x="9707677" y="1618080"/>
              <a:ext cx="82785" cy="82785"/>
              <a:chOff x="0" y="0"/>
              <a:chExt cx="6350000" cy="6350000"/>
            </a:xfrm>
          </p:grpSpPr>
          <p:sp>
            <p:nvSpPr>
              <p:cNvPr id="3437" name="Freeform 26">
                <a:extLst>
                  <a:ext uri="{FF2B5EF4-FFF2-40B4-BE49-F238E27FC236}">
                    <a16:creationId xmlns:a16="http://schemas.microsoft.com/office/drawing/2014/main" id="{BD4857AB-39A4-4705-BC8A-BCA8FBEA3FF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39" name="Group 27">
              <a:extLst>
                <a:ext uri="{FF2B5EF4-FFF2-40B4-BE49-F238E27FC236}">
                  <a16:creationId xmlns:a16="http://schemas.microsoft.com/office/drawing/2014/main" id="{7EDD3EF1-9849-4D9B-A6FD-1C9D8C281C79}"/>
                </a:ext>
              </a:extLst>
            </p:cNvPr>
            <p:cNvGrpSpPr/>
            <p:nvPr/>
          </p:nvGrpSpPr>
          <p:grpSpPr>
            <a:xfrm>
              <a:off x="9707677" y="7998564"/>
              <a:ext cx="82785" cy="82785"/>
              <a:chOff x="0" y="0"/>
              <a:chExt cx="6350000" cy="6350000"/>
            </a:xfrm>
          </p:grpSpPr>
          <p:sp>
            <p:nvSpPr>
              <p:cNvPr id="3436" name="Freeform 28">
                <a:extLst>
                  <a:ext uri="{FF2B5EF4-FFF2-40B4-BE49-F238E27FC236}">
                    <a16:creationId xmlns:a16="http://schemas.microsoft.com/office/drawing/2014/main" id="{820F8E08-5355-49B4-B2EA-6D43518D49A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0" name="Group 29">
              <a:extLst>
                <a:ext uri="{FF2B5EF4-FFF2-40B4-BE49-F238E27FC236}">
                  <a16:creationId xmlns:a16="http://schemas.microsoft.com/office/drawing/2014/main" id="{0CBF4BC1-47E2-4F4F-8B76-B219E7C28755}"/>
                </a:ext>
              </a:extLst>
            </p:cNvPr>
            <p:cNvGrpSpPr/>
            <p:nvPr/>
          </p:nvGrpSpPr>
          <p:grpSpPr>
            <a:xfrm>
              <a:off x="9707677" y="4805780"/>
              <a:ext cx="82785" cy="82785"/>
              <a:chOff x="0" y="0"/>
              <a:chExt cx="6350000" cy="6350000"/>
            </a:xfrm>
          </p:grpSpPr>
          <p:sp>
            <p:nvSpPr>
              <p:cNvPr id="3435" name="Freeform 30">
                <a:extLst>
                  <a:ext uri="{FF2B5EF4-FFF2-40B4-BE49-F238E27FC236}">
                    <a16:creationId xmlns:a16="http://schemas.microsoft.com/office/drawing/2014/main" id="{9D28835D-73F7-4BA3-9992-0A2924D859A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1" name="Group 31">
              <a:extLst>
                <a:ext uri="{FF2B5EF4-FFF2-40B4-BE49-F238E27FC236}">
                  <a16:creationId xmlns:a16="http://schemas.microsoft.com/office/drawing/2014/main" id="{343FAEBA-BC67-49A0-9D03-3CFD910A23C3}"/>
                </a:ext>
              </a:extLst>
            </p:cNvPr>
            <p:cNvGrpSpPr/>
            <p:nvPr/>
          </p:nvGrpSpPr>
          <p:grpSpPr>
            <a:xfrm>
              <a:off x="6500554" y="0"/>
              <a:ext cx="82785" cy="82785"/>
              <a:chOff x="0" y="0"/>
              <a:chExt cx="6350000" cy="6350000"/>
            </a:xfrm>
          </p:grpSpPr>
          <p:sp>
            <p:nvSpPr>
              <p:cNvPr id="3434" name="Freeform 32">
                <a:extLst>
                  <a:ext uri="{FF2B5EF4-FFF2-40B4-BE49-F238E27FC236}">
                    <a16:creationId xmlns:a16="http://schemas.microsoft.com/office/drawing/2014/main" id="{00F1ECF6-FE02-4B04-8A66-A4739E59018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2" name="Group 33">
              <a:extLst>
                <a:ext uri="{FF2B5EF4-FFF2-40B4-BE49-F238E27FC236}">
                  <a16:creationId xmlns:a16="http://schemas.microsoft.com/office/drawing/2014/main" id="{DECA79BB-F338-4A03-8F8F-DB614D21A737}"/>
                </a:ext>
              </a:extLst>
            </p:cNvPr>
            <p:cNvGrpSpPr/>
            <p:nvPr/>
          </p:nvGrpSpPr>
          <p:grpSpPr>
            <a:xfrm>
              <a:off x="6500554" y="6380485"/>
              <a:ext cx="82785" cy="82785"/>
              <a:chOff x="0" y="0"/>
              <a:chExt cx="6350000" cy="6350000"/>
            </a:xfrm>
          </p:grpSpPr>
          <p:sp>
            <p:nvSpPr>
              <p:cNvPr id="3433" name="Freeform 34">
                <a:extLst>
                  <a:ext uri="{FF2B5EF4-FFF2-40B4-BE49-F238E27FC236}">
                    <a16:creationId xmlns:a16="http://schemas.microsoft.com/office/drawing/2014/main" id="{B5F3B14D-97F7-4A5E-8CF0-D981E6960E9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3" name="Group 35">
              <a:extLst>
                <a:ext uri="{FF2B5EF4-FFF2-40B4-BE49-F238E27FC236}">
                  <a16:creationId xmlns:a16="http://schemas.microsoft.com/office/drawing/2014/main" id="{A35242C5-F8E3-4717-AFAE-07B2FF1B7E18}"/>
                </a:ext>
              </a:extLst>
            </p:cNvPr>
            <p:cNvGrpSpPr/>
            <p:nvPr/>
          </p:nvGrpSpPr>
          <p:grpSpPr>
            <a:xfrm>
              <a:off x="6500554" y="3187700"/>
              <a:ext cx="82785" cy="82785"/>
              <a:chOff x="0" y="0"/>
              <a:chExt cx="6350000" cy="6350000"/>
            </a:xfrm>
          </p:grpSpPr>
          <p:sp>
            <p:nvSpPr>
              <p:cNvPr id="3432" name="Freeform 36">
                <a:extLst>
                  <a:ext uri="{FF2B5EF4-FFF2-40B4-BE49-F238E27FC236}">
                    <a16:creationId xmlns:a16="http://schemas.microsoft.com/office/drawing/2014/main" id="{FAD31045-A471-45E0-8480-B5F3A5DF132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4" name="Group 37">
              <a:extLst>
                <a:ext uri="{FF2B5EF4-FFF2-40B4-BE49-F238E27FC236}">
                  <a16:creationId xmlns:a16="http://schemas.microsoft.com/office/drawing/2014/main" id="{79507ECB-A2FE-4BD1-AAD4-39D66365C6FF}"/>
                </a:ext>
              </a:extLst>
            </p:cNvPr>
            <p:cNvGrpSpPr/>
            <p:nvPr/>
          </p:nvGrpSpPr>
          <p:grpSpPr>
            <a:xfrm>
              <a:off x="6500554" y="9568185"/>
              <a:ext cx="82785" cy="82785"/>
              <a:chOff x="0" y="0"/>
              <a:chExt cx="6350000" cy="6350000"/>
            </a:xfrm>
          </p:grpSpPr>
          <p:sp>
            <p:nvSpPr>
              <p:cNvPr id="3431" name="Freeform 38">
                <a:extLst>
                  <a:ext uri="{FF2B5EF4-FFF2-40B4-BE49-F238E27FC236}">
                    <a16:creationId xmlns:a16="http://schemas.microsoft.com/office/drawing/2014/main" id="{E57E0E2C-7696-4CC7-B343-545191D0721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5" name="Group 39">
              <a:extLst>
                <a:ext uri="{FF2B5EF4-FFF2-40B4-BE49-F238E27FC236}">
                  <a16:creationId xmlns:a16="http://schemas.microsoft.com/office/drawing/2014/main" id="{FFF313A0-EABD-4E4A-93F3-D1DEB3D651DD}"/>
                </a:ext>
              </a:extLst>
            </p:cNvPr>
            <p:cNvGrpSpPr/>
            <p:nvPr/>
          </p:nvGrpSpPr>
          <p:grpSpPr>
            <a:xfrm>
              <a:off x="16201826" y="0"/>
              <a:ext cx="82785" cy="82785"/>
              <a:chOff x="0" y="0"/>
              <a:chExt cx="6350000" cy="6350000"/>
            </a:xfrm>
          </p:grpSpPr>
          <p:sp>
            <p:nvSpPr>
              <p:cNvPr id="3430" name="Freeform 40">
                <a:extLst>
                  <a:ext uri="{FF2B5EF4-FFF2-40B4-BE49-F238E27FC236}">
                    <a16:creationId xmlns:a16="http://schemas.microsoft.com/office/drawing/2014/main" id="{99DEBAC0-0571-4E70-869F-BC9315ED33E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6" name="Group 41">
              <a:extLst>
                <a:ext uri="{FF2B5EF4-FFF2-40B4-BE49-F238E27FC236}">
                  <a16:creationId xmlns:a16="http://schemas.microsoft.com/office/drawing/2014/main" id="{72FEF359-BB1B-4768-BAF1-53D057A9D598}"/>
                </a:ext>
              </a:extLst>
            </p:cNvPr>
            <p:cNvGrpSpPr/>
            <p:nvPr/>
          </p:nvGrpSpPr>
          <p:grpSpPr>
            <a:xfrm>
              <a:off x="16201826" y="6380485"/>
              <a:ext cx="82785" cy="82785"/>
              <a:chOff x="0" y="0"/>
              <a:chExt cx="6350000" cy="6350000"/>
            </a:xfrm>
          </p:grpSpPr>
          <p:sp>
            <p:nvSpPr>
              <p:cNvPr id="3429" name="Freeform 42">
                <a:extLst>
                  <a:ext uri="{FF2B5EF4-FFF2-40B4-BE49-F238E27FC236}">
                    <a16:creationId xmlns:a16="http://schemas.microsoft.com/office/drawing/2014/main" id="{E917CBCC-D356-45E1-B853-166D42C2A7E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7" name="Group 43">
              <a:extLst>
                <a:ext uri="{FF2B5EF4-FFF2-40B4-BE49-F238E27FC236}">
                  <a16:creationId xmlns:a16="http://schemas.microsoft.com/office/drawing/2014/main" id="{EC16529D-DCEE-4CE3-A57F-278A93D318C6}"/>
                </a:ext>
              </a:extLst>
            </p:cNvPr>
            <p:cNvGrpSpPr/>
            <p:nvPr/>
          </p:nvGrpSpPr>
          <p:grpSpPr>
            <a:xfrm>
              <a:off x="16201826" y="3187700"/>
              <a:ext cx="82785" cy="82785"/>
              <a:chOff x="0" y="0"/>
              <a:chExt cx="6350000" cy="6350000"/>
            </a:xfrm>
          </p:grpSpPr>
          <p:sp>
            <p:nvSpPr>
              <p:cNvPr id="3428" name="Freeform 44">
                <a:extLst>
                  <a:ext uri="{FF2B5EF4-FFF2-40B4-BE49-F238E27FC236}">
                    <a16:creationId xmlns:a16="http://schemas.microsoft.com/office/drawing/2014/main" id="{B48A4DBA-EC6C-4EDC-A1D2-7CD378ADEF6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8" name="Group 45">
              <a:extLst>
                <a:ext uri="{FF2B5EF4-FFF2-40B4-BE49-F238E27FC236}">
                  <a16:creationId xmlns:a16="http://schemas.microsoft.com/office/drawing/2014/main" id="{3B3566B9-6437-4E59-894F-B1F40ACDC8C6}"/>
                </a:ext>
              </a:extLst>
            </p:cNvPr>
            <p:cNvGrpSpPr/>
            <p:nvPr/>
          </p:nvGrpSpPr>
          <p:grpSpPr>
            <a:xfrm>
              <a:off x="16201826" y="9568185"/>
              <a:ext cx="82785" cy="82785"/>
              <a:chOff x="0" y="0"/>
              <a:chExt cx="6350000" cy="6350000"/>
            </a:xfrm>
          </p:grpSpPr>
          <p:sp>
            <p:nvSpPr>
              <p:cNvPr id="3427" name="Freeform 46">
                <a:extLst>
                  <a:ext uri="{FF2B5EF4-FFF2-40B4-BE49-F238E27FC236}">
                    <a16:creationId xmlns:a16="http://schemas.microsoft.com/office/drawing/2014/main" id="{5CF4F019-C378-4458-BB5A-B5350D3B538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49" name="Group 47">
              <a:extLst>
                <a:ext uri="{FF2B5EF4-FFF2-40B4-BE49-F238E27FC236}">
                  <a16:creationId xmlns:a16="http://schemas.microsoft.com/office/drawing/2014/main" id="{44E31587-4679-405F-BA74-88AE5A651D2D}"/>
                </a:ext>
              </a:extLst>
            </p:cNvPr>
            <p:cNvGrpSpPr/>
            <p:nvPr/>
          </p:nvGrpSpPr>
          <p:grpSpPr>
            <a:xfrm>
              <a:off x="19389206" y="0"/>
              <a:ext cx="82785" cy="82785"/>
              <a:chOff x="0" y="0"/>
              <a:chExt cx="6350000" cy="6350000"/>
            </a:xfrm>
          </p:grpSpPr>
          <p:sp>
            <p:nvSpPr>
              <p:cNvPr id="3426" name="Freeform 48">
                <a:extLst>
                  <a:ext uri="{FF2B5EF4-FFF2-40B4-BE49-F238E27FC236}">
                    <a16:creationId xmlns:a16="http://schemas.microsoft.com/office/drawing/2014/main" id="{DEA4C2E4-4CB3-46D0-855A-774A8C5CE36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0" name="Group 49">
              <a:extLst>
                <a:ext uri="{FF2B5EF4-FFF2-40B4-BE49-F238E27FC236}">
                  <a16:creationId xmlns:a16="http://schemas.microsoft.com/office/drawing/2014/main" id="{FF6237A8-2961-4B6E-9A39-F992A30C031A}"/>
                </a:ext>
              </a:extLst>
            </p:cNvPr>
            <p:cNvGrpSpPr/>
            <p:nvPr/>
          </p:nvGrpSpPr>
          <p:grpSpPr>
            <a:xfrm>
              <a:off x="19389206" y="6380485"/>
              <a:ext cx="82785" cy="82785"/>
              <a:chOff x="0" y="0"/>
              <a:chExt cx="6350000" cy="6350000"/>
            </a:xfrm>
          </p:grpSpPr>
          <p:sp>
            <p:nvSpPr>
              <p:cNvPr id="3425" name="Freeform 50">
                <a:extLst>
                  <a:ext uri="{FF2B5EF4-FFF2-40B4-BE49-F238E27FC236}">
                    <a16:creationId xmlns:a16="http://schemas.microsoft.com/office/drawing/2014/main" id="{14FF6A8D-2FDC-46BF-A49F-BCEC18172DD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1" name="Group 51">
              <a:extLst>
                <a:ext uri="{FF2B5EF4-FFF2-40B4-BE49-F238E27FC236}">
                  <a16:creationId xmlns:a16="http://schemas.microsoft.com/office/drawing/2014/main" id="{8EB415EF-0E8D-461D-9D0C-7CD138625905}"/>
                </a:ext>
              </a:extLst>
            </p:cNvPr>
            <p:cNvGrpSpPr/>
            <p:nvPr/>
          </p:nvGrpSpPr>
          <p:grpSpPr>
            <a:xfrm>
              <a:off x="19389206" y="3187700"/>
              <a:ext cx="82785" cy="82785"/>
              <a:chOff x="0" y="0"/>
              <a:chExt cx="6350000" cy="6350000"/>
            </a:xfrm>
          </p:grpSpPr>
          <p:sp>
            <p:nvSpPr>
              <p:cNvPr id="3424" name="Freeform 52">
                <a:extLst>
                  <a:ext uri="{FF2B5EF4-FFF2-40B4-BE49-F238E27FC236}">
                    <a16:creationId xmlns:a16="http://schemas.microsoft.com/office/drawing/2014/main" id="{DD3775C4-3997-4FE5-B129-26B89C7E1BE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2" name="Group 53">
              <a:extLst>
                <a:ext uri="{FF2B5EF4-FFF2-40B4-BE49-F238E27FC236}">
                  <a16:creationId xmlns:a16="http://schemas.microsoft.com/office/drawing/2014/main" id="{FBC3A68A-8764-4833-A4BD-345189F87784}"/>
                </a:ext>
              </a:extLst>
            </p:cNvPr>
            <p:cNvGrpSpPr/>
            <p:nvPr/>
          </p:nvGrpSpPr>
          <p:grpSpPr>
            <a:xfrm>
              <a:off x="19389206" y="9568185"/>
              <a:ext cx="82785" cy="82785"/>
              <a:chOff x="0" y="0"/>
              <a:chExt cx="6350000" cy="6350000"/>
            </a:xfrm>
          </p:grpSpPr>
          <p:sp>
            <p:nvSpPr>
              <p:cNvPr id="3423" name="Freeform 54">
                <a:extLst>
                  <a:ext uri="{FF2B5EF4-FFF2-40B4-BE49-F238E27FC236}">
                    <a16:creationId xmlns:a16="http://schemas.microsoft.com/office/drawing/2014/main" id="{9965A1D7-8E6D-4A8E-89E8-E8514BECC15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3" name="Group 55">
              <a:extLst>
                <a:ext uri="{FF2B5EF4-FFF2-40B4-BE49-F238E27FC236}">
                  <a16:creationId xmlns:a16="http://schemas.microsoft.com/office/drawing/2014/main" id="{D67802A4-C27C-48C8-A0C4-1B2B19533EB3}"/>
                </a:ext>
              </a:extLst>
            </p:cNvPr>
            <p:cNvGrpSpPr/>
            <p:nvPr/>
          </p:nvGrpSpPr>
          <p:grpSpPr>
            <a:xfrm>
              <a:off x="6500554" y="1618080"/>
              <a:ext cx="82785" cy="82785"/>
              <a:chOff x="0" y="0"/>
              <a:chExt cx="6350000" cy="6350000"/>
            </a:xfrm>
          </p:grpSpPr>
          <p:sp>
            <p:nvSpPr>
              <p:cNvPr id="3422" name="Freeform 56">
                <a:extLst>
                  <a:ext uri="{FF2B5EF4-FFF2-40B4-BE49-F238E27FC236}">
                    <a16:creationId xmlns:a16="http://schemas.microsoft.com/office/drawing/2014/main" id="{43859615-F8F7-4A71-B660-F0CA53D41E6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4" name="Group 57">
              <a:extLst>
                <a:ext uri="{FF2B5EF4-FFF2-40B4-BE49-F238E27FC236}">
                  <a16:creationId xmlns:a16="http://schemas.microsoft.com/office/drawing/2014/main" id="{3464CB5D-56D4-433B-A7B7-A031ACA12671}"/>
                </a:ext>
              </a:extLst>
            </p:cNvPr>
            <p:cNvGrpSpPr/>
            <p:nvPr/>
          </p:nvGrpSpPr>
          <p:grpSpPr>
            <a:xfrm>
              <a:off x="6500554" y="7998564"/>
              <a:ext cx="82785" cy="82785"/>
              <a:chOff x="0" y="0"/>
              <a:chExt cx="6350000" cy="6350000"/>
            </a:xfrm>
          </p:grpSpPr>
          <p:sp>
            <p:nvSpPr>
              <p:cNvPr id="3421" name="Freeform 58">
                <a:extLst>
                  <a:ext uri="{FF2B5EF4-FFF2-40B4-BE49-F238E27FC236}">
                    <a16:creationId xmlns:a16="http://schemas.microsoft.com/office/drawing/2014/main" id="{3109EBB1-254A-4B86-9CE7-630FC87FE26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5" name="Group 59">
              <a:extLst>
                <a:ext uri="{FF2B5EF4-FFF2-40B4-BE49-F238E27FC236}">
                  <a16:creationId xmlns:a16="http://schemas.microsoft.com/office/drawing/2014/main" id="{7544EEE0-8D92-4B90-B6A2-892508EFCC9D}"/>
                </a:ext>
              </a:extLst>
            </p:cNvPr>
            <p:cNvGrpSpPr/>
            <p:nvPr/>
          </p:nvGrpSpPr>
          <p:grpSpPr>
            <a:xfrm>
              <a:off x="6500554" y="4805780"/>
              <a:ext cx="82785" cy="82785"/>
              <a:chOff x="0" y="0"/>
              <a:chExt cx="6350000" cy="6350000"/>
            </a:xfrm>
          </p:grpSpPr>
          <p:sp>
            <p:nvSpPr>
              <p:cNvPr id="3420" name="Freeform 60">
                <a:extLst>
                  <a:ext uri="{FF2B5EF4-FFF2-40B4-BE49-F238E27FC236}">
                    <a16:creationId xmlns:a16="http://schemas.microsoft.com/office/drawing/2014/main" id="{E551679B-BA63-452E-A7DA-DDC91202897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6" name="Group 61">
              <a:extLst>
                <a:ext uri="{FF2B5EF4-FFF2-40B4-BE49-F238E27FC236}">
                  <a16:creationId xmlns:a16="http://schemas.microsoft.com/office/drawing/2014/main" id="{18DE1C5B-AD69-4E04-8FE2-9BC49F5B6092}"/>
                </a:ext>
              </a:extLst>
            </p:cNvPr>
            <p:cNvGrpSpPr/>
            <p:nvPr/>
          </p:nvGrpSpPr>
          <p:grpSpPr>
            <a:xfrm>
              <a:off x="16201826" y="1618080"/>
              <a:ext cx="82785" cy="82785"/>
              <a:chOff x="0" y="0"/>
              <a:chExt cx="6350000" cy="6350000"/>
            </a:xfrm>
          </p:grpSpPr>
          <p:sp>
            <p:nvSpPr>
              <p:cNvPr id="3419" name="Freeform 62">
                <a:extLst>
                  <a:ext uri="{FF2B5EF4-FFF2-40B4-BE49-F238E27FC236}">
                    <a16:creationId xmlns:a16="http://schemas.microsoft.com/office/drawing/2014/main" id="{710B9CDB-7FC0-4BBD-9A64-670A0F61D7D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7" name="Group 63">
              <a:extLst>
                <a:ext uri="{FF2B5EF4-FFF2-40B4-BE49-F238E27FC236}">
                  <a16:creationId xmlns:a16="http://schemas.microsoft.com/office/drawing/2014/main" id="{A07821A3-DA87-4058-97AA-87D4B22511BB}"/>
                </a:ext>
              </a:extLst>
            </p:cNvPr>
            <p:cNvGrpSpPr/>
            <p:nvPr/>
          </p:nvGrpSpPr>
          <p:grpSpPr>
            <a:xfrm>
              <a:off x="16201826" y="7998564"/>
              <a:ext cx="82785" cy="82785"/>
              <a:chOff x="0" y="0"/>
              <a:chExt cx="6350000" cy="6350000"/>
            </a:xfrm>
          </p:grpSpPr>
          <p:sp>
            <p:nvSpPr>
              <p:cNvPr id="3418" name="Freeform 64">
                <a:extLst>
                  <a:ext uri="{FF2B5EF4-FFF2-40B4-BE49-F238E27FC236}">
                    <a16:creationId xmlns:a16="http://schemas.microsoft.com/office/drawing/2014/main" id="{26BAFDD2-C509-4F64-B905-50D82D0FA3F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8" name="Group 65">
              <a:extLst>
                <a:ext uri="{FF2B5EF4-FFF2-40B4-BE49-F238E27FC236}">
                  <a16:creationId xmlns:a16="http://schemas.microsoft.com/office/drawing/2014/main" id="{EA303A07-7A9E-4704-8EC4-E2274469879C}"/>
                </a:ext>
              </a:extLst>
            </p:cNvPr>
            <p:cNvGrpSpPr/>
            <p:nvPr/>
          </p:nvGrpSpPr>
          <p:grpSpPr>
            <a:xfrm>
              <a:off x="16201826" y="4805780"/>
              <a:ext cx="82785" cy="82785"/>
              <a:chOff x="0" y="0"/>
              <a:chExt cx="6350000" cy="6350000"/>
            </a:xfrm>
          </p:grpSpPr>
          <p:sp>
            <p:nvSpPr>
              <p:cNvPr id="3417" name="Freeform 66">
                <a:extLst>
                  <a:ext uri="{FF2B5EF4-FFF2-40B4-BE49-F238E27FC236}">
                    <a16:creationId xmlns:a16="http://schemas.microsoft.com/office/drawing/2014/main" id="{8C41E138-469F-4067-823E-B7C143B1416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59" name="Group 67">
              <a:extLst>
                <a:ext uri="{FF2B5EF4-FFF2-40B4-BE49-F238E27FC236}">
                  <a16:creationId xmlns:a16="http://schemas.microsoft.com/office/drawing/2014/main" id="{0B827298-BE03-4973-87D0-AB572ED38B90}"/>
                </a:ext>
              </a:extLst>
            </p:cNvPr>
            <p:cNvGrpSpPr/>
            <p:nvPr/>
          </p:nvGrpSpPr>
          <p:grpSpPr>
            <a:xfrm>
              <a:off x="19389206" y="1618080"/>
              <a:ext cx="82785" cy="82785"/>
              <a:chOff x="0" y="0"/>
              <a:chExt cx="6350000" cy="6350000"/>
            </a:xfrm>
          </p:grpSpPr>
          <p:sp>
            <p:nvSpPr>
              <p:cNvPr id="3416" name="Freeform 68">
                <a:extLst>
                  <a:ext uri="{FF2B5EF4-FFF2-40B4-BE49-F238E27FC236}">
                    <a16:creationId xmlns:a16="http://schemas.microsoft.com/office/drawing/2014/main" id="{BAC1C88D-6F61-424B-9634-8C764599105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0" name="Group 69">
              <a:extLst>
                <a:ext uri="{FF2B5EF4-FFF2-40B4-BE49-F238E27FC236}">
                  <a16:creationId xmlns:a16="http://schemas.microsoft.com/office/drawing/2014/main" id="{665D69CE-636D-4D2B-9C75-6F10DF14323A}"/>
                </a:ext>
              </a:extLst>
            </p:cNvPr>
            <p:cNvGrpSpPr/>
            <p:nvPr/>
          </p:nvGrpSpPr>
          <p:grpSpPr>
            <a:xfrm>
              <a:off x="19389206" y="7998564"/>
              <a:ext cx="82785" cy="82785"/>
              <a:chOff x="0" y="0"/>
              <a:chExt cx="6350000" cy="6350000"/>
            </a:xfrm>
          </p:grpSpPr>
          <p:sp>
            <p:nvSpPr>
              <p:cNvPr id="3415" name="Freeform 70">
                <a:extLst>
                  <a:ext uri="{FF2B5EF4-FFF2-40B4-BE49-F238E27FC236}">
                    <a16:creationId xmlns:a16="http://schemas.microsoft.com/office/drawing/2014/main" id="{042506FC-DCD4-483B-9E1C-8B48A7041F9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1" name="Group 71">
              <a:extLst>
                <a:ext uri="{FF2B5EF4-FFF2-40B4-BE49-F238E27FC236}">
                  <a16:creationId xmlns:a16="http://schemas.microsoft.com/office/drawing/2014/main" id="{49EECEEA-3131-4F20-831B-20787BE91817}"/>
                </a:ext>
              </a:extLst>
            </p:cNvPr>
            <p:cNvGrpSpPr/>
            <p:nvPr/>
          </p:nvGrpSpPr>
          <p:grpSpPr>
            <a:xfrm>
              <a:off x="19389206" y="4805780"/>
              <a:ext cx="82785" cy="82785"/>
              <a:chOff x="0" y="0"/>
              <a:chExt cx="6350000" cy="6350000"/>
            </a:xfrm>
          </p:grpSpPr>
          <p:sp>
            <p:nvSpPr>
              <p:cNvPr id="3414" name="Freeform 72">
                <a:extLst>
                  <a:ext uri="{FF2B5EF4-FFF2-40B4-BE49-F238E27FC236}">
                    <a16:creationId xmlns:a16="http://schemas.microsoft.com/office/drawing/2014/main" id="{E49354B8-F345-4939-A317-3ABF17A0B8F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2" name="Group 73">
              <a:extLst>
                <a:ext uri="{FF2B5EF4-FFF2-40B4-BE49-F238E27FC236}">
                  <a16:creationId xmlns:a16="http://schemas.microsoft.com/office/drawing/2014/main" id="{C25B7670-5DA5-419A-8064-24EC6CFB6022}"/>
                </a:ext>
              </a:extLst>
            </p:cNvPr>
            <p:cNvGrpSpPr/>
            <p:nvPr/>
          </p:nvGrpSpPr>
          <p:grpSpPr>
            <a:xfrm>
              <a:off x="3254270" y="0"/>
              <a:ext cx="82785" cy="82785"/>
              <a:chOff x="0" y="0"/>
              <a:chExt cx="6350000" cy="6350000"/>
            </a:xfrm>
          </p:grpSpPr>
          <p:sp>
            <p:nvSpPr>
              <p:cNvPr id="3413" name="Freeform 74">
                <a:extLst>
                  <a:ext uri="{FF2B5EF4-FFF2-40B4-BE49-F238E27FC236}">
                    <a16:creationId xmlns:a16="http://schemas.microsoft.com/office/drawing/2014/main" id="{E495E409-2A37-4573-AB79-00023B62AEC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3" name="Group 75">
              <a:extLst>
                <a:ext uri="{FF2B5EF4-FFF2-40B4-BE49-F238E27FC236}">
                  <a16:creationId xmlns:a16="http://schemas.microsoft.com/office/drawing/2014/main" id="{8292D27E-CF95-4806-8622-BD8CA2B86571}"/>
                </a:ext>
              </a:extLst>
            </p:cNvPr>
            <p:cNvGrpSpPr/>
            <p:nvPr/>
          </p:nvGrpSpPr>
          <p:grpSpPr>
            <a:xfrm>
              <a:off x="3254270" y="6380485"/>
              <a:ext cx="82785" cy="82785"/>
              <a:chOff x="0" y="0"/>
              <a:chExt cx="6350000" cy="6350000"/>
            </a:xfrm>
          </p:grpSpPr>
          <p:sp>
            <p:nvSpPr>
              <p:cNvPr id="3412" name="Freeform 76">
                <a:extLst>
                  <a:ext uri="{FF2B5EF4-FFF2-40B4-BE49-F238E27FC236}">
                    <a16:creationId xmlns:a16="http://schemas.microsoft.com/office/drawing/2014/main" id="{BEE17E80-0835-4343-95A7-1A7AEE265EF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4" name="Group 77">
              <a:extLst>
                <a:ext uri="{FF2B5EF4-FFF2-40B4-BE49-F238E27FC236}">
                  <a16:creationId xmlns:a16="http://schemas.microsoft.com/office/drawing/2014/main" id="{3792607C-D76C-4987-97D0-963BFD025868}"/>
                </a:ext>
              </a:extLst>
            </p:cNvPr>
            <p:cNvGrpSpPr/>
            <p:nvPr/>
          </p:nvGrpSpPr>
          <p:grpSpPr>
            <a:xfrm>
              <a:off x="3254270" y="3187700"/>
              <a:ext cx="82785" cy="82785"/>
              <a:chOff x="0" y="0"/>
              <a:chExt cx="6350000" cy="6350000"/>
            </a:xfrm>
          </p:grpSpPr>
          <p:sp>
            <p:nvSpPr>
              <p:cNvPr id="3411" name="Freeform 78">
                <a:extLst>
                  <a:ext uri="{FF2B5EF4-FFF2-40B4-BE49-F238E27FC236}">
                    <a16:creationId xmlns:a16="http://schemas.microsoft.com/office/drawing/2014/main" id="{B0042757-6DA1-4076-B6AD-C56A372556F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5" name="Group 79">
              <a:extLst>
                <a:ext uri="{FF2B5EF4-FFF2-40B4-BE49-F238E27FC236}">
                  <a16:creationId xmlns:a16="http://schemas.microsoft.com/office/drawing/2014/main" id="{7C39B4CF-CA89-4479-B520-C103B79751BA}"/>
                </a:ext>
              </a:extLst>
            </p:cNvPr>
            <p:cNvGrpSpPr/>
            <p:nvPr/>
          </p:nvGrpSpPr>
          <p:grpSpPr>
            <a:xfrm>
              <a:off x="3254270" y="9568185"/>
              <a:ext cx="82785" cy="82785"/>
              <a:chOff x="0" y="0"/>
              <a:chExt cx="6350000" cy="6350000"/>
            </a:xfrm>
          </p:grpSpPr>
          <p:sp>
            <p:nvSpPr>
              <p:cNvPr id="3410" name="Freeform 80">
                <a:extLst>
                  <a:ext uri="{FF2B5EF4-FFF2-40B4-BE49-F238E27FC236}">
                    <a16:creationId xmlns:a16="http://schemas.microsoft.com/office/drawing/2014/main" id="{9D0F1ED8-09C8-477F-8799-E60C615B21E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6" name="Group 81">
              <a:extLst>
                <a:ext uri="{FF2B5EF4-FFF2-40B4-BE49-F238E27FC236}">
                  <a16:creationId xmlns:a16="http://schemas.microsoft.com/office/drawing/2014/main" id="{0BC3E712-5898-4F94-8108-DEF58D29C213}"/>
                </a:ext>
              </a:extLst>
            </p:cNvPr>
            <p:cNvGrpSpPr/>
            <p:nvPr/>
          </p:nvGrpSpPr>
          <p:grpSpPr>
            <a:xfrm>
              <a:off x="12955542" y="0"/>
              <a:ext cx="82785" cy="82785"/>
              <a:chOff x="0" y="0"/>
              <a:chExt cx="6350000" cy="6350000"/>
            </a:xfrm>
          </p:grpSpPr>
          <p:sp>
            <p:nvSpPr>
              <p:cNvPr id="3409" name="Freeform 82">
                <a:extLst>
                  <a:ext uri="{FF2B5EF4-FFF2-40B4-BE49-F238E27FC236}">
                    <a16:creationId xmlns:a16="http://schemas.microsoft.com/office/drawing/2014/main" id="{605C3AE1-467F-4610-B0A9-43CB465D2F4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7" name="Group 83">
              <a:extLst>
                <a:ext uri="{FF2B5EF4-FFF2-40B4-BE49-F238E27FC236}">
                  <a16:creationId xmlns:a16="http://schemas.microsoft.com/office/drawing/2014/main" id="{E6FE6EDC-717B-400A-80DF-0DBA595EED54}"/>
                </a:ext>
              </a:extLst>
            </p:cNvPr>
            <p:cNvGrpSpPr/>
            <p:nvPr/>
          </p:nvGrpSpPr>
          <p:grpSpPr>
            <a:xfrm>
              <a:off x="12955542" y="6380485"/>
              <a:ext cx="82785" cy="82785"/>
              <a:chOff x="0" y="0"/>
              <a:chExt cx="6350000" cy="6350000"/>
            </a:xfrm>
          </p:grpSpPr>
          <p:sp>
            <p:nvSpPr>
              <p:cNvPr id="3408" name="Freeform 84">
                <a:extLst>
                  <a:ext uri="{FF2B5EF4-FFF2-40B4-BE49-F238E27FC236}">
                    <a16:creationId xmlns:a16="http://schemas.microsoft.com/office/drawing/2014/main" id="{8264155D-CDEE-40DD-A4F0-E0F18E29573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8" name="Group 85">
              <a:extLst>
                <a:ext uri="{FF2B5EF4-FFF2-40B4-BE49-F238E27FC236}">
                  <a16:creationId xmlns:a16="http://schemas.microsoft.com/office/drawing/2014/main" id="{4E8EA322-FA54-4DDD-A68D-3773FE6337C4}"/>
                </a:ext>
              </a:extLst>
            </p:cNvPr>
            <p:cNvGrpSpPr/>
            <p:nvPr/>
          </p:nvGrpSpPr>
          <p:grpSpPr>
            <a:xfrm>
              <a:off x="12955542" y="3187700"/>
              <a:ext cx="82785" cy="82785"/>
              <a:chOff x="0" y="0"/>
              <a:chExt cx="6350000" cy="6350000"/>
            </a:xfrm>
          </p:grpSpPr>
          <p:sp>
            <p:nvSpPr>
              <p:cNvPr id="3407" name="Freeform 86">
                <a:extLst>
                  <a:ext uri="{FF2B5EF4-FFF2-40B4-BE49-F238E27FC236}">
                    <a16:creationId xmlns:a16="http://schemas.microsoft.com/office/drawing/2014/main" id="{33F297C9-C34B-4988-AFCB-C3BF6298DC1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69" name="Group 87">
              <a:extLst>
                <a:ext uri="{FF2B5EF4-FFF2-40B4-BE49-F238E27FC236}">
                  <a16:creationId xmlns:a16="http://schemas.microsoft.com/office/drawing/2014/main" id="{4ADC2F2D-E2E9-48A0-B6E9-C68A64CE3DBE}"/>
                </a:ext>
              </a:extLst>
            </p:cNvPr>
            <p:cNvGrpSpPr/>
            <p:nvPr/>
          </p:nvGrpSpPr>
          <p:grpSpPr>
            <a:xfrm>
              <a:off x="12955542" y="9568185"/>
              <a:ext cx="82785" cy="82785"/>
              <a:chOff x="0" y="0"/>
              <a:chExt cx="6350000" cy="6350000"/>
            </a:xfrm>
          </p:grpSpPr>
          <p:sp>
            <p:nvSpPr>
              <p:cNvPr id="3406" name="Freeform 88">
                <a:extLst>
                  <a:ext uri="{FF2B5EF4-FFF2-40B4-BE49-F238E27FC236}">
                    <a16:creationId xmlns:a16="http://schemas.microsoft.com/office/drawing/2014/main" id="{44500D25-506C-4B01-B2F6-CC75485B0A8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0" name="Group 89">
              <a:extLst>
                <a:ext uri="{FF2B5EF4-FFF2-40B4-BE49-F238E27FC236}">
                  <a16:creationId xmlns:a16="http://schemas.microsoft.com/office/drawing/2014/main" id="{ADD6125D-2B73-48D1-A735-C4C1DB04E35F}"/>
                </a:ext>
              </a:extLst>
            </p:cNvPr>
            <p:cNvGrpSpPr/>
            <p:nvPr/>
          </p:nvGrpSpPr>
          <p:grpSpPr>
            <a:xfrm>
              <a:off x="3254270" y="1618080"/>
              <a:ext cx="82785" cy="82785"/>
              <a:chOff x="0" y="0"/>
              <a:chExt cx="6350000" cy="6350000"/>
            </a:xfrm>
          </p:grpSpPr>
          <p:sp>
            <p:nvSpPr>
              <p:cNvPr id="3405" name="Freeform 90">
                <a:extLst>
                  <a:ext uri="{FF2B5EF4-FFF2-40B4-BE49-F238E27FC236}">
                    <a16:creationId xmlns:a16="http://schemas.microsoft.com/office/drawing/2014/main" id="{19912D28-8937-44E4-BAFC-6B16D99340C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1" name="Group 91">
              <a:extLst>
                <a:ext uri="{FF2B5EF4-FFF2-40B4-BE49-F238E27FC236}">
                  <a16:creationId xmlns:a16="http://schemas.microsoft.com/office/drawing/2014/main" id="{846943A9-99CE-4C05-84F5-A8A6C926DE2C}"/>
                </a:ext>
              </a:extLst>
            </p:cNvPr>
            <p:cNvGrpSpPr/>
            <p:nvPr/>
          </p:nvGrpSpPr>
          <p:grpSpPr>
            <a:xfrm>
              <a:off x="3254270" y="7998564"/>
              <a:ext cx="82785" cy="82785"/>
              <a:chOff x="0" y="0"/>
              <a:chExt cx="6350000" cy="6350000"/>
            </a:xfrm>
          </p:grpSpPr>
          <p:sp>
            <p:nvSpPr>
              <p:cNvPr id="3404" name="Freeform 92">
                <a:extLst>
                  <a:ext uri="{FF2B5EF4-FFF2-40B4-BE49-F238E27FC236}">
                    <a16:creationId xmlns:a16="http://schemas.microsoft.com/office/drawing/2014/main" id="{CDCBBEBC-E316-494C-ADA3-4798251A967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2" name="Group 93">
              <a:extLst>
                <a:ext uri="{FF2B5EF4-FFF2-40B4-BE49-F238E27FC236}">
                  <a16:creationId xmlns:a16="http://schemas.microsoft.com/office/drawing/2014/main" id="{218CF7A4-14B2-4238-A3A8-9E1CE4C3E883}"/>
                </a:ext>
              </a:extLst>
            </p:cNvPr>
            <p:cNvGrpSpPr/>
            <p:nvPr/>
          </p:nvGrpSpPr>
          <p:grpSpPr>
            <a:xfrm>
              <a:off x="3254270" y="4805780"/>
              <a:ext cx="82785" cy="82785"/>
              <a:chOff x="0" y="0"/>
              <a:chExt cx="6350000" cy="6350000"/>
            </a:xfrm>
          </p:grpSpPr>
          <p:sp>
            <p:nvSpPr>
              <p:cNvPr id="3403" name="Freeform 94">
                <a:extLst>
                  <a:ext uri="{FF2B5EF4-FFF2-40B4-BE49-F238E27FC236}">
                    <a16:creationId xmlns:a16="http://schemas.microsoft.com/office/drawing/2014/main" id="{9A91A64D-CA32-4661-844D-749682DE11D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3" name="Group 95">
              <a:extLst>
                <a:ext uri="{FF2B5EF4-FFF2-40B4-BE49-F238E27FC236}">
                  <a16:creationId xmlns:a16="http://schemas.microsoft.com/office/drawing/2014/main" id="{F8A94B10-9A3A-46EB-B806-5050778E0CFA}"/>
                </a:ext>
              </a:extLst>
            </p:cNvPr>
            <p:cNvGrpSpPr/>
            <p:nvPr/>
          </p:nvGrpSpPr>
          <p:grpSpPr>
            <a:xfrm>
              <a:off x="12955542" y="1618080"/>
              <a:ext cx="82785" cy="82785"/>
              <a:chOff x="0" y="0"/>
              <a:chExt cx="6350000" cy="6350000"/>
            </a:xfrm>
          </p:grpSpPr>
          <p:sp>
            <p:nvSpPr>
              <p:cNvPr id="3402" name="Freeform 96">
                <a:extLst>
                  <a:ext uri="{FF2B5EF4-FFF2-40B4-BE49-F238E27FC236}">
                    <a16:creationId xmlns:a16="http://schemas.microsoft.com/office/drawing/2014/main" id="{E601A17D-9D9B-41AD-8C89-57DABF1AA0E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4" name="Group 97">
              <a:extLst>
                <a:ext uri="{FF2B5EF4-FFF2-40B4-BE49-F238E27FC236}">
                  <a16:creationId xmlns:a16="http://schemas.microsoft.com/office/drawing/2014/main" id="{333FA7E1-C230-49C8-8E34-E4D1CE4305A2}"/>
                </a:ext>
              </a:extLst>
            </p:cNvPr>
            <p:cNvGrpSpPr/>
            <p:nvPr/>
          </p:nvGrpSpPr>
          <p:grpSpPr>
            <a:xfrm>
              <a:off x="12955542" y="7998564"/>
              <a:ext cx="82785" cy="82785"/>
              <a:chOff x="0" y="0"/>
              <a:chExt cx="6350000" cy="6350000"/>
            </a:xfrm>
          </p:grpSpPr>
          <p:sp>
            <p:nvSpPr>
              <p:cNvPr id="3401" name="Freeform 98">
                <a:extLst>
                  <a:ext uri="{FF2B5EF4-FFF2-40B4-BE49-F238E27FC236}">
                    <a16:creationId xmlns:a16="http://schemas.microsoft.com/office/drawing/2014/main" id="{C24B164C-34FF-45E8-A769-33CDA612DD8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5" name="Group 99">
              <a:extLst>
                <a:ext uri="{FF2B5EF4-FFF2-40B4-BE49-F238E27FC236}">
                  <a16:creationId xmlns:a16="http://schemas.microsoft.com/office/drawing/2014/main" id="{AB85E367-D6D9-4F9C-8572-4C9DC8D67ACA}"/>
                </a:ext>
              </a:extLst>
            </p:cNvPr>
            <p:cNvGrpSpPr/>
            <p:nvPr/>
          </p:nvGrpSpPr>
          <p:grpSpPr>
            <a:xfrm>
              <a:off x="12955542" y="4805780"/>
              <a:ext cx="82785" cy="82785"/>
              <a:chOff x="0" y="0"/>
              <a:chExt cx="6350000" cy="6350000"/>
            </a:xfrm>
          </p:grpSpPr>
          <p:sp>
            <p:nvSpPr>
              <p:cNvPr id="3400" name="Freeform 100">
                <a:extLst>
                  <a:ext uri="{FF2B5EF4-FFF2-40B4-BE49-F238E27FC236}">
                    <a16:creationId xmlns:a16="http://schemas.microsoft.com/office/drawing/2014/main" id="{E3581615-D0B7-443D-9775-7842911641C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6" name="Group 101">
              <a:extLst>
                <a:ext uri="{FF2B5EF4-FFF2-40B4-BE49-F238E27FC236}">
                  <a16:creationId xmlns:a16="http://schemas.microsoft.com/office/drawing/2014/main" id="{8EBAD116-CA29-4F43-8CE2-858552AFA982}"/>
                </a:ext>
              </a:extLst>
            </p:cNvPr>
            <p:cNvGrpSpPr/>
            <p:nvPr/>
          </p:nvGrpSpPr>
          <p:grpSpPr>
            <a:xfrm>
              <a:off x="545066" y="537155"/>
              <a:ext cx="82785" cy="82785"/>
              <a:chOff x="0" y="0"/>
              <a:chExt cx="6350000" cy="6350000"/>
            </a:xfrm>
          </p:grpSpPr>
          <p:sp>
            <p:nvSpPr>
              <p:cNvPr id="3399" name="Freeform 102">
                <a:extLst>
                  <a:ext uri="{FF2B5EF4-FFF2-40B4-BE49-F238E27FC236}">
                    <a16:creationId xmlns:a16="http://schemas.microsoft.com/office/drawing/2014/main" id="{C208B75B-7931-4FD6-A5A6-B53AFC68830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7" name="Group 103">
              <a:extLst>
                <a:ext uri="{FF2B5EF4-FFF2-40B4-BE49-F238E27FC236}">
                  <a16:creationId xmlns:a16="http://schemas.microsoft.com/office/drawing/2014/main" id="{49509B9E-E4DC-458C-ABF0-EFE1DED4236C}"/>
                </a:ext>
              </a:extLst>
            </p:cNvPr>
            <p:cNvGrpSpPr/>
            <p:nvPr/>
          </p:nvGrpSpPr>
          <p:grpSpPr>
            <a:xfrm>
              <a:off x="545066" y="6917640"/>
              <a:ext cx="82785" cy="82785"/>
              <a:chOff x="0" y="0"/>
              <a:chExt cx="6350000" cy="6350000"/>
            </a:xfrm>
          </p:grpSpPr>
          <p:sp>
            <p:nvSpPr>
              <p:cNvPr id="3398" name="Freeform 104">
                <a:extLst>
                  <a:ext uri="{FF2B5EF4-FFF2-40B4-BE49-F238E27FC236}">
                    <a16:creationId xmlns:a16="http://schemas.microsoft.com/office/drawing/2014/main" id="{B569CA34-8543-4BF1-9D86-5138AE4B5AE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8" name="Group 105">
              <a:extLst>
                <a:ext uri="{FF2B5EF4-FFF2-40B4-BE49-F238E27FC236}">
                  <a16:creationId xmlns:a16="http://schemas.microsoft.com/office/drawing/2014/main" id="{B7C573E8-6DB9-421E-8A1E-FD0BCB417B38}"/>
                </a:ext>
              </a:extLst>
            </p:cNvPr>
            <p:cNvGrpSpPr/>
            <p:nvPr/>
          </p:nvGrpSpPr>
          <p:grpSpPr>
            <a:xfrm>
              <a:off x="545066" y="3724855"/>
              <a:ext cx="82785" cy="82785"/>
              <a:chOff x="0" y="0"/>
              <a:chExt cx="6350000" cy="6350000"/>
            </a:xfrm>
          </p:grpSpPr>
          <p:sp>
            <p:nvSpPr>
              <p:cNvPr id="3397" name="Freeform 106">
                <a:extLst>
                  <a:ext uri="{FF2B5EF4-FFF2-40B4-BE49-F238E27FC236}">
                    <a16:creationId xmlns:a16="http://schemas.microsoft.com/office/drawing/2014/main" id="{D6B6C980-7916-4D07-8773-38AF17A8FA9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79" name="Group 107">
              <a:extLst>
                <a:ext uri="{FF2B5EF4-FFF2-40B4-BE49-F238E27FC236}">
                  <a16:creationId xmlns:a16="http://schemas.microsoft.com/office/drawing/2014/main" id="{6E0C7391-36D3-4755-BF5A-747E463C076F}"/>
                </a:ext>
              </a:extLst>
            </p:cNvPr>
            <p:cNvGrpSpPr/>
            <p:nvPr/>
          </p:nvGrpSpPr>
          <p:grpSpPr>
            <a:xfrm>
              <a:off x="545066" y="10105340"/>
              <a:ext cx="82785" cy="82785"/>
              <a:chOff x="0" y="0"/>
              <a:chExt cx="6350000" cy="6350000"/>
            </a:xfrm>
          </p:grpSpPr>
          <p:sp>
            <p:nvSpPr>
              <p:cNvPr id="3396" name="Freeform 108">
                <a:extLst>
                  <a:ext uri="{FF2B5EF4-FFF2-40B4-BE49-F238E27FC236}">
                    <a16:creationId xmlns:a16="http://schemas.microsoft.com/office/drawing/2014/main" id="{74EB231F-1E64-4CF3-930E-0AA766CACB3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0" name="Group 109">
              <a:extLst>
                <a:ext uri="{FF2B5EF4-FFF2-40B4-BE49-F238E27FC236}">
                  <a16:creationId xmlns:a16="http://schemas.microsoft.com/office/drawing/2014/main" id="{68723E36-9249-4DA3-A8F1-D7CB50304E2F}"/>
                </a:ext>
              </a:extLst>
            </p:cNvPr>
            <p:cNvGrpSpPr/>
            <p:nvPr/>
          </p:nvGrpSpPr>
          <p:grpSpPr>
            <a:xfrm>
              <a:off x="10246338" y="537155"/>
              <a:ext cx="82785" cy="82785"/>
              <a:chOff x="0" y="0"/>
              <a:chExt cx="6350000" cy="6350000"/>
            </a:xfrm>
          </p:grpSpPr>
          <p:sp>
            <p:nvSpPr>
              <p:cNvPr id="3395" name="Freeform 110">
                <a:extLst>
                  <a:ext uri="{FF2B5EF4-FFF2-40B4-BE49-F238E27FC236}">
                    <a16:creationId xmlns:a16="http://schemas.microsoft.com/office/drawing/2014/main" id="{F177D19D-C1A4-46D7-8C87-F6D949B5220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1" name="Group 111">
              <a:extLst>
                <a:ext uri="{FF2B5EF4-FFF2-40B4-BE49-F238E27FC236}">
                  <a16:creationId xmlns:a16="http://schemas.microsoft.com/office/drawing/2014/main" id="{C31B26E7-A7F2-46ED-A169-ECB7DF691871}"/>
                </a:ext>
              </a:extLst>
            </p:cNvPr>
            <p:cNvGrpSpPr/>
            <p:nvPr/>
          </p:nvGrpSpPr>
          <p:grpSpPr>
            <a:xfrm>
              <a:off x="10246338" y="6917640"/>
              <a:ext cx="82785" cy="82785"/>
              <a:chOff x="0" y="0"/>
              <a:chExt cx="6350000" cy="6350000"/>
            </a:xfrm>
          </p:grpSpPr>
          <p:sp>
            <p:nvSpPr>
              <p:cNvPr id="3394" name="Freeform 112">
                <a:extLst>
                  <a:ext uri="{FF2B5EF4-FFF2-40B4-BE49-F238E27FC236}">
                    <a16:creationId xmlns:a16="http://schemas.microsoft.com/office/drawing/2014/main" id="{629C00BA-D163-4713-B515-086F2F19ABD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2" name="Group 113">
              <a:extLst>
                <a:ext uri="{FF2B5EF4-FFF2-40B4-BE49-F238E27FC236}">
                  <a16:creationId xmlns:a16="http://schemas.microsoft.com/office/drawing/2014/main" id="{A813AA45-D3DF-4997-9B2F-FB954956E5C5}"/>
                </a:ext>
              </a:extLst>
            </p:cNvPr>
            <p:cNvGrpSpPr/>
            <p:nvPr/>
          </p:nvGrpSpPr>
          <p:grpSpPr>
            <a:xfrm>
              <a:off x="10246338" y="3724855"/>
              <a:ext cx="82785" cy="82785"/>
              <a:chOff x="0" y="0"/>
              <a:chExt cx="6350000" cy="6350000"/>
            </a:xfrm>
          </p:grpSpPr>
          <p:sp>
            <p:nvSpPr>
              <p:cNvPr id="3393" name="Freeform 114">
                <a:extLst>
                  <a:ext uri="{FF2B5EF4-FFF2-40B4-BE49-F238E27FC236}">
                    <a16:creationId xmlns:a16="http://schemas.microsoft.com/office/drawing/2014/main" id="{057FF7AF-DE53-4E05-8E85-D24AF28DD05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3" name="Group 115">
              <a:extLst>
                <a:ext uri="{FF2B5EF4-FFF2-40B4-BE49-F238E27FC236}">
                  <a16:creationId xmlns:a16="http://schemas.microsoft.com/office/drawing/2014/main" id="{8847BAEF-2B91-4938-B90E-B1E733E5DDD9}"/>
                </a:ext>
              </a:extLst>
            </p:cNvPr>
            <p:cNvGrpSpPr/>
            <p:nvPr/>
          </p:nvGrpSpPr>
          <p:grpSpPr>
            <a:xfrm>
              <a:off x="10246338" y="10105340"/>
              <a:ext cx="82785" cy="82785"/>
              <a:chOff x="0" y="0"/>
              <a:chExt cx="6350000" cy="6350000"/>
            </a:xfrm>
          </p:grpSpPr>
          <p:sp>
            <p:nvSpPr>
              <p:cNvPr id="3392" name="Freeform 116">
                <a:extLst>
                  <a:ext uri="{FF2B5EF4-FFF2-40B4-BE49-F238E27FC236}">
                    <a16:creationId xmlns:a16="http://schemas.microsoft.com/office/drawing/2014/main" id="{2D5EBA00-A7A4-40FD-8FB9-3C1AA2116A6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4" name="Group 117">
              <a:extLst>
                <a:ext uri="{FF2B5EF4-FFF2-40B4-BE49-F238E27FC236}">
                  <a16:creationId xmlns:a16="http://schemas.microsoft.com/office/drawing/2014/main" id="{F4C88ED4-01A0-401C-9864-78D26B634D35}"/>
                </a:ext>
              </a:extLst>
            </p:cNvPr>
            <p:cNvGrpSpPr/>
            <p:nvPr/>
          </p:nvGrpSpPr>
          <p:grpSpPr>
            <a:xfrm>
              <a:off x="545066" y="2155235"/>
              <a:ext cx="82785" cy="82785"/>
              <a:chOff x="0" y="0"/>
              <a:chExt cx="6350000" cy="6350000"/>
            </a:xfrm>
          </p:grpSpPr>
          <p:sp>
            <p:nvSpPr>
              <p:cNvPr id="3391" name="Freeform 118">
                <a:extLst>
                  <a:ext uri="{FF2B5EF4-FFF2-40B4-BE49-F238E27FC236}">
                    <a16:creationId xmlns:a16="http://schemas.microsoft.com/office/drawing/2014/main" id="{125893A4-3341-4C2B-996C-02318F29A27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5" name="Group 119">
              <a:extLst>
                <a:ext uri="{FF2B5EF4-FFF2-40B4-BE49-F238E27FC236}">
                  <a16:creationId xmlns:a16="http://schemas.microsoft.com/office/drawing/2014/main" id="{0AB93239-5D49-4EB5-BBC6-FEF705B120DD}"/>
                </a:ext>
              </a:extLst>
            </p:cNvPr>
            <p:cNvGrpSpPr/>
            <p:nvPr/>
          </p:nvGrpSpPr>
          <p:grpSpPr>
            <a:xfrm>
              <a:off x="545066" y="8535719"/>
              <a:ext cx="82785" cy="82785"/>
              <a:chOff x="0" y="0"/>
              <a:chExt cx="6350000" cy="6350000"/>
            </a:xfrm>
          </p:grpSpPr>
          <p:sp>
            <p:nvSpPr>
              <p:cNvPr id="3390" name="Freeform 120">
                <a:extLst>
                  <a:ext uri="{FF2B5EF4-FFF2-40B4-BE49-F238E27FC236}">
                    <a16:creationId xmlns:a16="http://schemas.microsoft.com/office/drawing/2014/main" id="{87993A8C-6AC5-489B-98F5-EAB4C428E70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6" name="Group 121">
              <a:extLst>
                <a:ext uri="{FF2B5EF4-FFF2-40B4-BE49-F238E27FC236}">
                  <a16:creationId xmlns:a16="http://schemas.microsoft.com/office/drawing/2014/main" id="{C2FE971C-A3D4-4B51-9E9F-5616FCBE2071}"/>
                </a:ext>
              </a:extLst>
            </p:cNvPr>
            <p:cNvGrpSpPr/>
            <p:nvPr/>
          </p:nvGrpSpPr>
          <p:grpSpPr>
            <a:xfrm>
              <a:off x="545066" y="5342935"/>
              <a:ext cx="82785" cy="82785"/>
              <a:chOff x="0" y="0"/>
              <a:chExt cx="6350000" cy="6350000"/>
            </a:xfrm>
          </p:grpSpPr>
          <p:sp>
            <p:nvSpPr>
              <p:cNvPr id="3389" name="Freeform 122">
                <a:extLst>
                  <a:ext uri="{FF2B5EF4-FFF2-40B4-BE49-F238E27FC236}">
                    <a16:creationId xmlns:a16="http://schemas.microsoft.com/office/drawing/2014/main" id="{5338F894-C492-4B37-B93A-5F6CC0AF1A6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7" name="Group 123">
              <a:extLst>
                <a:ext uri="{FF2B5EF4-FFF2-40B4-BE49-F238E27FC236}">
                  <a16:creationId xmlns:a16="http://schemas.microsoft.com/office/drawing/2014/main" id="{D1716A89-2846-4C28-8C33-9521913B157B}"/>
                </a:ext>
              </a:extLst>
            </p:cNvPr>
            <p:cNvGrpSpPr/>
            <p:nvPr/>
          </p:nvGrpSpPr>
          <p:grpSpPr>
            <a:xfrm>
              <a:off x="10246338" y="2155235"/>
              <a:ext cx="82785" cy="82785"/>
              <a:chOff x="0" y="0"/>
              <a:chExt cx="6350000" cy="6350000"/>
            </a:xfrm>
          </p:grpSpPr>
          <p:sp>
            <p:nvSpPr>
              <p:cNvPr id="3388" name="Freeform 124">
                <a:extLst>
                  <a:ext uri="{FF2B5EF4-FFF2-40B4-BE49-F238E27FC236}">
                    <a16:creationId xmlns:a16="http://schemas.microsoft.com/office/drawing/2014/main" id="{E22B249C-C1DD-452D-B956-AC57A27F93D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8" name="Group 125">
              <a:extLst>
                <a:ext uri="{FF2B5EF4-FFF2-40B4-BE49-F238E27FC236}">
                  <a16:creationId xmlns:a16="http://schemas.microsoft.com/office/drawing/2014/main" id="{4EB35E0B-16DE-454F-ADB4-902B85B87355}"/>
                </a:ext>
              </a:extLst>
            </p:cNvPr>
            <p:cNvGrpSpPr/>
            <p:nvPr/>
          </p:nvGrpSpPr>
          <p:grpSpPr>
            <a:xfrm>
              <a:off x="10246338" y="8535719"/>
              <a:ext cx="82785" cy="82785"/>
              <a:chOff x="0" y="0"/>
              <a:chExt cx="6350000" cy="6350000"/>
            </a:xfrm>
          </p:grpSpPr>
          <p:sp>
            <p:nvSpPr>
              <p:cNvPr id="3387" name="Freeform 126">
                <a:extLst>
                  <a:ext uri="{FF2B5EF4-FFF2-40B4-BE49-F238E27FC236}">
                    <a16:creationId xmlns:a16="http://schemas.microsoft.com/office/drawing/2014/main" id="{9039D355-FC97-488D-B567-71B2B1B1889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89" name="Group 127">
              <a:extLst>
                <a:ext uri="{FF2B5EF4-FFF2-40B4-BE49-F238E27FC236}">
                  <a16:creationId xmlns:a16="http://schemas.microsoft.com/office/drawing/2014/main" id="{A4F1BB87-F157-4698-A0C3-96F6C291D442}"/>
                </a:ext>
              </a:extLst>
            </p:cNvPr>
            <p:cNvGrpSpPr/>
            <p:nvPr/>
          </p:nvGrpSpPr>
          <p:grpSpPr>
            <a:xfrm>
              <a:off x="10246338" y="5342935"/>
              <a:ext cx="82785" cy="82785"/>
              <a:chOff x="0" y="0"/>
              <a:chExt cx="6350000" cy="6350000"/>
            </a:xfrm>
          </p:grpSpPr>
          <p:sp>
            <p:nvSpPr>
              <p:cNvPr id="3386" name="Freeform 128">
                <a:extLst>
                  <a:ext uri="{FF2B5EF4-FFF2-40B4-BE49-F238E27FC236}">
                    <a16:creationId xmlns:a16="http://schemas.microsoft.com/office/drawing/2014/main" id="{80938E35-C336-42D7-BB1B-F4E98ADCEEF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0" name="Group 129">
              <a:extLst>
                <a:ext uri="{FF2B5EF4-FFF2-40B4-BE49-F238E27FC236}">
                  <a16:creationId xmlns:a16="http://schemas.microsoft.com/office/drawing/2014/main" id="{48CBD6EF-D657-4FCF-8B48-7430B5E97B94}"/>
                </a:ext>
              </a:extLst>
            </p:cNvPr>
            <p:cNvGrpSpPr/>
            <p:nvPr/>
          </p:nvGrpSpPr>
          <p:grpSpPr>
            <a:xfrm>
              <a:off x="7039214" y="537155"/>
              <a:ext cx="82785" cy="82785"/>
              <a:chOff x="0" y="0"/>
              <a:chExt cx="6350000" cy="6350000"/>
            </a:xfrm>
          </p:grpSpPr>
          <p:sp>
            <p:nvSpPr>
              <p:cNvPr id="3385" name="Freeform 130">
                <a:extLst>
                  <a:ext uri="{FF2B5EF4-FFF2-40B4-BE49-F238E27FC236}">
                    <a16:creationId xmlns:a16="http://schemas.microsoft.com/office/drawing/2014/main" id="{497886AF-5DAD-46D0-9D33-B8D4664C70C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1" name="Group 131">
              <a:extLst>
                <a:ext uri="{FF2B5EF4-FFF2-40B4-BE49-F238E27FC236}">
                  <a16:creationId xmlns:a16="http://schemas.microsoft.com/office/drawing/2014/main" id="{1561410C-5575-45C0-A863-5EEE22416DD1}"/>
                </a:ext>
              </a:extLst>
            </p:cNvPr>
            <p:cNvGrpSpPr/>
            <p:nvPr/>
          </p:nvGrpSpPr>
          <p:grpSpPr>
            <a:xfrm>
              <a:off x="7039214" y="6917640"/>
              <a:ext cx="82785" cy="82785"/>
              <a:chOff x="0" y="0"/>
              <a:chExt cx="6350000" cy="6350000"/>
            </a:xfrm>
          </p:grpSpPr>
          <p:sp>
            <p:nvSpPr>
              <p:cNvPr id="3384" name="Freeform 132">
                <a:extLst>
                  <a:ext uri="{FF2B5EF4-FFF2-40B4-BE49-F238E27FC236}">
                    <a16:creationId xmlns:a16="http://schemas.microsoft.com/office/drawing/2014/main" id="{D029C7D2-AF72-441E-9680-55CDDA05D96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2" name="Group 133">
              <a:extLst>
                <a:ext uri="{FF2B5EF4-FFF2-40B4-BE49-F238E27FC236}">
                  <a16:creationId xmlns:a16="http://schemas.microsoft.com/office/drawing/2014/main" id="{3B79B6BF-45D1-4A80-A8F6-1EA7084A92AE}"/>
                </a:ext>
              </a:extLst>
            </p:cNvPr>
            <p:cNvGrpSpPr/>
            <p:nvPr/>
          </p:nvGrpSpPr>
          <p:grpSpPr>
            <a:xfrm>
              <a:off x="7039214" y="3724855"/>
              <a:ext cx="82785" cy="82785"/>
              <a:chOff x="0" y="0"/>
              <a:chExt cx="6350000" cy="6350000"/>
            </a:xfrm>
          </p:grpSpPr>
          <p:sp>
            <p:nvSpPr>
              <p:cNvPr id="3383" name="Freeform 134">
                <a:extLst>
                  <a:ext uri="{FF2B5EF4-FFF2-40B4-BE49-F238E27FC236}">
                    <a16:creationId xmlns:a16="http://schemas.microsoft.com/office/drawing/2014/main" id="{597828A5-BA9C-4BFE-9533-EC47CB2BE3C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3" name="Group 135">
              <a:extLst>
                <a:ext uri="{FF2B5EF4-FFF2-40B4-BE49-F238E27FC236}">
                  <a16:creationId xmlns:a16="http://schemas.microsoft.com/office/drawing/2014/main" id="{745A6058-1C31-460D-8D98-DC06F0424458}"/>
                </a:ext>
              </a:extLst>
            </p:cNvPr>
            <p:cNvGrpSpPr/>
            <p:nvPr/>
          </p:nvGrpSpPr>
          <p:grpSpPr>
            <a:xfrm>
              <a:off x="7039214" y="10105340"/>
              <a:ext cx="82785" cy="82785"/>
              <a:chOff x="0" y="0"/>
              <a:chExt cx="6350000" cy="6350000"/>
            </a:xfrm>
          </p:grpSpPr>
          <p:sp>
            <p:nvSpPr>
              <p:cNvPr id="3382" name="Freeform 136">
                <a:extLst>
                  <a:ext uri="{FF2B5EF4-FFF2-40B4-BE49-F238E27FC236}">
                    <a16:creationId xmlns:a16="http://schemas.microsoft.com/office/drawing/2014/main" id="{94F2C25F-A9C1-43C7-A252-93970985DCA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4" name="Group 137">
              <a:extLst>
                <a:ext uri="{FF2B5EF4-FFF2-40B4-BE49-F238E27FC236}">
                  <a16:creationId xmlns:a16="http://schemas.microsoft.com/office/drawing/2014/main" id="{44954F83-EDAF-45EB-871F-BB4BB5968F66}"/>
                </a:ext>
              </a:extLst>
            </p:cNvPr>
            <p:cNvGrpSpPr/>
            <p:nvPr/>
          </p:nvGrpSpPr>
          <p:grpSpPr>
            <a:xfrm>
              <a:off x="16740487" y="537155"/>
              <a:ext cx="82785" cy="82785"/>
              <a:chOff x="0" y="0"/>
              <a:chExt cx="6350000" cy="6350000"/>
            </a:xfrm>
          </p:grpSpPr>
          <p:sp>
            <p:nvSpPr>
              <p:cNvPr id="3381" name="Freeform 138">
                <a:extLst>
                  <a:ext uri="{FF2B5EF4-FFF2-40B4-BE49-F238E27FC236}">
                    <a16:creationId xmlns:a16="http://schemas.microsoft.com/office/drawing/2014/main" id="{226AF275-C036-400F-850C-B780467877A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5" name="Group 139">
              <a:extLst>
                <a:ext uri="{FF2B5EF4-FFF2-40B4-BE49-F238E27FC236}">
                  <a16:creationId xmlns:a16="http://schemas.microsoft.com/office/drawing/2014/main" id="{5645FE25-DC49-4515-8337-890CE698A0DB}"/>
                </a:ext>
              </a:extLst>
            </p:cNvPr>
            <p:cNvGrpSpPr/>
            <p:nvPr/>
          </p:nvGrpSpPr>
          <p:grpSpPr>
            <a:xfrm>
              <a:off x="16740487" y="6917640"/>
              <a:ext cx="82785" cy="82785"/>
              <a:chOff x="0" y="0"/>
              <a:chExt cx="6350000" cy="6350000"/>
            </a:xfrm>
          </p:grpSpPr>
          <p:sp>
            <p:nvSpPr>
              <p:cNvPr id="3380" name="Freeform 140">
                <a:extLst>
                  <a:ext uri="{FF2B5EF4-FFF2-40B4-BE49-F238E27FC236}">
                    <a16:creationId xmlns:a16="http://schemas.microsoft.com/office/drawing/2014/main" id="{869ABA35-E0D9-4A6F-8943-5D116A51E71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6" name="Group 141">
              <a:extLst>
                <a:ext uri="{FF2B5EF4-FFF2-40B4-BE49-F238E27FC236}">
                  <a16:creationId xmlns:a16="http://schemas.microsoft.com/office/drawing/2014/main" id="{0A98ED23-3E64-41B8-A7EB-F69CAC3188CF}"/>
                </a:ext>
              </a:extLst>
            </p:cNvPr>
            <p:cNvGrpSpPr/>
            <p:nvPr/>
          </p:nvGrpSpPr>
          <p:grpSpPr>
            <a:xfrm>
              <a:off x="16740487" y="3724855"/>
              <a:ext cx="82785" cy="82785"/>
              <a:chOff x="0" y="0"/>
              <a:chExt cx="6350000" cy="6350000"/>
            </a:xfrm>
          </p:grpSpPr>
          <p:sp>
            <p:nvSpPr>
              <p:cNvPr id="3379" name="Freeform 142">
                <a:extLst>
                  <a:ext uri="{FF2B5EF4-FFF2-40B4-BE49-F238E27FC236}">
                    <a16:creationId xmlns:a16="http://schemas.microsoft.com/office/drawing/2014/main" id="{7532E1CB-DFC0-45DC-AA56-DCAD35F770A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7" name="Group 143">
              <a:extLst>
                <a:ext uri="{FF2B5EF4-FFF2-40B4-BE49-F238E27FC236}">
                  <a16:creationId xmlns:a16="http://schemas.microsoft.com/office/drawing/2014/main" id="{6A2F341B-2F6B-4BAE-BB38-C18DEC355DB5}"/>
                </a:ext>
              </a:extLst>
            </p:cNvPr>
            <p:cNvGrpSpPr/>
            <p:nvPr/>
          </p:nvGrpSpPr>
          <p:grpSpPr>
            <a:xfrm>
              <a:off x="16740487" y="10105340"/>
              <a:ext cx="82785" cy="82785"/>
              <a:chOff x="0" y="0"/>
              <a:chExt cx="6350000" cy="6350000"/>
            </a:xfrm>
          </p:grpSpPr>
          <p:sp>
            <p:nvSpPr>
              <p:cNvPr id="3378" name="Freeform 144">
                <a:extLst>
                  <a:ext uri="{FF2B5EF4-FFF2-40B4-BE49-F238E27FC236}">
                    <a16:creationId xmlns:a16="http://schemas.microsoft.com/office/drawing/2014/main" id="{73CD696C-69D5-4032-B416-C7532CC2E61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8" name="Group 145">
              <a:extLst>
                <a:ext uri="{FF2B5EF4-FFF2-40B4-BE49-F238E27FC236}">
                  <a16:creationId xmlns:a16="http://schemas.microsoft.com/office/drawing/2014/main" id="{2DE546D4-09B7-440B-80CA-A587611A8964}"/>
                </a:ext>
              </a:extLst>
            </p:cNvPr>
            <p:cNvGrpSpPr/>
            <p:nvPr/>
          </p:nvGrpSpPr>
          <p:grpSpPr>
            <a:xfrm>
              <a:off x="19927867" y="537155"/>
              <a:ext cx="82785" cy="82785"/>
              <a:chOff x="0" y="0"/>
              <a:chExt cx="6350000" cy="6350000"/>
            </a:xfrm>
          </p:grpSpPr>
          <p:sp>
            <p:nvSpPr>
              <p:cNvPr id="3377" name="Freeform 146">
                <a:extLst>
                  <a:ext uri="{FF2B5EF4-FFF2-40B4-BE49-F238E27FC236}">
                    <a16:creationId xmlns:a16="http://schemas.microsoft.com/office/drawing/2014/main" id="{3D411178-E5D3-4F53-A9CD-8778B63A332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799" name="Group 147">
              <a:extLst>
                <a:ext uri="{FF2B5EF4-FFF2-40B4-BE49-F238E27FC236}">
                  <a16:creationId xmlns:a16="http://schemas.microsoft.com/office/drawing/2014/main" id="{60800C07-C24C-4F9F-A5E0-D7CEB76FE925}"/>
                </a:ext>
              </a:extLst>
            </p:cNvPr>
            <p:cNvGrpSpPr/>
            <p:nvPr/>
          </p:nvGrpSpPr>
          <p:grpSpPr>
            <a:xfrm>
              <a:off x="19927867" y="6917640"/>
              <a:ext cx="82785" cy="82785"/>
              <a:chOff x="0" y="0"/>
              <a:chExt cx="6350000" cy="6350000"/>
            </a:xfrm>
          </p:grpSpPr>
          <p:sp>
            <p:nvSpPr>
              <p:cNvPr id="3376" name="Freeform 148">
                <a:extLst>
                  <a:ext uri="{FF2B5EF4-FFF2-40B4-BE49-F238E27FC236}">
                    <a16:creationId xmlns:a16="http://schemas.microsoft.com/office/drawing/2014/main" id="{6DCF57D6-2E2F-4BAE-8D34-3170C060907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0" name="Group 149">
              <a:extLst>
                <a:ext uri="{FF2B5EF4-FFF2-40B4-BE49-F238E27FC236}">
                  <a16:creationId xmlns:a16="http://schemas.microsoft.com/office/drawing/2014/main" id="{247432B3-8094-4CC4-A85F-3B00B6EECB03}"/>
                </a:ext>
              </a:extLst>
            </p:cNvPr>
            <p:cNvGrpSpPr/>
            <p:nvPr/>
          </p:nvGrpSpPr>
          <p:grpSpPr>
            <a:xfrm>
              <a:off x="19927867" y="3724855"/>
              <a:ext cx="82785" cy="82785"/>
              <a:chOff x="0" y="0"/>
              <a:chExt cx="6350000" cy="6350000"/>
            </a:xfrm>
          </p:grpSpPr>
          <p:sp>
            <p:nvSpPr>
              <p:cNvPr id="3375" name="Freeform 150">
                <a:extLst>
                  <a:ext uri="{FF2B5EF4-FFF2-40B4-BE49-F238E27FC236}">
                    <a16:creationId xmlns:a16="http://schemas.microsoft.com/office/drawing/2014/main" id="{8CB61F81-AC71-4F09-89ED-5B91ACFD5D3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1" name="Group 151">
              <a:extLst>
                <a:ext uri="{FF2B5EF4-FFF2-40B4-BE49-F238E27FC236}">
                  <a16:creationId xmlns:a16="http://schemas.microsoft.com/office/drawing/2014/main" id="{71734E40-EADF-445A-8E96-B94D43BEBD0C}"/>
                </a:ext>
              </a:extLst>
            </p:cNvPr>
            <p:cNvGrpSpPr/>
            <p:nvPr/>
          </p:nvGrpSpPr>
          <p:grpSpPr>
            <a:xfrm>
              <a:off x="19927867" y="10105340"/>
              <a:ext cx="82785" cy="82785"/>
              <a:chOff x="0" y="0"/>
              <a:chExt cx="6350000" cy="6350000"/>
            </a:xfrm>
          </p:grpSpPr>
          <p:sp>
            <p:nvSpPr>
              <p:cNvPr id="3374" name="Freeform 152">
                <a:extLst>
                  <a:ext uri="{FF2B5EF4-FFF2-40B4-BE49-F238E27FC236}">
                    <a16:creationId xmlns:a16="http://schemas.microsoft.com/office/drawing/2014/main" id="{8843050A-C08A-475E-A2DE-AFD77E550C0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2" name="Group 153">
              <a:extLst>
                <a:ext uri="{FF2B5EF4-FFF2-40B4-BE49-F238E27FC236}">
                  <a16:creationId xmlns:a16="http://schemas.microsoft.com/office/drawing/2014/main" id="{3D79C78F-5CB4-4A22-8CE3-4432ED596BA4}"/>
                </a:ext>
              </a:extLst>
            </p:cNvPr>
            <p:cNvGrpSpPr/>
            <p:nvPr/>
          </p:nvGrpSpPr>
          <p:grpSpPr>
            <a:xfrm>
              <a:off x="7039214" y="2155235"/>
              <a:ext cx="82785" cy="82785"/>
              <a:chOff x="0" y="0"/>
              <a:chExt cx="6350000" cy="6350000"/>
            </a:xfrm>
          </p:grpSpPr>
          <p:sp>
            <p:nvSpPr>
              <p:cNvPr id="3373" name="Freeform 154">
                <a:extLst>
                  <a:ext uri="{FF2B5EF4-FFF2-40B4-BE49-F238E27FC236}">
                    <a16:creationId xmlns:a16="http://schemas.microsoft.com/office/drawing/2014/main" id="{39C89394-B5AE-4808-9EF1-7479E5618D0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3" name="Group 155">
              <a:extLst>
                <a:ext uri="{FF2B5EF4-FFF2-40B4-BE49-F238E27FC236}">
                  <a16:creationId xmlns:a16="http://schemas.microsoft.com/office/drawing/2014/main" id="{28E80BBC-03CF-4634-98FF-C70D294CFB9A}"/>
                </a:ext>
              </a:extLst>
            </p:cNvPr>
            <p:cNvGrpSpPr/>
            <p:nvPr/>
          </p:nvGrpSpPr>
          <p:grpSpPr>
            <a:xfrm>
              <a:off x="7039214" y="8535719"/>
              <a:ext cx="82785" cy="82785"/>
              <a:chOff x="0" y="0"/>
              <a:chExt cx="6350000" cy="6350000"/>
            </a:xfrm>
          </p:grpSpPr>
          <p:sp>
            <p:nvSpPr>
              <p:cNvPr id="3372" name="Freeform 156">
                <a:extLst>
                  <a:ext uri="{FF2B5EF4-FFF2-40B4-BE49-F238E27FC236}">
                    <a16:creationId xmlns:a16="http://schemas.microsoft.com/office/drawing/2014/main" id="{6EB2A236-0350-4973-AFB6-7B798AB03F2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4" name="Group 157">
              <a:extLst>
                <a:ext uri="{FF2B5EF4-FFF2-40B4-BE49-F238E27FC236}">
                  <a16:creationId xmlns:a16="http://schemas.microsoft.com/office/drawing/2014/main" id="{079EC8E7-7248-46B3-86AD-D8DD1B373963}"/>
                </a:ext>
              </a:extLst>
            </p:cNvPr>
            <p:cNvGrpSpPr/>
            <p:nvPr/>
          </p:nvGrpSpPr>
          <p:grpSpPr>
            <a:xfrm>
              <a:off x="7039214" y="5342935"/>
              <a:ext cx="82785" cy="82785"/>
              <a:chOff x="0" y="0"/>
              <a:chExt cx="6350000" cy="6350000"/>
            </a:xfrm>
          </p:grpSpPr>
          <p:sp>
            <p:nvSpPr>
              <p:cNvPr id="3371" name="Freeform 158">
                <a:extLst>
                  <a:ext uri="{FF2B5EF4-FFF2-40B4-BE49-F238E27FC236}">
                    <a16:creationId xmlns:a16="http://schemas.microsoft.com/office/drawing/2014/main" id="{11D96A56-0EC9-4292-B7E7-048356A9A05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5" name="Group 159">
              <a:extLst>
                <a:ext uri="{FF2B5EF4-FFF2-40B4-BE49-F238E27FC236}">
                  <a16:creationId xmlns:a16="http://schemas.microsoft.com/office/drawing/2014/main" id="{9F75229E-3DB7-4F7C-8FC0-A67E476FC733}"/>
                </a:ext>
              </a:extLst>
            </p:cNvPr>
            <p:cNvGrpSpPr/>
            <p:nvPr/>
          </p:nvGrpSpPr>
          <p:grpSpPr>
            <a:xfrm>
              <a:off x="16740487" y="2155235"/>
              <a:ext cx="82785" cy="82785"/>
              <a:chOff x="0" y="0"/>
              <a:chExt cx="6350000" cy="6350000"/>
            </a:xfrm>
          </p:grpSpPr>
          <p:sp>
            <p:nvSpPr>
              <p:cNvPr id="3370" name="Freeform 160">
                <a:extLst>
                  <a:ext uri="{FF2B5EF4-FFF2-40B4-BE49-F238E27FC236}">
                    <a16:creationId xmlns:a16="http://schemas.microsoft.com/office/drawing/2014/main" id="{E46194E1-FDED-4B37-97F6-3F06F3DD446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6" name="Group 161">
              <a:extLst>
                <a:ext uri="{FF2B5EF4-FFF2-40B4-BE49-F238E27FC236}">
                  <a16:creationId xmlns:a16="http://schemas.microsoft.com/office/drawing/2014/main" id="{1A746F4C-E627-4741-B5CB-077247EC8968}"/>
                </a:ext>
              </a:extLst>
            </p:cNvPr>
            <p:cNvGrpSpPr/>
            <p:nvPr/>
          </p:nvGrpSpPr>
          <p:grpSpPr>
            <a:xfrm>
              <a:off x="16740487" y="8535719"/>
              <a:ext cx="82785" cy="82785"/>
              <a:chOff x="0" y="0"/>
              <a:chExt cx="6350000" cy="6350000"/>
            </a:xfrm>
          </p:grpSpPr>
          <p:sp>
            <p:nvSpPr>
              <p:cNvPr id="3369" name="Freeform 162">
                <a:extLst>
                  <a:ext uri="{FF2B5EF4-FFF2-40B4-BE49-F238E27FC236}">
                    <a16:creationId xmlns:a16="http://schemas.microsoft.com/office/drawing/2014/main" id="{BEE6B6DE-8C50-4003-8D97-3F482BBC7B7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7" name="Group 163">
              <a:extLst>
                <a:ext uri="{FF2B5EF4-FFF2-40B4-BE49-F238E27FC236}">
                  <a16:creationId xmlns:a16="http://schemas.microsoft.com/office/drawing/2014/main" id="{268174B1-4873-4009-8292-EAE7AC532D68}"/>
                </a:ext>
              </a:extLst>
            </p:cNvPr>
            <p:cNvGrpSpPr/>
            <p:nvPr/>
          </p:nvGrpSpPr>
          <p:grpSpPr>
            <a:xfrm>
              <a:off x="16740487" y="5342935"/>
              <a:ext cx="82785" cy="82785"/>
              <a:chOff x="0" y="0"/>
              <a:chExt cx="6350000" cy="6350000"/>
            </a:xfrm>
          </p:grpSpPr>
          <p:sp>
            <p:nvSpPr>
              <p:cNvPr id="3368" name="Freeform 164">
                <a:extLst>
                  <a:ext uri="{FF2B5EF4-FFF2-40B4-BE49-F238E27FC236}">
                    <a16:creationId xmlns:a16="http://schemas.microsoft.com/office/drawing/2014/main" id="{76B291F8-56C6-4323-94F7-71EAF28704D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8" name="Group 165">
              <a:extLst>
                <a:ext uri="{FF2B5EF4-FFF2-40B4-BE49-F238E27FC236}">
                  <a16:creationId xmlns:a16="http://schemas.microsoft.com/office/drawing/2014/main" id="{CE3D5EDE-8087-4DF6-85BB-9BF7793EF5F2}"/>
                </a:ext>
              </a:extLst>
            </p:cNvPr>
            <p:cNvGrpSpPr/>
            <p:nvPr/>
          </p:nvGrpSpPr>
          <p:grpSpPr>
            <a:xfrm>
              <a:off x="19927867" y="2155235"/>
              <a:ext cx="82785" cy="82785"/>
              <a:chOff x="0" y="0"/>
              <a:chExt cx="6350000" cy="6350000"/>
            </a:xfrm>
          </p:grpSpPr>
          <p:sp>
            <p:nvSpPr>
              <p:cNvPr id="3367" name="Freeform 166">
                <a:extLst>
                  <a:ext uri="{FF2B5EF4-FFF2-40B4-BE49-F238E27FC236}">
                    <a16:creationId xmlns:a16="http://schemas.microsoft.com/office/drawing/2014/main" id="{CEC95EA6-7F0B-445B-99C6-A04B68F2B49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09" name="Group 167">
              <a:extLst>
                <a:ext uri="{FF2B5EF4-FFF2-40B4-BE49-F238E27FC236}">
                  <a16:creationId xmlns:a16="http://schemas.microsoft.com/office/drawing/2014/main" id="{8294BE76-C046-4395-BA21-EA9F986D5EDB}"/>
                </a:ext>
              </a:extLst>
            </p:cNvPr>
            <p:cNvGrpSpPr/>
            <p:nvPr/>
          </p:nvGrpSpPr>
          <p:grpSpPr>
            <a:xfrm>
              <a:off x="19927867" y="8535719"/>
              <a:ext cx="82785" cy="82785"/>
              <a:chOff x="0" y="0"/>
              <a:chExt cx="6350000" cy="6350000"/>
            </a:xfrm>
          </p:grpSpPr>
          <p:sp>
            <p:nvSpPr>
              <p:cNvPr id="3366" name="Freeform 168">
                <a:extLst>
                  <a:ext uri="{FF2B5EF4-FFF2-40B4-BE49-F238E27FC236}">
                    <a16:creationId xmlns:a16="http://schemas.microsoft.com/office/drawing/2014/main" id="{5ECF03FE-7FC3-4BA1-922E-E1376027FBC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0" name="Group 169">
              <a:extLst>
                <a:ext uri="{FF2B5EF4-FFF2-40B4-BE49-F238E27FC236}">
                  <a16:creationId xmlns:a16="http://schemas.microsoft.com/office/drawing/2014/main" id="{1D6BAD47-F041-426E-99ED-1D02CBB1D809}"/>
                </a:ext>
              </a:extLst>
            </p:cNvPr>
            <p:cNvGrpSpPr/>
            <p:nvPr/>
          </p:nvGrpSpPr>
          <p:grpSpPr>
            <a:xfrm>
              <a:off x="19927867" y="5342935"/>
              <a:ext cx="82785" cy="82785"/>
              <a:chOff x="0" y="0"/>
              <a:chExt cx="6350000" cy="6350000"/>
            </a:xfrm>
          </p:grpSpPr>
          <p:sp>
            <p:nvSpPr>
              <p:cNvPr id="3365" name="Freeform 170">
                <a:extLst>
                  <a:ext uri="{FF2B5EF4-FFF2-40B4-BE49-F238E27FC236}">
                    <a16:creationId xmlns:a16="http://schemas.microsoft.com/office/drawing/2014/main" id="{BBA6D283-3E59-4EA0-AD30-62EAA5A5B2F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1" name="Group 171">
              <a:extLst>
                <a:ext uri="{FF2B5EF4-FFF2-40B4-BE49-F238E27FC236}">
                  <a16:creationId xmlns:a16="http://schemas.microsoft.com/office/drawing/2014/main" id="{6DF8D945-02CA-46FB-9B01-B00BC1A828C6}"/>
                </a:ext>
              </a:extLst>
            </p:cNvPr>
            <p:cNvGrpSpPr/>
            <p:nvPr/>
          </p:nvGrpSpPr>
          <p:grpSpPr>
            <a:xfrm>
              <a:off x="3792930" y="537155"/>
              <a:ext cx="82785" cy="82785"/>
              <a:chOff x="0" y="0"/>
              <a:chExt cx="6350000" cy="6350000"/>
            </a:xfrm>
          </p:grpSpPr>
          <p:sp>
            <p:nvSpPr>
              <p:cNvPr id="3364" name="Freeform 172">
                <a:extLst>
                  <a:ext uri="{FF2B5EF4-FFF2-40B4-BE49-F238E27FC236}">
                    <a16:creationId xmlns:a16="http://schemas.microsoft.com/office/drawing/2014/main" id="{990D9368-8B79-405B-B5E9-8F66F38280F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2" name="Group 173">
              <a:extLst>
                <a:ext uri="{FF2B5EF4-FFF2-40B4-BE49-F238E27FC236}">
                  <a16:creationId xmlns:a16="http://schemas.microsoft.com/office/drawing/2014/main" id="{6D6D976F-AE22-46D6-A858-EEBFDD0AAC7F}"/>
                </a:ext>
              </a:extLst>
            </p:cNvPr>
            <p:cNvGrpSpPr/>
            <p:nvPr/>
          </p:nvGrpSpPr>
          <p:grpSpPr>
            <a:xfrm>
              <a:off x="3792930" y="6917640"/>
              <a:ext cx="82785" cy="82785"/>
              <a:chOff x="0" y="0"/>
              <a:chExt cx="6350000" cy="6350000"/>
            </a:xfrm>
          </p:grpSpPr>
          <p:sp>
            <p:nvSpPr>
              <p:cNvPr id="3363" name="Freeform 174">
                <a:extLst>
                  <a:ext uri="{FF2B5EF4-FFF2-40B4-BE49-F238E27FC236}">
                    <a16:creationId xmlns:a16="http://schemas.microsoft.com/office/drawing/2014/main" id="{9150E327-A485-4A87-A4E6-F22AB5FE7EE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3" name="Group 175">
              <a:extLst>
                <a:ext uri="{FF2B5EF4-FFF2-40B4-BE49-F238E27FC236}">
                  <a16:creationId xmlns:a16="http://schemas.microsoft.com/office/drawing/2014/main" id="{F1924CEA-1366-4BBA-BA6A-02178437A282}"/>
                </a:ext>
              </a:extLst>
            </p:cNvPr>
            <p:cNvGrpSpPr/>
            <p:nvPr/>
          </p:nvGrpSpPr>
          <p:grpSpPr>
            <a:xfrm>
              <a:off x="3792930" y="3724855"/>
              <a:ext cx="82785" cy="82785"/>
              <a:chOff x="0" y="0"/>
              <a:chExt cx="6350000" cy="6350000"/>
            </a:xfrm>
          </p:grpSpPr>
          <p:sp>
            <p:nvSpPr>
              <p:cNvPr id="3362" name="Freeform 176">
                <a:extLst>
                  <a:ext uri="{FF2B5EF4-FFF2-40B4-BE49-F238E27FC236}">
                    <a16:creationId xmlns:a16="http://schemas.microsoft.com/office/drawing/2014/main" id="{8F48D500-330E-4177-8FA3-29639FCB1DC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4" name="Group 177">
              <a:extLst>
                <a:ext uri="{FF2B5EF4-FFF2-40B4-BE49-F238E27FC236}">
                  <a16:creationId xmlns:a16="http://schemas.microsoft.com/office/drawing/2014/main" id="{4C93229B-7966-45F6-A422-24A42169E9CE}"/>
                </a:ext>
              </a:extLst>
            </p:cNvPr>
            <p:cNvGrpSpPr/>
            <p:nvPr/>
          </p:nvGrpSpPr>
          <p:grpSpPr>
            <a:xfrm>
              <a:off x="3792930" y="10105340"/>
              <a:ext cx="82785" cy="82785"/>
              <a:chOff x="0" y="0"/>
              <a:chExt cx="6350000" cy="6350000"/>
            </a:xfrm>
          </p:grpSpPr>
          <p:sp>
            <p:nvSpPr>
              <p:cNvPr id="3361" name="Freeform 178">
                <a:extLst>
                  <a:ext uri="{FF2B5EF4-FFF2-40B4-BE49-F238E27FC236}">
                    <a16:creationId xmlns:a16="http://schemas.microsoft.com/office/drawing/2014/main" id="{4587B96A-8D6F-44DF-814C-E639F53965D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5" name="Group 179">
              <a:extLst>
                <a:ext uri="{FF2B5EF4-FFF2-40B4-BE49-F238E27FC236}">
                  <a16:creationId xmlns:a16="http://schemas.microsoft.com/office/drawing/2014/main" id="{0332A532-6A5F-453B-90EF-78EF1326C26F}"/>
                </a:ext>
              </a:extLst>
            </p:cNvPr>
            <p:cNvGrpSpPr/>
            <p:nvPr/>
          </p:nvGrpSpPr>
          <p:grpSpPr>
            <a:xfrm>
              <a:off x="13494203" y="537155"/>
              <a:ext cx="82785" cy="82785"/>
              <a:chOff x="0" y="0"/>
              <a:chExt cx="6350000" cy="6350000"/>
            </a:xfrm>
          </p:grpSpPr>
          <p:sp>
            <p:nvSpPr>
              <p:cNvPr id="3360" name="Freeform 180">
                <a:extLst>
                  <a:ext uri="{FF2B5EF4-FFF2-40B4-BE49-F238E27FC236}">
                    <a16:creationId xmlns:a16="http://schemas.microsoft.com/office/drawing/2014/main" id="{7E1E9CA5-AA3B-4844-9A11-34F26C84C14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6" name="Group 181">
              <a:extLst>
                <a:ext uri="{FF2B5EF4-FFF2-40B4-BE49-F238E27FC236}">
                  <a16:creationId xmlns:a16="http://schemas.microsoft.com/office/drawing/2014/main" id="{1B5F206F-0F4C-4A1E-8409-43BA9F298809}"/>
                </a:ext>
              </a:extLst>
            </p:cNvPr>
            <p:cNvGrpSpPr/>
            <p:nvPr/>
          </p:nvGrpSpPr>
          <p:grpSpPr>
            <a:xfrm>
              <a:off x="13494203" y="6917640"/>
              <a:ext cx="82785" cy="82785"/>
              <a:chOff x="0" y="0"/>
              <a:chExt cx="6350000" cy="6350000"/>
            </a:xfrm>
          </p:grpSpPr>
          <p:sp>
            <p:nvSpPr>
              <p:cNvPr id="3359" name="Freeform 182">
                <a:extLst>
                  <a:ext uri="{FF2B5EF4-FFF2-40B4-BE49-F238E27FC236}">
                    <a16:creationId xmlns:a16="http://schemas.microsoft.com/office/drawing/2014/main" id="{ECA7440F-BDD3-4F7F-86DF-EC03018A3E0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7" name="Group 183">
              <a:extLst>
                <a:ext uri="{FF2B5EF4-FFF2-40B4-BE49-F238E27FC236}">
                  <a16:creationId xmlns:a16="http://schemas.microsoft.com/office/drawing/2014/main" id="{632023F3-B68D-45E0-A5AA-92E745DDDA26}"/>
                </a:ext>
              </a:extLst>
            </p:cNvPr>
            <p:cNvGrpSpPr/>
            <p:nvPr/>
          </p:nvGrpSpPr>
          <p:grpSpPr>
            <a:xfrm>
              <a:off x="13494203" y="3724855"/>
              <a:ext cx="82785" cy="82785"/>
              <a:chOff x="0" y="0"/>
              <a:chExt cx="6350000" cy="6350000"/>
            </a:xfrm>
          </p:grpSpPr>
          <p:sp>
            <p:nvSpPr>
              <p:cNvPr id="3358" name="Freeform 184">
                <a:extLst>
                  <a:ext uri="{FF2B5EF4-FFF2-40B4-BE49-F238E27FC236}">
                    <a16:creationId xmlns:a16="http://schemas.microsoft.com/office/drawing/2014/main" id="{8652B9A7-4DD0-48E2-B283-CE9DB835B8D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8" name="Group 185">
              <a:extLst>
                <a:ext uri="{FF2B5EF4-FFF2-40B4-BE49-F238E27FC236}">
                  <a16:creationId xmlns:a16="http://schemas.microsoft.com/office/drawing/2014/main" id="{13866C91-0841-4AE0-A562-03C0ACD1F1D3}"/>
                </a:ext>
              </a:extLst>
            </p:cNvPr>
            <p:cNvGrpSpPr/>
            <p:nvPr/>
          </p:nvGrpSpPr>
          <p:grpSpPr>
            <a:xfrm>
              <a:off x="13494203" y="10105340"/>
              <a:ext cx="82785" cy="82785"/>
              <a:chOff x="0" y="0"/>
              <a:chExt cx="6350000" cy="6350000"/>
            </a:xfrm>
          </p:grpSpPr>
          <p:sp>
            <p:nvSpPr>
              <p:cNvPr id="3357" name="Freeform 186">
                <a:extLst>
                  <a:ext uri="{FF2B5EF4-FFF2-40B4-BE49-F238E27FC236}">
                    <a16:creationId xmlns:a16="http://schemas.microsoft.com/office/drawing/2014/main" id="{1FD38FE9-D335-4A1E-8895-8445A9AADED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19" name="Group 187">
              <a:extLst>
                <a:ext uri="{FF2B5EF4-FFF2-40B4-BE49-F238E27FC236}">
                  <a16:creationId xmlns:a16="http://schemas.microsoft.com/office/drawing/2014/main" id="{8FF22C36-DA4A-44CB-95D0-191A70224BDD}"/>
                </a:ext>
              </a:extLst>
            </p:cNvPr>
            <p:cNvGrpSpPr/>
            <p:nvPr/>
          </p:nvGrpSpPr>
          <p:grpSpPr>
            <a:xfrm>
              <a:off x="3792930" y="2155235"/>
              <a:ext cx="82785" cy="82785"/>
              <a:chOff x="0" y="0"/>
              <a:chExt cx="6350000" cy="6350000"/>
            </a:xfrm>
          </p:grpSpPr>
          <p:sp>
            <p:nvSpPr>
              <p:cNvPr id="3356" name="Freeform 188">
                <a:extLst>
                  <a:ext uri="{FF2B5EF4-FFF2-40B4-BE49-F238E27FC236}">
                    <a16:creationId xmlns:a16="http://schemas.microsoft.com/office/drawing/2014/main" id="{1055D9B5-43F0-4BC0-BBE8-54F7798382B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0" name="Group 189">
              <a:extLst>
                <a:ext uri="{FF2B5EF4-FFF2-40B4-BE49-F238E27FC236}">
                  <a16:creationId xmlns:a16="http://schemas.microsoft.com/office/drawing/2014/main" id="{C837A3D3-2B1F-4561-9693-E93B0A71D9B9}"/>
                </a:ext>
              </a:extLst>
            </p:cNvPr>
            <p:cNvGrpSpPr/>
            <p:nvPr/>
          </p:nvGrpSpPr>
          <p:grpSpPr>
            <a:xfrm>
              <a:off x="3792930" y="8535719"/>
              <a:ext cx="82785" cy="82785"/>
              <a:chOff x="0" y="0"/>
              <a:chExt cx="6350000" cy="6350000"/>
            </a:xfrm>
          </p:grpSpPr>
          <p:sp>
            <p:nvSpPr>
              <p:cNvPr id="3355" name="Freeform 190">
                <a:extLst>
                  <a:ext uri="{FF2B5EF4-FFF2-40B4-BE49-F238E27FC236}">
                    <a16:creationId xmlns:a16="http://schemas.microsoft.com/office/drawing/2014/main" id="{2BCB2C4D-48F8-46F9-AEF2-4DE5B37D86D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1" name="Group 191">
              <a:extLst>
                <a:ext uri="{FF2B5EF4-FFF2-40B4-BE49-F238E27FC236}">
                  <a16:creationId xmlns:a16="http://schemas.microsoft.com/office/drawing/2014/main" id="{25F51D18-1F51-4D39-BF63-2D0671AAC4B9}"/>
                </a:ext>
              </a:extLst>
            </p:cNvPr>
            <p:cNvGrpSpPr/>
            <p:nvPr/>
          </p:nvGrpSpPr>
          <p:grpSpPr>
            <a:xfrm>
              <a:off x="3792930" y="5342935"/>
              <a:ext cx="82785" cy="82785"/>
              <a:chOff x="0" y="0"/>
              <a:chExt cx="6350000" cy="6350000"/>
            </a:xfrm>
          </p:grpSpPr>
          <p:sp>
            <p:nvSpPr>
              <p:cNvPr id="3354" name="Freeform 192">
                <a:extLst>
                  <a:ext uri="{FF2B5EF4-FFF2-40B4-BE49-F238E27FC236}">
                    <a16:creationId xmlns:a16="http://schemas.microsoft.com/office/drawing/2014/main" id="{2DEEAE89-BD41-4AC6-8581-5EABDEA36AF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2" name="Group 193">
              <a:extLst>
                <a:ext uri="{FF2B5EF4-FFF2-40B4-BE49-F238E27FC236}">
                  <a16:creationId xmlns:a16="http://schemas.microsoft.com/office/drawing/2014/main" id="{3903C1E6-E73D-4A8D-B26F-81097ECB8A3E}"/>
                </a:ext>
              </a:extLst>
            </p:cNvPr>
            <p:cNvGrpSpPr/>
            <p:nvPr/>
          </p:nvGrpSpPr>
          <p:grpSpPr>
            <a:xfrm>
              <a:off x="13494203" y="2155235"/>
              <a:ext cx="82785" cy="82785"/>
              <a:chOff x="0" y="0"/>
              <a:chExt cx="6350000" cy="6350000"/>
            </a:xfrm>
          </p:grpSpPr>
          <p:sp>
            <p:nvSpPr>
              <p:cNvPr id="3353" name="Freeform 194">
                <a:extLst>
                  <a:ext uri="{FF2B5EF4-FFF2-40B4-BE49-F238E27FC236}">
                    <a16:creationId xmlns:a16="http://schemas.microsoft.com/office/drawing/2014/main" id="{D312AD9F-5518-4568-92B9-DDE373A1ED6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3" name="Group 195">
              <a:extLst>
                <a:ext uri="{FF2B5EF4-FFF2-40B4-BE49-F238E27FC236}">
                  <a16:creationId xmlns:a16="http://schemas.microsoft.com/office/drawing/2014/main" id="{051DD1A0-1893-4AE5-AC89-3B548B4C9D5F}"/>
                </a:ext>
              </a:extLst>
            </p:cNvPr>
            <p:cNvGrpSpPr/>
            <p:nvPr/>
          </p:nvGrpSpPr>
          <p:grpSpPr>
            <a:xfrm>
              <a:off x="13494203" y="8535719"/>
              <a:ext cx="82785" cy="82785"/>
              <a:chOff x="0" y="0"/>
              <a:chExt cx="6350000" cy="6350000"/>
            </a:xfrm>
          </p:grpSpPr>
          <p:sp>
            <p:nvSpPr>
              <p:cNvPr id="3352" name="Freeform 196">
                <a:extLst>
                  <a:ext uri="{FF2B5EF4-FFF2-40B4-BE49-F238E27FC236}">
                    <a16:creationId xmlns:a16="http://schemas.microsoft.com/office/drawing/2014/main" id="{41C980D0-70EA-4916-A292-505E4FB2674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4" name="Group 197">
              <a:extLst>
                <a:ext uri="{FF2B5EF4-FFF2-40B4-BE49-F238E27FC236}">
                  <a16:creationId xmlns:a16="http://schemas.microsoft.com/office/drawing/2014/main" id="{C354FDBF-DA1B-4F8B-8146-AFFCBC52C0E9}"/>
                </a:ext>
              </a:extLst>
            </p:cNvPr>
            <p:cNvGrpSpPr/>
            <p:nvPr/>
          </p:nvGrpSpPr>
          <p:grpSpPr>
            <a:xfrm>
              <a:off x="13494203" y="5342935"/>
              <a:ext cx="82785" cy="82785"/>
              <a:chOff x="0" y="0"/>
              <a:chExt cx="6350000" cy="6350000"/>
            </a:xfrm>
          </p:grpSpPr>
          <p:sp>
            <p:nvSpPr>
              <p:cNvPr id="3351" name="Freeform 198">
                <a:extLst>
                  <a:ext uri="{FF2B5EF4-FFF2-40B4-BE49-F238E27FC236}">
                    <a16:creationId xmlns:a16="http://schemas.microsoft.com/office/drawing/2014/main" id="{82006D2A-93F9-40EA-9D94-54CF048E769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5" name="Group 199">
              <a:extLst>
                <a:ext uri="{FF2B5EF4-FFF2-40B4-BE49-F238E27FC236}">
                  <a16:creationId xmlns:a16="http://schemas.microsoft.com/office/drawing/2014/main" id="{4249DA45-B151-4C05-912C-A015AFC203DB}"/>
                </a:ext>
              </a:extLst>
            </p:cNvPr>
            <p:cNvGrpSpPr/>
            <p:nvPr/>
          </p:nvGrpSpPr>
          <p:grpSpPr>
            <a:xfrm>
              <a:off x="1084926" y="1075351"/>
              <a:ext cx="82785" cy="82785"/>
              <a:chOff x="0" y="0"/>
              <a:chExt cx="6350000" cy="6350000"/>
            </a:xfrm>
          </p:grpSpPr>
          <p:sp>
            <p:nvSpPr>
              <p:cNvPr id="3350" name="Freeform 200">
                <a:extLst>
                  <a:ext uri="{FF2B5EF4-FFF2-40B4-BE49-F238E27FC236}">
                    <a16:creationId xmlns:a16="http://schemas.microsoft.com/office/drawing/2014/main" id="{A0DE281D-3649-4C10-9D24-03A5A81FB8E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6" name="Group 201">
              <a:extLst>
                <a:ext uri="{FF2B5EF4-FFF2-40B4-BE49-F238E27FC236}">
                  <a16:creationId xmlns:a16="http://schemas.microsoft.com/office/drawing/2014/main" id="{7DCD4D7E-C585-47BB-A0AC-5F62A53D0B5B}"/>
                </a:ext>
              </a:extLst>
            </p:cNvPr>
            <p:cNvGrpSpPr/>
            <p:nvPr/>
          </p:nvGrpSpPr>
          <p:grpSpPr>
            <a:xfrm>
              <a:off x="1084926" y="7455836"/>
              <a:ext cx="82785" cy="82785"/>
              <a:chOff x="0" y="0"/>
              <a:chExt cx="6350000" cy="6350000"/>
            </a:xfrm>
          </p:grpSpPr>
          <p:sp>
            <p:nvSpPr>
              <p:cNvPr id="3349" name="Freeform 202">
                <a:extLst>
                  <a:ext uri="{FF2B5EF4-FFF2-40B4-BE49-F238E27FC236}">
                    <a16:creationId xmlns:a16="http://schemas.microsoft.com/office/drawing/2014/main" id="{03A661F3-30D7-474F-9266-5D5E3DA3AD3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7" name="Group 203">
              <a:extLst>
                <a:ext uri="{FF2B5EF4-FFF2-40B4-BE49-F238E27FC236}">
                  <a16:creationId xmlns:a16="http://schemas.microsoft.com/office/drawing/2014/main" id="{333BDCBC-9BB1-4CE7-AA09-3DE28686CBB1}"/>
                </a:ext>
              </a:extLst>
            </p:cNvPr>
            <p:cNvGrpSpPr/>
            <p:nvPr/>
          </p:nvGrpSpPr>
          <p:grpSpPr>
            <a:xfrm>
              <a:off x="1084926" y="4263051"/>
              <a:ext cx="82785" cy="82785"/>
              <a:chOff x="0" y="0"/>
              <a:chExt cx="6350000" cy="6350000"/>
            </a:xfrm>
          </p:grpSpPr>
          <p:sp>
            <p:nvSpPr>
              <p:cNvPr id="3348" name="Freeform 204">
                <a:extLst>
                  <a:ext uri="{FF2B5EF4-FFF2-40B4-BE49-F238E27FC236}">
                    <a16:creationId xmlns:a16="http://schemas.microsoft.com/office/drawing/2014/main" id="{29DFD589-B1BA-4AC5-972C-DE7EB1BB5E5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8" name="Group 205">
              <a:extLst>
                <a:ext uri="{FF2B5EF4-FFF2-40B4-BE49-F238E27FC236}">
                  <a16:creationId xmlns:a16="http://schemas.microsoft.com/office/drawing/2014/main" id="{24A88A88-3494-42C2-8CA9-7E4788D24E0B}"/>
                </a:ext>
              </a:extLst>
            </p:cNvPr>
            <p:cNvGrpSpPr/>
            <p:nvPr/>
          </p:nvGrpSpPr>
          <p:grpSpPr>
            <a:xfrm>
              <a:off x="1084926" y="10643536"/>
              <a:ext cx="82785" cy="82785"/>
              <a:chOff x="0" y="0"/>
              <a:chExt cx="6350000" cy="6350000"/>
            </a:xfrm>
          </p:grpSpPr>
          <p:sp>
            <p:nvSpPr>
              <p:cNvPr id="3347" name="Freeform 206">
                <a:extLst>
                  <a:ext uri="{FF2B5EF4-FFF2-40B4-BE49-F238E27FC236}">
                    <a16:creationId xmlns:a16="http://schemas.microsoft.com/office/drawing/2014/main" id="{9FA956A5-D883-46D5-88AB-C29E2ED0455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29" name="Group 207">
              <a:extLst>
                <a:ext uri="{FF2B5EF4-FFF2-40B4-BE49-F238E27FC236}">
                  <a16:creationId xmlns:a16="http://schemas.microsoft.com/office/drawing/2014/main" id="{84E311D2-5D80-46E0-8311-26F0A032FA93}"/>
                </a:ext>
              </a:extLst>
            </p:cNvPr>
            <p:cNvGrpSpPr/>
            <p:nvPr/>
          </p:nvGrpSpPr>
          <p:grpSpPr>
            <a:xfrm>
              <a:off x="10786198" y="1075351"/>
              <a:ext cx="82785" cy="82785"/>
              <a:chOff x="0" y="0"/>
              <a:chExt cx="6350000" cy="6350000"/>
            </a:xfrm>
          </p:grpSpPr>
          <p:sp>
            <p:nvSpPr>
              <p:cNvPr id="3346" name="Freeform 208">
                <a:extLst>
                  <a:ext uri="{FF2B5EF4-FFF2-40B4-BE49-F238E27FC236}">
                    <a16:creationId xmlns:a16="http://schemas.microsoft.com/office/drawing/2014/main" id="{3B53390E-C58A-45B9-BE21-9092481E1C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0" name="Group 209">
              <a:extLst>
                <a:ext uri="{FF2B5EF4-FFF2-40B4-BE49-F238E27FC236}">
                  <a16:creationId xmlns:a16="http://schemas.microsoft.com/office/drawing/2014/main" id="{312D7EE7-4FF5-4366-90DD-3C44A6399216}"/>
                </a:ext>
              </a:extLst>
            </p:cNvPr>
            <p:cNvGrpSpPr/>
            <p:nvPr/>
          </p:nvGrpSpPr>
          <p:grpSpPr>
            <a:xfrm>
              <a:off x="10786198" y="7455836"/>
              <a:ext cx="82785" cy="82785"/>
              <a:chOff x="0" y="0"/>
              <a:chExt cx="6350000" cy="6350000"/>
            </a:xfrm>
          </p:grpSpPr>
          <p:sp>
            <p:nvSpPr>
              <p:cNvPr id="3345" name="Freeform 210">
                <a:extLst>
                  <a:ext uri="{FF2B5EF4-FFF2-40B4-BE49-F238E27FC236}">
                    <a16:creationId xmlns:a16="http://schemas.microsoft.com/office/drawing/2014/main" id="{00A4B5F5-B4CF-4040-BDA9-80BD2AB2BD4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1" name="Group 211">
              <a:extLst>
                <a:ext uri="{FF2B5EF4-FFF2-40B4-BE49-F238E27FC236}">
                  <a16:creationId xmlns:a16="http://schemas.microsoft.com/office/drawing/2014/main" id="{7FB186D5-0C19-4E19-BEF3-C2EB4B122E79}"/>
                </a:ext>
              </a:extLst>
            </p:cNvPr>
            <p:cNvGrpSpPr/>
            <p:nvPr/>
          </p:nvGrpSpPr>
          <p:grpSpPr>
            <a:xfrm>
              <a:off x="10786198" y="4263051"/>
              <a:ext cx="82785" cy="82785"/>
              <a:chOff x="0" y="0"/>
              <a:chExt cx="6350000" cy="6350000"/>
            </a:xfrm>
          </p:grpSpPr>
          <p:sp>
            <p:nvSpPr>
              <p:cNvPr id="3344" name="Freeform 212">
                <a:extLst>
                  <a:ext uri="{FF2B5EF4-FFF2-40B4-BE49-F238E27FC236}">
                    <a16:creationId xmlns:a16="http://schemas.microsoft.com/office/drawing/2014/main" id="{AC67219D-D65E-4559-863B-97E38D5AE18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2" name="Group 213">
              <a:extLst>
                <a:ext uri="{FF2B5EF4-FFF2-40B4-BE49-F238E27FC236}">
                  <a16:creationId xmlns:a16="http://schemas.microsoft.com/office/drawing/2014/main" id="{8CE95FBC-82DC-4CC3-87B5-CF1ABCA7D19C}"/>
                </a:ext>
              </a:extLst>
            </p:cNvPr>
            <p:cNvGrpSpPr/>
            <p:nvPr/>
          </p:nvGrpSpPr>
          <p:grpSpPr>
            <a:xfrm>
              <a:off x="10786198" y="10643536"/>
              <a:ext cx="82785" cy="82785"/>
              <a:chOff x="0" y="0"/>
              <a:chExt cx="6350000" cy="6350000"/>
            </a:xfrm>
          </p:grpSpPr>
          <p:sp>
            <p:nvSpPr>
              <p:cNvPr id="3343" name="Freeform 214">
                <a:extLst>
                  <a:ext uri="{FF2B5EF4-FFF2-40B4-BE49-F238E27FC236}">
                    <a16:creationId xmlns:a16="http://schemas.microsoft.com/office/drawing/2014/main" id="{8BE7BF33-394C-4664-AA46-9ADD19C5149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3" name="Group 215">
              <a:extLst>
                <a:ext uri="{FF2B5EF4-FFF2-40B4-BE49-F238E27FC236}">
                  <a16:creationId xmlns:a16="http://schemas.microsoft.com/office/drawing/2014/main" id="{36597D9C-FBAB-40CE-AB17-ADA8B036EFFB}"/>
                </a:ext>
              </a:extLst>
            </p:cNvPr>
            <p:cNvGrpSpPr/>
            <p:nvPr/>
          </p:nvGrpSpPr>
          <p:grpSpPr>
            <a:xfrm>
              <a:off x="1084926" y="2693431"/>
              <a:ext cx="82785" cy="82785"/>
              <a:chOff x="0" y="0"/>
              <a:chExt cx="6350000" cy="6350000"/>
            </a:xfrm>
          </p:grpSpPr>
          <p:sp>
            <p:nvSpPr>
              <p:cNvPr id="3342" name="Freeform 216">
                <a:extLst>
                  <a:ext uri="{FF2B5EF4-FFF2-40B4-BE49-F238E27FC236}">
                    <a16:creationId xmlns:a16="http://schemas.microsoft.com/office/drawing/2014/main" id="{B8ACDB34-76F7-476C-BA70-E44742AC001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4" name="Group 217">
              <a:extLst>
                <a:ext uri="{FF2B5EF4-FFF2-40B4-BE49-F238E27FC236}">
                  <a16:creationId xmlns:a16="http://schemas.microsoft.com/office/drawing/2014/main" id="{0A7A37A6-733A-4189-82E2-F358EADA1AC7}"/>
                </a:ext>
              </a:extLst>
            </p:cNvPr>
            <p:cNvGrpSpPr/>
            <p:nvPr/>
          </p:nvGrpSpPr>
          <p:grpSpPr>
            <a:xfrm>
              <a:off x="1084926" y="9073915"/>
              <a:ext cx="82785" cy="82785"/>
              <a:chOff x="0" y="0"/>
              <a:chExt cx="6350000" cy="6350000"/>
            </a:xfrm>
          </p:grpSpPr>
          <p:sp>
            <p:nvSpPr>
              <p:cNvPr id="3341" name="Freeform 218">
                <a:extLst>
                  <a:ext uri="{FF2B5EF4-FFF2-40B4-BE49-F238E27FC236}">
                    <a16:creationId xmlns:a16="http://schemas.microsoft.com/office/drawing/2014/main" id="{7CCE6F8A-03CA-4558-84E8-39ACF39F4F7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5" name="Group 219">
              <a:extLst>
                <a:ext uri="{FF2B5EF4-FFF2-40B4-BE49-F238E27FC236}">
                  <a16:creationId xmlns:a16="http://schemas.microsoft.com/office/drawing/2014/main" id="{CE51846B-CEDE-4046-B117-EEE07DDFC35D}"/>
                </a:ext>
              </a:extLst>
            </p:cNvPr>
            <p:cNvGrpSpPr/>
            <p:nvPr/>
          </p:nvGrpSpPr>
          <p:grpSpPr>
            <a:xfrm>
              <a:off x="1084926" y="5881131"/>
              <a:ext cx="82785" cy="82785"/>
              <a:chOff x="0" y="0"/>
              <a:chExt cx="6350000" cy="6350000"/>
            </a:xfrm>
          </p:grpSpPr>
          <p:sp>
            <p:nvSpPr>
              <p:cNvPr id="3340" name="Freeform 220">
                <a:extLst>
                  <a:ext uri="{FF2B5EF4-FFF2-40B4-BE49-F238E27FC236}">
                    <a16:creationId xmlns:a16="http://schemas.microsoft.com/office/drawing/2014/main" id="{697F45FF-4FEF-4537-8464-828D0E15969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6" name="Group 221">
              <a:extLst>
                <a:ext uri="{FF2B5EF4-FFF2-40B4-BE49-F238E27FC236}">
                  <a16:creationId xmlns:a16="http://schemas.microsoft.com/office/drawing/2014/main" id="{4B39F407-0632-419B-A788-AC45B2D6E808}"/>
                </a:ext>
              </a:extLst>
            </p:cNvPr>
            <p:cNvGrpSpPr/>
            <p:nvPr/>
          </p:nvGrpSpPr>
          <p:grpSpPr>
            <a:xfrm>
              <a:off x="10786198" y="2693431"/>
              <a:ext cx="82785" cy="82785"/>
              <a:chOff x="0" y="0"/>
              <a:chExt cx="6350000" cy="6350000"/>
            </a:xfrm>
          </p:grpSpPr>
          <p:sp>
            <p:nvSpPr>
              <p:cNvPr id="3339" name="Freeform 222">
                <a:extLst>
                  <a:ext uri="{FF2B5EF4-FFF2-40B4-BE49-F238E27FC236}">
                    <a16:creationId xmlns:a16="http://schemas.microsoft.com/office/drawing/2014/main" id="{71A65C17-4E15-4079-9488-325299937BF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7" name="Group 223">
              <a:extLst>
                <a:ext uri="{FF2B5EF4-FFF2-40B4-BE49-F238E27FC236}">
                  <a16:creationId xmlns:a16="http://schemas.microsoft.com/office/drawing/2014/main" id="{65986EE8-4093-4FFF-B475-7A68B68B5CB1}"/>
                </a:ext>
              </a:extLst>
            </p:cNvPr>
            <p:cNvGrpSpPr/>
            <p:nvPr/>
          </p:nvGrpSpPr>
          <p:grpSpPr>
            <a:xfrm>
              <a:off x="10786198" y="9073915"/>
              <a:ext cx="82785" cy="82785"/>
              <a:chOff x="0" y="0"/>
              <a:chExt cx="6350000" cy="6350000"/>
            </a:xfrm>
          </p:grpSpPr>
          <p:sp>
            <p:nvSpPr>
              <p:cNvPr id="3338" name="Freeform 224">
                <a:extLst>
                  <a:ext uri="{FF2B5EF4-FFF2-40B4-BE49-F238E27FC236}">
                    <a16:creationId xmlns:a16="http://schemas.microsoft.com/office/drawing/2014/main" id="{D431BCB8-BF78-442D-8B91-BCB1BB6C9D8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8" name="Group 225">
              <a:extLst>
                <a:ext uri="{FF2B5EF4-FFF2-40B4-BE49-F238E27FC236}">
                  <a16:creationId xmlns:a16="http://schemas.microsoft.com/office/drawing/2014/main" id="{6E3FBD9E-FFAF-49BC-91C6-C9118DF44FA1}"/>
                </a:ext>
              </a:extLst>
            </p:cNvPr>
            <p:cNvGrpSpPr/>
            <p:nvPr/>
          </p:nvGrpSpPr>
          <p:grpSpPr>
            <a:xfrm>
              <a:off x="10786198" y="5881131"/>
              <a:ext cx="82785" cy="82785"/>
              <a:chOff x="0" y="0"/>
              <a:chExt cx="6350000" cy="6350000"/>
            </a:xfrm>
          </p:grpSpPr>
          <p:sp>
            <p:nvSpPr>
              <p:cNvPr id="3337" name="Freeform 226">
                <a:extLst>
                  <a:ext uri="{FF2B5EF4-FFF2-40B4-BE49-F238E27FC236}">
                    <a16:creationId xmlns:a16="http://schemas.microsoft.com/office/drawing/2014/main" id="{C9A560C1-8CEF-49D8-A98C-C82589CF4D0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39" name="Group 227">
              <a:extLst>
                <a:ext uri="{FF2B5EF4-FFF2-40B4-BE49-F238E27FC236}">
                  <a16:creationId xmlns:a16="http://schemas.microsoft.com/office/drawing/2014/main" id="{998ED42F-734B-44BA-95AE-500BA6108917}"/>
                </a:ext>
              </a:extLst>
            </p:cNvPr>
            <p:cNvGrpSpPr/>
            <p:nvPr/>
          </p:nvGrpSpPr>
          <p:grpSpPr>
            <a:xfrm>
              <a:off x="7579075" y="1075351"/>
              <a:ext cx="82785" cy="82785"/>
              <a:chOff x="0" y="0"/>
              <a:chExt cx="6350000" cy="6350000"/>
            </a:xfrm>
          </p:grpSpPr>
          <p:sp>
            <p:nvSpPr>
              <p:cNvPr id="3336" name="Freeform 228">
                <a:extLst>
                  <a:ext uri="{FF2B5EF4-FFF2-40B4-BE49-F238E27FC236}">
                    <a16:creationId xmlns:a16="http://schemas.microsoft.com/office/drawing/2014/main" id="{E14711C3-224D-43DF-8118-E3AF2F03C5C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0" name="Group 229">
              <a:extLst>
                <a:ext uri="{FF2B5EF4-FFF2-40B4-BE49-F238E27FC236}">
                  <a16:creationId xmlns:a16="http://schemas.microsoft.com/office/drawing/2014/main" id="{5768AE4F-8770-4611-B740-5D3AAC500D3C}"/>
                </a:ext>
              </a:extLst>
            </p:cNvPr>
            <p:cNvGrpSpPr/>
            <p:nvPr/>
          </p:nvGrpSpPr>
          <p:grpSpPr>
            <a:xfrm>
              <a:off x="7579075" y="7455836"/>
              <a:ext cx="82785" cy="82785"/>
              <a:chOff x="0" y="0"/>
              <a:chExt cx="6350000" cy="6350000"/>
            </a:xfrm>
          </p:grpSpPr>
          <p:sp>
            <p:nvSpPr>
              <p:cNvPr id="3335" name="Freeform 230">
                <a:extLst>
                  <a:ext uri="{FF2B5EF4-FFF2-40B4-BE49-F238E27FC236}">
                    <a16:creationId xmlns:a16="http://schemas.microsoft.com/office/drawing/2014/main" id="{8B2593A5-F01B-4574-ACAA-F8A0540C3D2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1" name="Group 231">
              <a:extLst>
                <a:ext uri="{FF2B5EF4-FFF2-40B4-BE49-F238E27FC236}">
                  <a16:creationId xmlns:a16="http://schemas.microsoft.com/office/drawing/2014/main" id="{8BF566B9-54AC-48EB-ADA0-2598E4AECBA7}"/>
                </a:ext>
              </a:extLst>
            </p:cNvPr>
            <p:cNvGrpSpPr/>
            <p:nvPr/>
          </p:nvGrpSpPr>
          <p:grpSpPr>
            <a:xfrm>
              <a:off x="7579075" y="4263051"/>
              <a:ext cx="82785" cy="82785"/>
              <a:chOff x="0" y="0"/>
              <a:chExt cx="6350000" cy="6350000"/>
            </a:xfrm>
          </p:grpSpPr>
          <p:sp>
            <p:nvSpPr>
              <p:cNvPr id="3334" name="Freeform 232">
                <a:extLst>
                  <a:ext uri="{FF2B5EF4-FFF2-40B4-BE49-F238E27FC236}">
                    <a16:creationId xmlns:a16="http://schemas.microsoft.com/office/drawing/2014/main" id="{3EA7DE42-7D81-4A4B-9AB8-DB45EDFCC31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2" name="Group 233">
              <a:extLst>
                <a:ext uri="{FF2B5EF4-FFF2-40B4-BE49-F238E27FC236}">
                  <a16:creationId xmlns:a16="http://schemas.microsoft.com/office/drawing/2014/main" id="{3DAF308A-7EC2-4087-9539-FB704F1C7EC3}"/>
                </a:ext>
              </a:extLst>
            </p:cNvPr>
            <p:cNvGrpSpPr/>
            <p:nvPr/>
          </p:nvGrpSpPr>
          <p:grpSpPr>
            <a:xfrm>
              <a:off x="7579075" y="10643536"/>
              <a:ext cx="82785" cy="82785"/>
              <a:chOff x="0" y="0"/>
              <a:chExt cx="6350000" cy="6350000"/>
            </a:xfrm>
          </p:grpSpPr>
          <p:sp>
            <p:nvSpPr>
              <p:cNvPr id="3333" name="Freeform 234">
                <a:extLst>
                  <a:ext uri="{FF2B5EF4-FFF2-40B4-BE49-F238E27FC236}">
                    <a16:creationId xmlns:a16="http://schemas.microsoft.com/office/drawing/2014/main" id="{27C16EE3-DB52-4721-94BB-737A68FBB3A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3" name="Group 235">
              <a:extLst>
                <a:ext uri="{FF2B5EF4-FFF2-40B4-BE49-F238E27FC236}">
                  <a16:creationId xmlns:a16="http://schemas.microsoft.com/office/drawing/2014/main" id="{0E35658B-4F6E-404A-9157-2E0335B79593}"/>
                </a:ext>
              </a:extLst>
            </p:cNvPr>
            <p:cNvGrpSpPr/>
            <p:nvPr/>
          </p:nvGrpSpPr>
          <p:grpSpPr>
            <a:xfrm>
              <a:off x="17280347" y="1075351"/>
              <a:ext cx="82785" cy="82785"/>
              <a:chOff x="0" y="0"/>
              <a:chExt cx="6350000" cy="6350000"/>
            </a:xfrm>
          </p:grpSpPr>
          <p:sp>
            <p:nvSpPr>
              <p:cNvPr id="3332" name="Freeform 236">
                <a:extLst>
                  <a:ext uri="{FF2B5EF4-FFF2-40B4-BE49-F238E27FC236}">
                    <a16:creationId xmlns:a16="http://schemas.microsoft.com/office/drawing/2014/main" id="{49D42567-4C33-44D1-93D4-6028104886A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4" name="Group 237">
              <a:extLst>
                <a:ext uri="{FF2B5EF4-FFF2-40B4-BE49-F238E27FC236}">
                  <a16:creationId xmlns:a16="http://schemas.microsoft.com/office/drawing/2014/main" id="{E739B815-C5FF-470D-A809-D58B792250AD}"/>
                </a:ext>
              </a:extLst>
            </p:cNvPr>
            <p:cNvGrpSpPr/>
            <p:nvPr/>
          </p:nvGrpSpPr>
          <p:grpSpPr>
            <a:xfrm>
              <a:off x="17280347" y="7455836"/>
              <a:ext cx="82785" cy="82785"/>
              <a:chOff x="0" y="0"/>
              <a:chExt cx="6350000" cy="6350000"/>
            </a:xfrm>
          </p:grpSpPr>
          <p:sp>
            <p:nvSpPr>
              <p:cNvPr id="3331" name="Freeform 238">
                <a:extLst>
                  <a:ext uri="{FF2B5EF4-FFF2-40B4-BE49-F238E27FC236}">
                    <a16:creationId xmlns:a16="http://schemas.microsoft.com/office/drawing/2014/main" id="{6BBBD347-7DA9-4DF1-9254-36B64D45710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5" name="Group 239">
              <a:extLst>
                <a:ext uri="{FF2B5EF4-FFF2-40B4-BE49-F238E27FC236}">
                  <a16:creationId xmlns:a16="http://schemas.microsoft.com/office/drawing/2014/main" id="{38AB98E0-61A5-4408-AF26-7470CAD3CB8D}"/>
                </a:ext>
              </a:extLst>
            </p:cNvPr>
            <p:cNvGrpSpPr/>
            <p:nvPr/>
          </p:nvGrpSpPr>
          <p:grpSpPr>
            <a:xfrm>
              <a:off x="17280347" y="4263051"/>
              <a:ext cx="82785" cy="82785"/>
              <a:chOff x="0" y="0"/>
              <a:chExt cx="6350000" cy="6350000"/>
            </a:xfrm>
          </p:grpSpPr>
          <p:sp>
            <p:nvSpPr>
              <p:cNvPr id="3330" name="Freeform 240">
                <a:extLst>
                  <a:ext uri="{FF2B5EF4-FFF2-40B4-BE49-F238E27FC236}">
                    <a16:creationId xmlns:a16="http://schemas.microsoft.com/office/drawing/2014/main" id="{6D25373D-D1F6-46A4-B394-73CC98201E9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6" name="Group 241">
              <a:extLst>
                <a:ext uri="{FF2B5EF4-FFF2-40B4-BE49-F238E27FC236}">
                  <a16:creationId xmlns:a16="http://schemas.microsoft.com/office/drawing/2014/main" id="{925DB444-F790-4048-B5A9-5BFAAEDB6552}"/>
                </a:ext>
              </a:extLst>
            </p:cNvPr>
            <p:cNvGrpSpPr/>
            <p:nvPr/>
          </p:nvGrpSpPr>
          <p:grpSpPr>
            <a:xfrm>
              <a:off x="17280347" y="10643536"/>
              <a:ext cx="82785" cy="82785"/>
              <a:chOff x="0" y="0"/>
              <a:chExt cx="6350000" cy="6350000"/>
            </a:xfrm>
          </p:grpSpPr>
          <p:sp>
            <p:nvSpPr>
              <p:cNvPr id="3329" name="Freeform 242">
                <a:extLst>
                  <a:ext uri="{FF2B5EF4-FFF2-40B4-BE49-F238E27FC236}">
                    <a16:creationId xmlns:a16="http://schemas.microsoft.com/office/drawing/2014/main" id="{68316F4C-1CFD-4D0E-AA79-089C63DE83E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7" name="Group 243">
              <a:extLst>
                <a:ext uri="{FF2B5EF4-FFF2-40B4-BE49-F238E27FC236}">
                  <a16:creationId xmlns:a16="http://schemas.microsoft.com/office/drawing/2014/main" id="{C1F515AA-0D75-4616-8491-784A71912215}"/>
                </a:ext>
              </a:extLst>
            </p:cNvPr>
            <p:cNvGrpSpPr/>
            <p:nvPr/>
          </p:nvGrpSpPr>
          <p:grpSpPr>
            <a:xfrm>
              <a:off x="20467728" y="1075351"/>
              <a:ext cx="82785" cy="82785"/>
              <a:chOff x="0" y="0"/>
              <a:chExt cx="6350000" cy="6350000"/>
            </a:xfrm>
          </p:grpSpPr>
          <p:sp>
            <p:nvSpPr>
              <p:cNvPr id="3328" name="Freeform 244">
                <a:extLst>
                  <a:ext uri="{FF2B5EF4-FFF2-40B4-BE49-F238E27FC236}">
                    <a16:creationId xmlns:a16="http://schemas.microsoft.com/office/drawing/2014/main" id="{215B46F8-A387-4D7D-8EE5-4FC07B0D854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8" name="Group 245">
              <a:extLst>
                <a:ext uri="{FF2B5EF4-FFF2-40B4-BE49-F238E27FC236}">
                  <a16:creationId xmlns:a16="http://schemas.microsoft.com/office/drawing/2014/main" id="{93984B88-66AA-4EF4-803A-A6FA50390291}"/>
                </a:ext>
              </a:extLst>
            </p:cNvPr>
            <p:cNvGrpSpPr/>
            <p:nvPr/>
          </p:nvGrpSpPr>
          <p:grpSpPr>
            <a:xfrm>
              <a:off x="20467728" y="7455836"/>
              <a:ext cx="82785" cy="82785"/>
              <a:chOff x="0" y="0"/>
              <a:chExt cx="6350000" cy="6350000"/>
            </a:xfrm>
          </p:grpSpPr>
          <p:sp>
            <p:nvSpPr>
              <p:cNvPr id="3327" name="Freeform 246">
                <a:extLst>
                  <a:ext uri="{FF2B5EF4-FFF2-40B4-BE49-F238E27FC236}">
                    <a16:creationId xmlns:a16="http://schemas.microsoft.com/office/drawing/2014/main" id="{25FE6F5E-CE7F-488D-809B-4B2F8852C38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49" name="Group 247">
              <a:extLst>
                <a:ext uri="{FF2B5EF4-FFF2-40B4-BE49-F238E27FC236}">
                  <a16:creationId xmlns:a16="http://schemas.microsoft.com/office/drawing/2014/main" id="{D78B5305-A702-43C3-9F92-FFFD401E8286}"/>
                </a:ext>
              </a:extLst>
            </p:cNvPr>
            <p:cNvGrpSpPr/>
            <p:nvPr/>
          </p:nvGrpSpPr>
          <p:grpSpPr>
            <a:xfrm>
              <a:off x="20467728" y="4263051"/>
              <a:ext cx="82785" cy="82785"/>
              <a:chOff x="0" y="0"/>
              <a:chExt cx="6350000" cy="6350000"/>
            </a:xfrm>
          </p:grpSpPr>
          <p:sp>
            <p:nvSpPr>
              <p:cNvPr id="3326" name="Freeform 248">
                <a:extLst>
                  <a:ext uri="{FF2B5EF4-FFF2-40B4-BE49-F238E27FC236}">
                    <a16:creationId xmlns:a16="http://schemas.microsoft.com/office/drawing/2014/main" id="{3FD2EDB3-06AA-49F2-AC6E-BDF61C8B61B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0" name="Group 249">
              <a:extLst>
                <a:ext uri="{FF2B5EF4-FFF2-40B4-BE49-F238E27FC236}">
                  <a16:creationId xmlns:a16="http://schemas.microsoft.com/office/drawing/2014/main" id="{7918530C-1AE7-4CA6-8154-F7A23BFCD7B6}"/>
                </a:ext>
              </a:extLst>
            </p:cNvPr>
            <p:cNvGrpSpPr/>
            <p:nvPr/>
          </p:nvGrpSpPr>
          <p:grpSpPr>
            <a:xfrm>
              <a:off x="20467728" y="10643536"/>
              <a:ext cx="82785" cy="82785"/>
              <a:chOff x="0" y="0"/>
              <a:chExt cx="6350000" cy="6350000"/>
            </a:xfrm>
          </p:grpSpPr>
          <p:sp>
            <p:nvSpPr>
              <p:cNvPr id="3325" name="Freeform 250">
                <a:extLst>
                  <a:ext uri="{FF2B5EF4-FFF2-40B4-BE49-F238E27FC236}">
                    <a16:creationId xmlns:a16="http://schemas.microsoft.com/office/drawing/2014/main" id="{6C4BD2E1-67CC-4A0B-A7EC-2D1339E8CD5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1" name="Group 251">
              <a:extLst>
                <a:ext uri="{FF2B5EF4-FFF2-40B4-BE49-F238E27FC236}">
                  <a16:creationId xmlns:a16="http://schemas.microsoft.com/office/drawing/2014/main" id="{2C6BF1FB-547D-4FE9-8B1C-FA968A2F8C2C}"/>
                </a:ext>
              </a:extLst>
            </p:cNvPr>
            <p:cNvGrpSpPr/>
            <p:nvPr/>
          </p:nvGrpSpPr>
          <p:grpSpPr>
            <a:xfrm>
              <a:off x="7579075" y="2693431"/>
              <a:ext cx="82785" cy="82785"/>
              <a:chOff x="0" y="0"/>
              <a:chExt cx="6350000" cy="6350000"/>
            </a:xfrm>
          </p:grpSpPr>
          <p:sp>
            <p:nvSpPr>
              <p:cNvPr id="3324" name="Freeform 252">
                <a:extLst>
                  <a:ext uri="{FF2B5EF4-FFF2-40B4-BE49-F238E27FC236}">
                    <a16:creationId xmlns:a16="http://schemas.microsoft.com/office/drawing/2014/main" id="{09F77E1F-957B-4ECE-B027-CBE542A6623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2" name="Group 253">
              <a:extLst>
                <a:ext uri="{FF2B5EF4-FFF2-40B4-BE49-F238E27FC236}">
                  <a16:creationId xmlns:a16="http://schemas.microsoft.com/office/drawing/2014/main" id="{D12B677A-7B87-473F-89EA-1C460755C4DF}"/>
                </a:ext>
              </a:extLst>
            </p:cNvPr>
            <p:cNvGrpSpPr/>
            <p:nvPr/>
          </p:nvGrpSpPr>
          <p:grpSpPr>
            <a:xfrm>
              <a:off x="7579075" y="9073915"/>
              <a:ext cx="82785" cy="82785"/>
              <a:chOff x="0" y="0"/>
              <a:chExt cx="6350000" cy="6350000"/>
            </a:xfrm>
          </p:grpSpPr>
          <p:sp>
            <p:nvSpPr>
              <p:cNvPr id="3323" name="Freeform 254">
                <a:extLst>
                  <a:ext uri="{FF2B5EF4-FFF2-40B4-BE49-F238E27FC236}">
                    <a16:creationId xmlns:a16="http://schemas.microsoft.com/office/drawing/2014/main" id="{76FEC2AF-EEA6-4812-A10B-C77BA9D64A0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3" name="Group 255">
              <a:extLst>
                <a:ext uri="{FF2B5EF4-FFF2-40B4-BE49-F238E27FC236}">
                  <a16:creationId xmlns:a16="http://schemas.microsoft.com/office/drawing/2014/main" id="{B19363F4-2710-4F38-B2EA-A3A019C58DE2}"/>
                </a:ext>
              </a:extLst>
            </p:cNvPr>
            <p:cNvGrpSpPr/>
            <p:nvPr/>
          </p:nvGrpSpPr>
          <p:grpSpPr>
            <a:xfrm>
              <a:off x="7579075" y="5881131"/>
              <a:ext cx="82785" cy="82785"/>
              <a:chOff x="0" y="0"/>
              <a:chExt cx="6350000" cy="6350000"/>
            </a:xfrm>
          </p:grpSpPr>
          <p:sp>
            <p:nvSpPr>
              <p:cNvPr id="3322" name="Freeform 256">
                <a:extLst>
                  <a:ext uri="{FF2B5EF4-FFF2-40B4-BE49-F238E27FC236}">
                    <a16:creationId xmlns:a16="http://schemas.microsoft.com/office/drawing/2014/main" id="{CDD1AC38-AEE0-4936-864E-6632AF24DC5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4" name="Group 257">
              <a:extLst>
                <a:ext uri="{FF2B5EF4-FFF2-40B4-BE49-F238E27FC236}">
                  <a16:creationId xmlns:a16="http://schemas.microsoft.com/office/drawing/2014/main" id="{1704F2E4-1497-485E-AFB7-8D941BB530AE}"/>
                </a:ext>
              </a:extLst>
            </p:cNvPr>
            <p:cNvGrpSpPr/>
            <p:nvPr/>
          </p:nvGrpSpPr>
          <p:grpSpPr>
            <a:xfrm>
              <a:off x="17280347" y="2693431"/>
              <a:ext cx="82785" cy="82785"/>
              <a:chOff x="0" y="0"/>
              <a:chExt cx="6350000" cy="6350000"/>
            </a:xfrm>
          </p:grpSpPr>
          <p:sp>
            <p:nvSpPr>
              <p:cNvPr id="3321" name="Freeform 258">
                <a:extLst>
                  <a:ext uri="{FF2B5EF4-FFF2-40B4-BE49-F238E27FC236}">
                    <a16:creationId xmlns:a16="http://schemas.microsoft.com/office/drawing/2014/main" id="{706AFA9A-329C-4FDE-A4D0-5AFFFF860A3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5" name="Group 259">
              <a:extLst>
                <a:ext uri="{FF2B5EF4-FFF2-40B4-BE49-F238E27FC236}">
                  <a16:creationId xmlns:a16="http://schemas.microsoft.com/office/drawing/2014/main" id="{27242FA8-2178-49DB-ABBF-858935B87163}"/>
                </a:ext>
              </a:extLst>
            </p:cNvPr>
            <p:cNvGrpSpPr/>
            <p:nvPr/>
          </p:nvGrpSpPr>
          <p:grpSpPr>
            <a:xfrm>
              <a:off x="17280347" y="9073915"/>
              <a:ext cx="82785" cy="82785"/>
              <a:chOff x="0" y="0"/>
              <a:chExt cx="6350000" cy="6350000"/>
            </a:xfrm>
          </p:grpSpPr>
          <p:sp>
            <p:nvSpPr>
              <p:cNvPr id="3320" name="Freeform 260">
                <a:extLst>
                  <a:ext uri="{FF2B5EF4-FFF2-40B4-BE49-F238E27FC236}">
                    <a16:creationId xmlns:a16="http://schemas.microsoft.com/office/drawing/2014/main" id="{69278BC6-5A8D-4B46-ACDA-B4A4D34F5F2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6" name="Group 261">
              <a:extLst>
                <a:ext uri="{FF2B5EF4-FFF2-40B4-BE49-F238E27FC236}">
                  <a16:creationId xmlns:a16="http://schemas.microsoft.com/office/drawing/2014/main" id="{E22EACB2-253C-4B86-BBEC-78C4C45FB59D}"/>
                </a:ext>
              </a:extLst>
            </p:cNvPr>
            <p:cNvGrpSpPr/>
            <p:nvPr/>
          </p:nvGrpSpPr>
          <p:grpSpPr>
            <a:xfrm>
              <a:off x="17280347" y="5881131"/>
              <a:ext cx="82785" cy="82785"/>
              <a:chOff x="0" y="0"/>
              <a:chExt cx="6350000" cy="6350000"/>
            </a:xfrm>
          </p:grpSpPr>
          <p:sp>
            <p:nvSpPr>
              <p:cNvPr id="3319" name="Freeform 262">
                <a:extLst>
                  <a:ext uri="{FF2B5EF4-FFF2-40B4-BE49-F238E27FC236}">
                    <a16:creationId xmlns:a16="http://schemas.microsoft.com/office/drawing/2014/main" id="{1C17B1CC-0C61-4D94-9E05-421FFEF20DA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7" name="Group 263">
              <a:extLst>
                <a:ext uri="{FF2B5EF4-FFF2-40B4-BE49-F238E27FC236}">
                  <a16:creationId xmlns:a16="http://schemas.microsoft.com/office/drawing/2014/main" id="{E43081CF-4B75-4ACD-85FD-73B7F9F97B0B}"/>
                </a:ext>
              </a:extLst>
            </p:cNvPr>
            <p:cNvGrpSpPr/>
            <p:nvPr/>
          </p:nvGrpSpPr>
          <p:grpSpPr>
            <a:xfrm>
              <a:off x="20467728" y="2693431"/>
              <a:ext cx="82785" cy="82785"/>
              <a:chOff x="0" y="0"/>
              <a:chExt cx="6350000" cy="6350000"/>
            </a:xfrm>
          </p:grpSpPr>
          <p:sp>
            <p:nvSpPr>
              <p:cNvPr id="3318" name="Freeform 264">
                <a:extLst>
                  <a:ext uri="{FF2B5EF4-FFF2-40B4-BE49-F238E27FC236}">
                    <a16:creationId xmlns:a16="http://schemas.microsoft.com/office/drawing/2014/main" id="{337180DE-B7ED-43AD-9B31-8D976872E9F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8" name="Group 265">
              <a:extLst>
                <a:ext uri="{FF2B5EF4-FFF2-40B4-BE49-F238E27FC236}">
                  <a16:creationId xmlns:a16="http://schemas.microsoft.com/office/drawing/2014/main" id="{4866E3D2-E82F-46FF-AE58-8B48DCECC021}"/>
                </a:ext>
              </a:extLst>
            </p:cNvPr>
            <p:cNvGrpSpPr/>
            <p:nvPr/>
          </p:nvGrpSpPr>
          <p:grpSpPr>
            <a:xfrm>
              <a:off x="20467728" y="9073915"/>
              <a:ext cx="82785" cy="82785"/>
              <a:chOff x="0" y="0"/>
              <a:chExt cx="6350000" cy="6350000"/>
            </a:xfrm>
          </p:grpSpPr>
          <p:sp>
            <p:nvSpPr>
              <p:cNvPr id="3317" name="Freeform 266">
                <a:extLst>
                  <a:ext uri="{FF2B5EF4-FFF2-40B4-BE49-F238E27FC236}">
                    <a16:creationId xmlns:a16="http://schemas.microsoft.com/office/drawing/2014/main" id="{07976360-2DF4-4E49-82BA-18101C9DDAB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59" name="Group 267">
              <a:extLst>
                <a:ext uri="{FF2B5EF4-FFF2-40B4-BE49-F238E27FC236}">
                  <a16:creationId xmlns:a16="http://schemas.microsoft.com/office/drawing/2014/main" id="{673941D6-5600-4005-A5D3-05DB6C45AB6C}"/>
                </a:ext>
              </a:extLst>
            </p:cNvPr>
            <p:cNvGrpSpPr/>
            <p:nvPr/>
          </p:nvGrpSpPr>
          <p:grpSpPr>
            <a:xfrm>
              <a:off x="20467728" y="5881131"/>
              <a:ext cx="82785" cy="82785"/>
              <a:chOff x="0" y="0"/>
              <a:chExt cx="6350000" cy="6350000"/>
            </a:xfrm>
          </p:grpSpPr>
          <p:sp>
            <p:nvSpPr>
              <p:cNvPr id="3316" name="Freeform 268">
                <a:extLst>
                  <a:ext uri="{FF2B5EF4-FFF2-40B4-BE49-F238E27FC236}">
                    <a16:creationId xmlns:a16="http://schemas.microsoft.com/office/drawing/2014/main" id="{595ED7B3-7BD2-458D-A55B-C6B1BFF8495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0" name="Group 269">
              <a:extLst>
                <a:ext uri="{FF2B5EF4-FFF2-40B4-BE49-F238E27FC236}">
                  <a16:creationId xmlns:a16="http://schemas.microsoft.com/office/drawing/2014/main" id="{3DB6F069-3E12-415F-A6E0-1A0E8FF0251C}"/>
                </a:ext>
              </a:extLst>
            </p:cNvPr>
            <p:cNvGrpSpPr/>
            <p:nvPr/>
          </p:nvGrpSpPr>
          <p:grpSpPr>
            <a:xfrm>
              <a:off x="4332791" y="1075351"/>
              <a:ext cx="82785" cy="82785"/>
              <a:chOff x="0" y="0"/>
              <a:chExt cx="6350000" cy="6350000"/>
            </a:xfrm>
          </p:grpSpPr>
          <p:sp>
            <p:nvSpPr>
              <p:cNvPr id="3315" name="Freeform 270">
                <a:extLst>
                  <a:ext uri="{FF2B5EF4-FFF2-40B4-BE49-F238E27FC236}">
                    <a16:creationId xmlns:a16="http://schemas.microsoft.com/office/drawing/2014/main" id="{C3C9E7E7-8A2D-4B5F-90F8-E2C1B8D0C90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1" name="Group 271">
              <a:extLst>
                <a:ext uri="{FF2B5EF4-FFF2-40B4-BE49-F238E27FC236}">
                  <a16:creationId xmlns:a16="http://schemas.microsoft.com/office/drawing/2014/main" id="{A55ACB90-20F5-4BDA-8858-4BD0B04F7ACC}"/>
                </a:ext>
              </a:extLst>
            </p:cNvPr>
            <p:cNvGrpSpPr/>
            <p:nvPr/>
          </p:nvGrpSpPr>
          <p:grpSpPr>
            <a:xfrm>
              <a:off x="4332791" y="7455836"/>
              <a:ext cx="82785" cy="82785"/>
              <a:chOff x="0" y="0"/>
              <a:chExt cx="6350000" cy="6350000"/>
            </a:xfrm>
          </p:grpSpPr>
          <p:sp>
            <p:nvSpPr>
              <p:cNvPr id="3314" name="Freeform 272">
                <a:extLst>
                  <a:ext uri="{FF2B5EF4-FFF2-40B4-BE49-F238E27FC236}">
                    <a16:creationId xmlns:a16="http://schemas.microsoft.com/office/drawing/2014/main" id="{2CFFC664-6C12-4BD3-B08F-F5474248E37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2" name="Group 273">
              <a:extLst>
                <a:ext uri="{FF2B5EF4-FFF2-40B4-BE49-F238E27FC236}">
                  <a16:creationId xmlns:a16="http://schemas.microsoft.com/office/drawing/2014/main" id="{B95356D9-5526-4A51-A66E-F9CB5BD2D955}"/>
                </a:ext>
              </a:extLst>
            </p:cNvPr>
            <p:cNvGrpSpPr/>
            <p:nvPr/>
          </p:nvGrpSpPr>
          <p:grpSpPr>
            <a:xfrm>
              <a:off x="4332791" y="4263051"/>
              <a:ext cx="82785" cy="82785"/>
              <a:chOff x="0" y="0"/>
              <a:chExt cx="6350000" cy="6350000"/>
            </a:xfrm>
          </p:grpSpPr>
          <p:sp>
            <p:nvSpPr>
              <p:cNvPr id="3313" name="Freeform 274">
                <a:extLst>
                  <a:ext uri="{FF2B5EF4-FFF2-40B4-BE49-F238E27FC236}">
                    <a16:creationId xmlns:a16="http://schemas.microsoft.com/office/drawing/2014/main" id="{679D3585-35D3-4D55-978B-2852FA832DD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3" name="Group 275">
              <a:extLst>
                <a:ext uri="{FF2B5EF4-FFF2-40B4-BE49-F238E27FC236}">
                  <a16:creationId xmlns:a16="http://schemas.microsoft.com/office/drawing/2014/main" id="{97C3E125-7A0C-4A33-ACB2-98E4E6D2147F}"/>
                </a:ext>
              </a:extLst>
            </p:cNvPr>
            <p:cNvGrpSpPr/>
            <p:nvPr/>
          </p:nvGrpSpPr>
          <p:grpSpPr>
            <a:xfrm>
              <a:off x="4332791" y="10643536"/>
              <a:ext cx="82785" cy="82785"/>
              <a:chOff x="0" y="0"/>
              <a:chExt cx="6350000" cy="6350000"/>
            </a:xfrm>
          </p:grpSpPr>
          <p:sp>
            <p:nvSpPr>
              <p:cNvPr id="3312" name="Freeform 276">
                <a:extLst>
                  <a:ext uri="{FF2B5EF4-FFF2-40B4-BE49-F238E27FC236}">
                    <a16:creationId xmlns:a16="http://schemas.microsoft.com/office/drawing/2014/main" id="{BFA17D67-27D3-40A5-A7B7-A77D7BF1A50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4" name="Group 277">
              <a:extLst>
                <a:ext uri="{FF2B5EF4-FFF2-40B4-BE49-F238E27FC236}">
                  <a16:creationId xmlns:a16="http://schemas.microsoft.com/office/drawing/2014/main" id="{2E3D4559-F445-4932-A3AA-65DACD66019B}"/>
                </a:ext>
              </a:extLst>
            </p:cNvPr>
            <p:cNvGrpSpPr/>
            <p:nvPr/>
          </p:nvGrpSpPr>
          <p:grpSpPr>
            <a:xfrm>
              <a:off x="14034063" y="1075351"/>
              <a:ext cx="82785" cy="82785"/>
              <a:chOff x="0" y="0"/>
              <a:chExt cx="6350000" cy="6350000"/>
            </a:xfrm>
          </p:grpSpPr>
          <p:sp>
            <p:nvSpPr>
              <p:cNvPr id="3311" name="Freeform 278">
                <a:extLst>
                  <a:ext uri="{FF2B5EF4-FFF2-40B4-BE49-F238E27FC236}">
                    <a16:creationId xmlns:a16="http://schemas.microsoft.com/office/drawing/2014/main" id="{6639B1B8-3B78-4938-AA86-1147F9A6AB3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5" name="Group 279">
              <a:extLst>
                <a:ext uri="{FF2B5EF4-FFF2-40B4-BE49-F238E27FC236}">
                  <a16:creationId xmlns:a16="http://schemas.microsoft.com/office/drawing/2014/main" id="{90B70A42-EEB4-4BC6-BDDD-9856D8CA5822}"/>
                </a:ext>
              </a:extLst>
            </p:cNvPr>
            <p:cNvGrpSpPr/>
            <p:nvPr/>
          </p:nvGrpSpPr>
          <p:grpSpPr>
            <a:xfrm>
              <a:off x="14034063" y="7455836"/>
              <a:ext cx="82785" cy="82785"/>
              <a:chOff x="0" y="0"/>
              <a:chExt cx="6350000" cy="6350000"/>
            </a:xfrm>
          </p:grpSpPr>
          <p:sp>
            <p:nvSpPr>
              <p:cNvPr id="3310" name="Freeform 280">
                <a:extLst>
                  <a:ext uri="{FF2B5EF4-FFF2-40B4-BE49-F238E27FC236}">
                    <a16:creationId xmlns:a16="http://schemas.microsoft.com/office/drawing/2014/main" id="{FA24DE1D-6780-43E5-A54E-7B44FAC591D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6" name="Group 281">
              <a:extLst>
                <a:ext uri="{FF2B5EF4-FFF2-40B4-BE49-F238E27FC236}">
                  <a16:creationId xmlns:a16="http://schemas.microsoft.com/office/drawing/2014/main" id="{5875220B-4320-4391-ACCB-2531078D5728}"/>
                </a:ext>
              </a:extLst>
            </p:cNvPr>
            <p:cNvGrpSpPr/>
            <p:nvPr/>
          </p:nvGrpSpPr>
          <p:grpSpPr>
            <a:xfrm>
              <a:off x="14034063" y="4263051"/>
              <a:ext cx="82785" cy="82785"/>
              <a:chOff x="0" y="0"/>
              <a:chExt cx="6350000" cy="6350000"/>
            </a:xfrm>
          </p:grpSpPr>
          <p:sp>
            <p:nvSpPr>
              <p:cNvPr id="3309" name="Freeform 282">
                <a:extLst>
                  <a:ext uri="{FF2B5EF4-FFF2-40B4-BE49-F238E27FC236}">
                    <a16:creationId xmlns:a16="http://schemas.microsoft.com/office/drawing/2014/main" id="{351D1D35-A63A-4300-89C0-009631E6F01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7" name="Group 283">
              <a:extLst>
                <a:ext uri="{FF2B5EF4-FFF2-40B4-BE49-F238E27FC236}">
                  <a16:creationId xmlns:a16="http://schemas.microsoft.com/office/drawing/2014/main" id="{7E614BB0-D7DF-4B08-A6DB-1F901513E387}"/>
                </a:ext>
              </a:extLst>
            </p:cNvPr>
            <p:cNvGrpSpPr/>
            <p:nvPr/>
          </p:nvGrpSpPr>
          <p:grpSpPr>
            <a:xfrm>
              <a:off x="14034063" y="10643536"/>
              <a:ext cx="82785" cy="82785"/>
              <a:chOff x="0" y="0"/>
              <a:chExt cx="6350000" cy="6350000"/>
            </a:xfrm>
          </p:grpSpPr>
          <p:sp>
            <p:nvSpPr>
              <p:cNvPr id="3308" name="Freeform 284">
                <a:extLst>
                  <a:ext uri="{FF2B5EF4-FFF2-40B4-BE49-F238E27FC236}">
                    <a16:creationId xmlns:a16="http://schemas.microsoft.com/office/drawing/2014/main" id="{B4F78D9C-C2FD-4EA2-AE21-B6E7D078E50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8" name="Group 285">
              <a:extLst>
                <a:ext uri="{FF2B5EF4-FFF2-40B4-BE49-F238E27FC236}">
                  <a16:creationId xmlns:a16="http://schemas.microsoft.com/office/drawing/2014/main" id="{F3559D9D-E7D8-4279-A9D7-7D0FDE1702D0}"/>
                </a:ext>
              </a:extLst>
            </p:cNvPr>
            <p:cNvGrpSpPr/>
            <p:nvPr/>
          </p:nvGrpSpPr>
          <p:grpSpPr>
            <a:xfrm>
              <a:off x="4332791" y="2693431"/>
              <a:ext cx="82785" cy="82785"/>
              <a:chOff x="0" y="0"/>
              <a:chExt cx="6350000" cy="6350000"/>
            </a:xfrm>
          </p:grpSpPr>
          <p:sp>
            <p:nvSpPr>
              <p:cNvPr id="3307" name="Freeform 286">
                <a:extLst>
                  <a:ext uri="{FF2B5EF4-FFF2-40B4-BE49-F238E27FC236}">
                    <a16:creationId xmlns:a16="http://schemas.microsoft.com/office/drawing/2014/main" id="{3909B3F8-15E5-465F-AD13-8C2F1598A0B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69" name="Group 287">
              <a:extLst>
                <a:ext uri="{FF2B5EF4-FFF2-40B4-BE49-F238E27FC236}">
                  <a16:creationId xmlns:a16="http://schemas.microsoft.com/office/drawing/2014/main" id="{5FBA1294-9366-4E35-AEC7-89330F59F77F}"/>
                </a:ext>
              </a:extLst>
            </p:cNvPr>
            <p:cNvGrpSpPr/>
            <p:nvPr/>
          </p:nvGrpSpPr>
          <p:grpSpPr>
            <a:xfrm>
              <a:off x="4332791" y="9073915"/>
              <a:ext cx="82785" cy="82785"/>
              <a:chOff x="0" y="0"/>
              <a:chExt cx="6350000" cy="6350000"/>
            </a:xfrm>
          </p:grpSpPr>
          <p:sp>
            <p:nvSpPr>
              <p:cNvPr id="3306" name="Freeform 288">
                <a:extLst>
                  <a:ext uri="{FF2B5EF4-FFF2-40B4-BE49-F238E27FC236}">
                    <a16:creationId xmlns:a16="http://schemas.microsoft.com/office/drawing/2014/main" id="{E802AD2C-4AFF-49DB-9222-5D9F68A1CB1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0" name="Group 289">
              <a:extLst>
                <a:ext uri="{FF2B5EF4-FFF2-40B4-BE49-F238E27FC236}">
                  <a16:creationId xmlns:a16="http://schemas.microsoft.com/office/drawing/2014/main" id="{C8D63406-1409-45FB-B625-14FB0D3C7AB8}"/>
                </a:ext>
              </a:extLst>
            </p:cNvPr>
            <p:cNvGrpSpPr/>
            <p:nvPr/>
          </p:nvGrpSpPr>
          <p:grpSpPr>
            <a:xfrm>
              <a:off x="4332791" y="5881131"/>
              <a:ext cx="82785" cy="82785"/>
              <a:chOff x="0" y="0"/>
              <a:chExt cx="6350000" cy="6350000"/>
            </a:xfrm>
          </p:grpSpPr>
          <p:sp>
            <p:nvSpPr>
              <p:cNvPr id="3305" name="Freeform 290">
                <a:extLst>
                  <a:ext uri="{FF2B5EF4-FFF2-40B4-BE49-F238E27FC236}">
                    <a16:creationId xmlns:a16="http://schemas.microsoft.com/office/drawing/2014/main" id="{82940826-A793-40FA-B5CF-0B14FCCFF61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1" name="Group 291">
              <a:extLst>
                <a:ext uri="{FF2B5EF4-FFF2-40B4-BE49-F238E27FC236}">
                  <a16:creationId xmlns:a16="http://schemas.microsoft.com/office/drawing/2014/main" id="{95D58B33-EA7F-4D13-B5FC-8E03B8564267}"/>
                </a:ext>
              </a:extLst>
            </p:cNvPr>
            <p:cNvGrpSpPr/>
            <p:nvPr/>
          </p:nvGrpSpPr>
          <p:grpSpPr>
            <a:xfrm>
              <a:off x="14034063" y="2693431"/>
              <a:ext cx="82785" cy="82785"/>
              <a:chOff x="0" y="0"/>
              <a:chExt cx="6350000" cy="6350000"/>
            </a:xfrm>
          </p:grpSpPr>
          <p:sp>
            <p:nvSpPr>
              <p:cNvPr id="3304" name="Freeform 292">
                <a:extLst>
                  <a:ext uri="{FF2B5EF4-FFF2-40B4-BE49-F238E27FC236}">
                    <a16:creationId xmlns:a16="http://schemas.microsoft.com/office/drawing/2014/main" id="{DC8B4CCB-9862-4574-81EC-18FF93EE6CA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2" name="Group 293">
              <a:extLst>
                <a:ext uri="{FF2B5EF4-FFF2-40B4-BE49-F238E27FC236}">
                  <a16:creationId xmlns:a16="http://schemas.microsoft.com/office/drawing/2014/main" id="{DFEB9FEC-4CAC-402B-AF2E-0E53B64AA3C1}"/>
                </a:ext>
              </a:extLst>
            </p:cNvPr>
            <p:cNvGrpSpPr/>
            <p:nvPr/>
          </p:nvGrpSpPr>
          <p:grpSpPr>
            <a:xfrm>
              <a:off x="14034063" y="9073915"/>
              <a:ext cx="82785" cy="82785"/>
              <a:chOff x="0" y="0"/>
              <a:chExt cx="6350000" cy="6350000"/>
            </a:xfrm>
          </p:grpSpPr>
          <p:sp>
            <p:nvSpPr>
              <p:cNvPr id="3303" name="Freeform 294">
                <a:extLst>
                  <a:ext uri="{FF2B5EF4-FFF2-40B4-BE49-F238E27FC236}">
                    <a16:creationId xmlns:a16="http://schemas.microsoft.com/office/drawing/2014/main" id="{20D30D77-7C24-47D2-BD11-F9FB418E768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3" name="Group 295">
              <a:extLst>
                <a:ext uri="{FF2B5EF4-FFF2-40B4-BE49-F238E27FC236}">
                  <a16:creationId xmlns:a16="http://schemas.microsoft.com/office/drawing/2014/main" id="{13CFF21A-E105-4244-A9B5-436663C2EF3C}"/>
                </a:ext>
              </a:extLst>
            </p:cNvPr>
            <p:cNvGrpSpPr/>
            <p:nvPr/>
          </p:nvGrpSpPr>
          <p:grpSpPr>
            <a:xfrm>
              <a:off x="14034063" y="5881131"/>
              <a:ext cx="82785" cy="82785"/>
              <a:chOff x="0" y="0"/>
              <a:chExt cx="6350000" cy="6350000"/>
            </a:xfrm>
          </p:grpSpPr>
          <p:sp>
            <p:nvSpPr>
              <p:cNvPr id="3302" name="Freeform 296">
                <a:extLst>
                  <a:ext uri="{FF2B5EF4-FFF2-40B4-BE49-F238E27FC236}">
                    <a16:creationId xmlns:a16="http://schemas.microsoft.com/office/drawing/2014/main" id="{A70DD124-BA56-41A5-AD0C-21216D2FFB7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4" name="Group 297">
              <a:extLst>
                <a:ext uri="{FF2B5EF4-FFF2-40B4-BE49-F238E27FC236}">
                  <a16:creationId xmlns:a16="http://schemas.microsoft.com/office/drawing/2014/main" id="{E4064DE5-F1F3-45F6-8D62-65F0D97F8D3F}"/>
                </a:ext>
              </a:extLst>
            </p:cNvPr>
            <p:cNvGrpSpPr/>
            <p:nvPr/>
          </p:nvGrpSpPr>
          <p:grpSpPr>
            <a:xfrm>
              <a:off x="1633891" y="0"/>
              <a:ext cx="82785" cy="82785"/>
              <a:chOff x="0" y="0"/>
              <a:chExt cx="6350000" cy="6350000"/>
            </a:xfrm>
          </p:grpSpPr>
          <p:sp>
            <p:nvSpPr>
              <p:cNvPr id="3301" name="Freeform 298">
                <a:extLst>
                  <a:ext uri="{FF2B5EF4-FFF2-40B4-BE49-F238E27FC236}">
                    <a16:creationId xmlns:a16="http://schemas.microsoft.com/office/drawing/2014/main" id="{5F7C51A1-F2E6-43C5-80FC-E67F542C87F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5" name="Group 299">
              <a:extLst>
                <a:ext uri="{FF2B5EF4-FFF2-40B4-BE49-F238E27FC236}">
                  <a16:creationId xmlns:a16="http://schemas.microsoft.com/office/drawing/2014/main" id="{59B3FB29-D1BB-4935-BD4B-836D049A41E9}"/>
                </a:ext>
              </a:extLst>
            </p:cNvPr>
            <p:cNvGrpSpPr/>
            <p:nvPr/>
          </p:nvGrpSpPr>
          <p:grpSpPr>
            <a:xfrm>
              <a:off x="1633891" y="6380485"/>
              <a:ext cx="82785" cy="82785"/>
              <a:chOff x="0" y="0"/>
              <a:chExt cx="6350000" cy="6350000"/>
            </a:xfrm>
          </p:grpSpPr>
          <p:sp>
            <p:nvSpPr>
              <p:cNvPr id="3300" name="Freeform 300">
                <a:extLst>
                  <a:ext uri="{FF2B5EF4-FFF2-40B4-BE49-F238E27FC236}">
                    <a16:creationId xmlns:a16="http://schemas.microsoft.com/office/drawing/2014/main" id="{31BB9929-5DBA-4979-8692-459D26BE140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6" name="Group 301">
              <a:extLst>
                <a:ext uri="{FF2B5EF4-FFF2-40B4-BE49-F238E27FC236}">
                  <a16:creationId xmlns:a16="http://schemas.microsoft.com/office/drawing/2014/main" id="{85363965-2BF7-4915-AC04-CCCA1A92E1CA}"/>
                </a:ext>
              </a:extLst>
            </p:cNvPr>
            <p:cNvGrpSpPr/>
            <p:nvPr/>
          </p:nvGrpSpPr>
          <p:grpSpPr>
            <a:xfrm>
              <a:off x="1633891" y="3187700"/>
              <a:ext cx="82785" cy="82785"/>
              <a:chOff x="0" y="0"/>
              <a:chExt cx="6350000" cy="6350000"/>
            </a:xfrm>
          </p:grpSpPr>
          <p:sp>
            <p:nvSpPr>
              <p:cNvPr id="3299" name="Freeform 302">
                <a:extLst>
                  <a:ext uri="{FF2B5EF4-FFF2-40B4-BE49-F238E27FC236}">
                    <a16:creationId xmlns:a16="http://schemas.microsoft.com/office/drawing/2014/main" id="{945B84FE-903D-4A0A-827A-9935A97B765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7" name="Group 303">
              <a:extLst>
                <a:ext uri="{FF2B5EF4-FFF2-40B4-BE49-F238E27FC236}">
                  <a16:creationId xmlns:a16="http://schemas.microsoft.com/office/drawing/2014/main" id="{FC29F203-48EF-48C6-8262-B156BF6876DB}"/>
                </a:ext>
              </a:extLst>
            </p:cNvPr>
            <p:cNvGrpSpPr/>
            <p:nvPr/>
          </p:nvGrpSpPr>
          <p:grpSpPr>
            <a:xfrm>
              <a:off x="1633891" y="9568185"/>
              <a:ext cx="82785" cy="82785"/>
              <a:chOff x="0" y="0"/>
              <a:chExt cx="6350000" cy="6350000"/>
            </a:xfrm>
          </p:grpSpPr>
          <p:sp>
            <p:nvSpPr>
              <p:cNvPr id="3298" name="Freeform 304">
                <a:extLst>
                  <a:ext uri="{FF2B5EF4-FFF2-40B4-BE49-F238E27FC236}">
                    <a16:creationId xmlns:a16="http://schemas.microsoft.com/office/drawing/2014/main" id="{054BACB1-C5CB-4698-B6EC-C1AFDFD7916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8" name="Group 305">
              <a:extLst>
                <a:ext uri="{FF2B5EF4-FFF2-40B4-BE49-F238E27FC236}">
                  <a16:creationId xmlns:a16="http://schemas.microsoft.com/office/drawing/2014/main" id="{B75E8C14-067A-4B3D-AC80-C2AF3E7A7277}"/>
                </a:ext>
              </a:extLst>
            </p:cNvPr>
            <p:cNvGrpSpPr/>
            <p:nvPr/>
          </p:nvGrpSpPr>
          <p:grpSpPr>
            <a:xfrm>
              <a:off x="11335164" y="0"/>
              <a:ext cx="82785" cy="82785"/>
              <a:chOff x="0" y="0"/>
              <a:chExt cx="6350000" cy="6350000"/>
            </a:xfrm>
          </p:grpSpPr>
          <p:sp>
            <p:nvSpPr>
              <p:cNvPr id="3297" name="Freeform 306">
                <a:extLst>
                  <a:ext uri="{FF2B5EF4-FFF2-40B4-BE49-F238E27FC236}">
                    <a16:creationId xmlns:a16="http://schemas.microsoft.com/office/drawing/2014/main" id="{F4442AF2-11AB-4919-8778-28317BBCA2D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79" name="Group 307">
              <a:extLst>
                <a:ext uri="{FF2B5EF4-FFF2-40B4-BE49-F238E27FC236}">
                  <a16:creationId xmlns:a16="http://schemas.microsoft.com/office/drawing/2014/main" id="{00326902-D5CC-4279-A448-4C75B84814D3}"/>
                </a:ext>
              </a:extLst>
            </p:cNvPr>
            <p:cNvGrpSpPr/>
            <p:nvPr/>
          </p:nvGrpSpPr>
          <p:grpSpPr>
            <a:xfrm>
              <a:off x="11335164" y="6380485"/>
              <a:ext cx="82785" cy="82785"/>
              <a:chOff x="0" y="0"/>
              <a:chExt cx="6350000" cy="6350000"/>
            </a:xfrm>
          </p:grpSpPr>
          <p:sp>
            <p:nvSpPr>
              <p:cNvPr id="3296" name="Freeform 308">
                <a:extLst>
                  <a:ext uri="{FF2B5EF4-FFF2-40B4-BE49-F238E27FC236}">
                    <a16:creationId xmlns:a16="http://schemas.microsoft.com/office/drawing/2014/main" id="{F91F37DF-53AA-4C7B-9D08-F11A5EB0DC5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0" name="Group 309">
              <a:extLst>
                <a:ext uri="{FF2B5EF4-FFF2-40B4-BE49-F238E27FC236}">
                  <a16:creationId xmlns:a16="http://schemas.microsoft.com/office/drawing/2014/main" id="{CD520AA7-8450-484D-A400-121284C31CB1}"/>
                </a:ext>
              </a:extLst>
            </p:cNvPr>
            <p:cNvGrpSpPr/>
            <p:nvPr/>
          </p:nvGrpSpPr>
          <p:grpSpPr>
            <a:xfrm>
              <a:off x="11335164" y="3187700"/>
              <a:ext cx="82785" cy="82785"/>
              <a:chOff x="0" y="0"/>
              <a:chExt cx="6350000" cy="6350000"/>
            </a:xfrm>
          </p:grpSpPr>
          <p:sp>
            <p:nvSpPr>
              <p:cNvPr id="3295" name="Freeform 310">
                <a:extLst>
                  <a:ext uri="{FF2B5EF4-FFF2-40B4-BE49-F238E27FC236}">
                    <a16:creationId xmlns:a16="http://schemas.microsoft.com/office/drawing/2014/main" id="{20015942-788D-4AFE-AC36-D48982AEC37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1" name="Group 311">
              <a:extLst>
                <a:ext uri="{FF2B5EF4-FFF2-40B4-BE49-F238E27FC236}">
                  <a16:creationId xmlns:a16="http://schemas.microsoft.com/office/drawing/2014/main" id="{7A1FC64E-8695-49E5-87BA-BF4A1D0782A7}"/>
                </a:ext>
              </a:extLst>
            </p:cNvPr>
            <p:cNvGrpSpPr/>
            <p:nvPr/>
          </p:nvGrpSpPr>
          <p:grpSpPr>
            <a:xfrm>
              <a:off x="11335164" y="9568185"/>
              <a:ext cx="82785" cy="82785"/>
              <a:chOff x="0" y="0"/>
              <a:chExt cx="6350000" cy="6350000"/>
            </a:xfrm>
          </p:grpSpPr>
          <p:sp>
            <p:nvSpPr>
              <p:cNvPr id="3294" name="Freeform 312">
                <a:extLst>
                  <a:ext uri="{FF2B5EF4-FFF2-40B4-BE49-F238E27FC236}">
                    <a16:creationId xmlns:a16="http://schemas.microsoft.com/office/drawing/2014/main" id="{C63807C7-620E-41C3-9871-AE56CD5FA2C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2" name="Group 313">
              <a:extLst>
                <a:ext uri="{FF2B5EF4-FFF2-40B4-BE49-F238E27FC236}">
                  <a16:creationId xmlns:a16="http://schemas.microsoft.com/office/drawing/2014/main" id="{A88E7E96-8DEC-4E8A-A607-FBEECFAF8D04}"/>
                </a:ext>
              </a:extLst>
            </p:cNvPr>
            <p:cNvGrpSpPr/>
            <p:nvPr/>
          </p:nvGrpSpPr>
          <p:grpSpPr>
            <a:xfrm>
              <a:off x="1633891" y="1618080"/>
              <a:ext cx="82785" cy="82785"/>
              <a:chOff x="0" y="0"/>
              <a:chExt cx="6350000" cy="6350000"/>
            </a:xfrm>
          </p:grpSpPr>
          <p:sp>
            <p:nvSpPr>
              <p:cNvPr id="3293" name="Freeform 314">
                <a:extLst>
                  <a:ext uri="{FF2B5EF4-FFF2-40B4-BE49-F238E27FC236}">
                    <a16:creationId xmlns:a16="http://schemas.microsoft.com/office/drawing/2014/main" id="{2FE3F164-DD7F-47B8-9E42-BA40C8CB32C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3" name="Group 315">
              <a:extLst>
                <a:ext uri="{FF2B5EF4-FFF2-40B4-BE49-F238E27FC236}">
                  <a16:creationId xmlns:a16="http://schemas.microsoft.com/office/drawing/2014/main" id="{F10EB4B6-4ED0-4F61-B106-E052792664A1}"/>
                </a:ext>
              </a:extLst>
            </p:cNvPr>
            <p:cNvGrpSpPr/>
            <p:nvPr/>
          </p:nvGrpSpPr>
          <p:grpSpPr>
            <a:xfrm>
              <a:off x="1633891" y="7998564"/>
              <a:ext cx="82785" cy="82785"/>
              <a:chOff x="0" y="0"/>
              <a:chExt cx="6350000" cy="6350000"/>
            </a:xfrm>
          </p:grpSpPr>
          <p:sp>
            <p:nvSpPr>
              <p:cNvPr id="3292" name="Freeform 316">
                <a:extLst>
                  <a:ext uri="{FF2B5EF4-FFF2-40B4-BE49-F238E27FC236}">
                    <a16:creationId xmlns:a16="http://schemas.microsoft.com/office/drawing/2014/main" id="{4847B233-5F02-4EDA-B8C6-F412A839601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4" name="Group 317">
              <a:extLst>
                <a:ext uri="{FF2B5EF4-FFF2-40B4-BE49-F238E27FC236}">
                  <a16:creationId xmlns:a16="http://schemas.microsoft.com/office/drawing/2014/main" id="{CADC8FC8-DA8E-412C-9365-320E7C779552}"/>
                </a:ext>
              </a:extLst>
            </p:cNvPr>
            <p:cNvGrpSpPr/>
            <p:nvPr/>
          </p:nvGrpSpPr>
          <p:grpSpPr>
            <a:xfrm>
              <a:off x="1633891" y="4805780"/>
              <a:ext cx="82785" cy="82785"/>
              <a:chOff x="0" y="0"/>
              <a:chExt cx="6350000" cy="6350000"/>
            </a:xfrm>
          </p:grpSpPr>
          <p:sp>
            <p:nvSpPr>
              <p:cNvPr id="3291" name="Freeform 318">
                <a:extLst>
                  <a:ext uri="{FF2B5EF4-FFF2-40B4-BE49-F238E27FC236}">
                    <a16:creationId xmlns:a16="http://schemas.microsoft.com/office/drawing/2014/main" id="{B0D7898D-1122-433E-AC1E-5BBA30F83B8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5" name="Group 319">
              <a:extLst>
                <a:ext uri="{FF2B5EF4-FFF2-40B4-BE49-F238E27FC236}">
                  <a16:creationId xmlns:a16="http://schemas.microsoft.com/office/drawing/2014/main" id="{BAE492E7-FF29-482D-BB54-5BB903D8091A}"/>
                </a:ext>
              </a:extLst>
            </p:cNvPr>
            <p:cNvGrpSpPr/>
            <p:nvPr/>
          </p:nvGrpSpPr>
          <p:grpSpPr>
            <a:xfrm>
              <a:off x="11335164" y="1618080"/>
              <a:ext cx="82785" cy="82785"/>
              <a:chOff x="0" y="0"/>
              <a:chExt cx="6350000" cy="6350000"/>
            </a:xfrm>
          </p:grpSpPr>
          <p:sp>
            <p:nvSpPr>
              <p:cNvPr id="3290" name="Freeform 320">
                <a:extLst>
                  <a:ext uri="{FF2B5EF4-FFF2-40B4-BE49-F238E27FC236}">
                    <a16:creationId xmlns:a16="http://schemas.microsoft.com/office/drawing/2014/main" id="{F2EFDA0B-01F4-4FA8-92BB-C09027772E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6" name="Group 321">
              <a:extLst>
                <a:ext uri="{FF2B5EF4-FFF2-40B4-BE49-F238E27FC236}">
                  <a16:creationId xmlns:a16="http://schemas.microsoft.com/office/drawing/2014/main" id="{49A98A21-743D-4753-B991-E93FD899292A}"/>
                </a:ext>
              </a:extLst>
            </p:cNvPr>
            <p:cNvGrpSpPr/>
            <p:nvPr/>
          </p:nvGrpSpPr>
          <p:grpSpPr>
            <a:xfrm>
              <a:off x="11335164" y="7998564"/>
              <a:ext cx="82785" cy="82785"/>
              <a:chOff x="0" y="0"/>
              <a:chExt cx="6350000" cy="6350000"/>
            </a:xfrm>
          </p:grpSpPr>
          <p:sp>
            <p:nvSpPr>
              <p:cNvPr id="3289" name="Freeform 322">
                <a:extLst>
                  <a:ext uri="{FF2B5EF4-FFF2-40B4-BE49-F238E27FC236}">
                    <a16:creationId xmlns:a16="http://schemas.microsoft.com/office/drawing/2014/main" id="{578EB166-FE4B-4D27-BAD7-B4581FD34D9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7" name="Group 323">
              <a:extLst>
                <a:ext uri="{FF2B5EF4-FFF2-40B4-BE49-F238E27FC236}">
                  <a16:creationId xmlns:a16="http://schemas.microsoft.com/office/drawing/2014/main" id="{F6DD95C3-D0EC-4B44-918C-D1CAE6079291}"/>
                </a:ext>
              </a:extLst>
            </p:cNvPr>
            <p:cNvGrpSpPr/>
            <p:nvPr/>
          </p:nvGrpSpPr>
          <p:grpSpPr>
            <a:xfrm>
              <a:off x="11335164" y="4805780"/>
              <a:ext cx="82785" cy="82785"/>
              <a:chOff x="0" y="0"/>
              <a:chExt cx="6350000" cy="6350000"/>
            </a:xfrm>
          </p:grpSpPr>
          <p:sp>
            <p:nvSpPr>
              <p:cNvPr id="3288" name="Freeform 324">
                <a:extLst>
                  <a:ext uri="{FF2B5EF4-FFF2-40B4-BE49-F238E27FC236}">
                    <a16:creationId xmlns:a16="http://schemas.microsoft.com/office/drawing/2014/main" id="{03F923D9-A833-4DDC-91FF-10D2A51C244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8" name="Group 325">
              <a:extLst>
                <a:ext uri="{FF2B5EF4-FFF2-40B4-BE49-F238E27FC236}">
                  <a16:creationId xmlns:a16="http://schemas.microsoft.com/office/drawing/2014/main" id="{D25EEBDA-5F90-4CF6-8A56-8E4CF2228DBD}"/>
                </a:ext>
              </a:extLst>
            </p:cNvPr>
            <p:cNvGrpSpPr/>
            <p:nvPr/>
          </p:nvGrpSpPr>
          <p:grpSpPr>
            <a:xfrm>
              <a:off x="8128040" y="0"/>
              <a:ext cx="82785" cy="82785"/>
              <a:chOff x="0" y="0"/>
              <a:chExt cx="6350000" cy="6350000"/>
            </a:xfrm>
          </p:grpSpPr>
          <p:sp>
            <p:nvSpPr>
              <p:cNvPr id="3287" name="Freeform 326">
                <a:extLst>
                  <a:ext uri="{FF2B5EF4-FFF2-40B4-BE49-F238E27FC236}">
                    <a16:creationId xmlns:a16="http://schemas.microsoft.com/office/drawing/2014/main" id="{5CF89EA6-981F-4F36-8A70-95F172E4E99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89" name="Group 327">
              <a:extLst>
                <a:ext uri="{FF2B5EF4-FFF2-40B4-BE49-F238E27FC236}">
                  <a16:creationId xmlns:a16="http://schemas.microsoft.com/office/drawing/2014/main" id="{50E3C22B-855E-47A9-80B7-7079D6412A38}"/>
                </a:ext>
              </a:extLst>
            </p:cNvPr>
            <p:cNvGrpSpPr/>
            <p:nvPr/>
          </p:nvGrpSpPr>
          <p:grpSpPr>
            <a:xfrm>
              <a:off x="8128040" y="6380485"/>
              <a:ext cx="82785" cy="82785"/>
              <a:chOff x="0" y="0"/>
              <a:chExt cx="6350000" cy="6350000"/>
            </a:xfrm>
          </p:grpSpPr>
          <p:sp>
            <p:nvSpPr>
              <p:cNvPr id="3286" name="Freeform 328">
                <a:extLst>
                  <a:ext uri="{FF2B5EF4-FFF2-40B4-BE49-F238E27FC236}">
                    <a16:creationId xmlns:a16="http://schemas.microsoft.com/office/drawing/2014/main" id="{382EE306-151F-4671-A37A-588C414112E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0" name="Group 329">
              <a:extLst>
                <a:ext uri="{FF2B5EF4-FFF2-40B4-BE49-F238E27FC236}">
                  <a16:creationId xmlns:a16="http://schemas.microsoft.com/office/drawing/2014/main" id="{CFF68665-4991-4A15-913A-65466A23145F}"/>
                </a:ext>
              </a:extLst>
            </p:cNvPr>
            <p:cNvGrpSpPr/>
            <p:nvPr/>
          </p:nvGrpSpPr>
          <p:grpSpPr>
            <a:xfrm>
              <a:off x="8128040" y="3187700"/>
              <a:ext cx="82785" cy="82785"/>
              <a:chOff x="0" y="0"/>
              <a:chExt cx="6350000" cy="6350000"/>
            </a:xfrm>
          </p:grpSpPr>
          <p:sp>
            <p:nvSpPr>
              <p:cNvPr id="3285" name="Freeform 330">
                <a:extLst>
                  <a:ext uri="{FF2B5EF4-FFF2-40B4-BE49-F238E27FC236}">
                    <a16:creationId xmlns:a16="http://schemas.microsoft.com/office/drawing/2014/main" id="{2CE3CBD6-A195-4030-9863-2B17ACCEF8A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1" name="Group 331">
              <a:extLst>
                <a:ext uri="{FF2B5EF4-FFF2-40B4-BE49-F238E27FC236}">
                  <a16:creationId xmlns:a16="http://schemas.microsoft.com/office/drawing/2014/main" id="{C072F884-A954-40F4-8884-D7A175CC1BD9}"/>
                </a:ext>
              </a:extLst>
            </p:cNvPr>
            <p:cNvGrpSpPr/>
            <p:nvPr/>
          </p:nvGrpSpPr>
          <p:grpSpPr>
            <a:xfrm>
              <a:off x="8128040" y="9568185"/>
              <a:ext cx="82785" cy="82785"/>
              <a:chOff x="0" y="0"/>
              <a:chExt cx="6350000" cy="6350000"/>
            </a:xfrm>
          </p:grpSpPr>
          <p:sp>
            <p:nvSpPr>
              <p:cNvPr id="3284" name="Freeform 332">
                <a:extLst>
                  <a:ext uri="{FF2B5EF4-FFF2-40B4-BE49-F238E27FC236}">
                    <a16:creationId xmlns:a16="http://schemas.microsoft.com/office/drawing/2014/main" id="{8C69A3F1-185F-44CE-A0C9-AB209F4C593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2" name="Group 333">
              <a:extLst>
                <a:ext uri="{FF2B5EF4-FFF2-40B4-BE49-F238E27FC236}">
                  <a16:creationId xmlns:a16="http://schemas.microsoft.com/office/drawing/2014/main" id="{D3422C8E-6818-448F-AE85-7E4EE39C92A1}"/>
                </a:ext>
              </a:extLst>
            </p:cNvPr>
            <p:cNvGrpSpPr/>
            <p:nvPr/>
          </p:nvGrpSpPr>
          <p:grpSpPr>
            <a:xfrm>
              <a:off x="17829312" y="0"/>
              <a:ext cx="82785" cy="82785"/>
              <a:chOff x="0" y="0"/>
              <a:chExt cx="6350000" cy="6350000"/>
            </a:xfrm>
          </p:grpSpPr>
          <p:sp>
            <p:nvSpPr>
              <p:cNvPr id="3283" name="Freeform 334">
                <a:extLst>
                  <a:ext uri="{FF2B5EF4-FFF2-40B4-BE49-F238E27FC236}">
                    <a16:creationId xmlns:a16="http://schemas.microsoft.com/office/drawing/2014/main" id="{71B4F7E4-E7D7-48DC-B5BB-83E8CE35B75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3" name="Group 335">
              <a:extLst>
                <a:ext uri="{FF2B5EF4-FFF2-40B4-BE49-F238E27FC236}">
                  <a16:creationId xmlns:a16="http://schemas.microsoft.com/office/drawing/2014/main" id="{C040D161-BE56-4FE3-8709-1C7E03287CF7}"/>
                </a:ext>
              </a:extLst>
            </p:cNvPr>
            <p:cNvGrpSpPr/>
            <p:nvPr/>
          </p:nvGrpSpPr>
          <p:grpSpPr>
            <a:xfrm>
              <a:off x="17829312" y="6380485"/>
              <a:ext cx="82785" cy="82785"/>
              <a:chOff x="0" y="0"/>
              <a:chExt cx="6350000" cy="6350000"/>
            </a:xfrm>
          </p:grpSpPr>
          <p:sp>
            <p:nvSpPr>
              <p:cNvPr id="3282" name="Freeform 336">
                <a:extLst>
                  <a:ext uri="{FF2B5EF4-FFF2-40B4-BE49-F238E27FC236}">
                    <a16:creationId xmlns:a16="http://schemas.microsoft.com/office/drawing/2014/main" id="{8C95FCE5-0C17-43E8-A54E-56D12768C44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4" name="Group 337">
              <a:extLst>
                <a:ext uri="{FF2B5EF4-FFF2-40B4-BE49-F238E27FC236}">
                  <a16:creationId xmlns:a16="http://schemas.microsoft.com/office/drawing/2014/main" id="{5DA39677-9CAE-4016-BB48-CA34F8BEECF9}"/>
                </a:ext>
              </a:extLst>
            </p:cNvPr>
            <p:cNvGrpSpPr/>
            <p:nvPr/>
          </p:nvGrpSpPr>
          <p:grpSpPr>
            <a:xfrm>
              <a:off x="17829312" y="3187700"/>
              <a:ext cx="82785" cy="82785"/>
              <a:chOff x="0" y="0"/>
              <a:chExt cx="6350000" cy="6350000"/>
            </a:xfrm>
          </p:grpSpPr>
          <p:sp>
            <p:nvSpPr>
              <p:cNvPr id="3281" name="Freeform 338">
                <a:extLst>
                  <a:ext uri="{FF2B5EF4-FFF2-40B4-BE49-F238E27FC236}">
                    <a16:creationId xmlns:a16="http://schemas.microsoft.com/office/drawing/2014/main" id="{8AE0B840-0D2B-4B6D-A5FA-894E057E99F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5" name="Group 339">
              <a:extLst>
                <a:ext uri="{FF2B5EF4-FFF2-40B4-BE49-F238E27FC236}">
                  <a16:creationId xmlns:a16="http://schemas.microsoft.com/office/drawing/2014/main" id="{C44FD2A2-20F0-430C-ADC7-4CD0235B0BFC}"/>
                </a:ext>
              </a:extLst>
            </p:cNvPr>
            <p:cNvGrpSpPr/>
            <p:nvPr/>
          </p:nvGrpSpPr>
          <p:grpSpPr>
            <a:xfrm>
              <a:off x="17829312" y="9568185"/>
              <a:ext cx="82785" cy="82785"/>
              <a:chOff x="0" y="0"/>
              <a:chExt cx="6350000" cy="6350000"/>
            </a:xfrm>
          </p:grpSpPr>
          <p:sp>
            <p:nvSpPr>
              <p:cNvPr id="3280" name="Freeform 340">
                <a:extLst>
                  <a:ext uri="{FF2B5EF4-FFF2-40B4-BE49-F238E27FC236}">
                    <a16:creationId xmlns:a16="http://schemas.microsoft.com/office/drawing/2014/main" id="{CA74C2FC-0C16-4EE8-AFCD-A0B39BA5DA8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6" name="Group 341">
              <a:extLst>
                <a:ext uri="{FF2B5EF4-FFF2-40B4-BE49-F238E27FC236}">
                  <a16:creationId xmlns:a16="http://schemas.microsoft.com/office/drawing/2014/main" id="{C7CD85C9-D2C2-4609-A3AD-91B3E89109A8}"/>
                </a:ext>
              </a:extLst>
            </p:cNvPr>
            <p:cNvGrpSpPr/>
            <p:nvPr/>
          </p:nvGrpSpPr>
          <p:grpSpPr>
            <a:xfrm>
              <a:off x="21016693" y="0"/>
              <a:ext cx="82785" cy="82785"/>
              <a:chOff x="0" y="0"/>
              <a:chExt cx="6350000" cy="6350000"/>
            </a:xfrm>
          </p:grpSpPr>
          <p:sp>
            <p:nvSpPr>
              <p:cNvPr id="3279" name="Freeform 342">
                <a:extLst>
                  <a:ext uri="{FF2B5EF4-FFF2-40B4-BE49-F238E27FC236}">
                    <a16:creationId xmlns:a16="http://schemas.microsoft.com/office/drawing/2014/main" id="{54E45244-E9D6-48EB-9C92-EE76940113B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7" name="Group 343">
              <a:extLst>
                <a:ext uri="{FF2B5EF4-FFF2-40B4-BE49-F238E27FC236}">
                  <a16:creationId xmlns:a16="http://schemas.microsoft.com/office/drawing/2014/main" id="{F26DA6A9-51C8-4586-A2BD-629DA6BFC4F6}"/>
                </a:ext>
              </a:extLst>
            </p:cNvPr>
            <p:cNvGrpSpPr/>
            <p:nvPr/>
          </p:nvGrpSpPr>
          <p:grpSpPr>
            <a:xfrm>
              <a:off x="21016693" y="6380485"/>
              <a:ext cx="82785" cy="82785"/>
              <a:chOff x="0" y="0"/>
              <a:chExt cx="6350000" cy="6350000"/>
            </a:xfrm>
          </p:grpSpPr>
          <p:sp>
            <p:nvSpPr>
              <p:cNvPr id="3278" name="Freeform 344">
                <a:extLst>
                  <a:ext uri="{FF2B5EF4-FFF2-40B4-BE49-F238E27FC236}">
                    <a16:creationId xmlns:a16="http://schemas.microsoft.com/office/drawing/2014/main" id="{91017EF3-88DF-4558-9377-04BDA639571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8" name="Group 345">
              <a:extLst>
                <a:ext uri="{FF2B5EF4-FFF2-40B4-BE49-F238E27FC236}">
                  <a16:creationId xmlns:a16="http://schemas.microsoft.com/office/drawing/2014/main" id="{AB0A0D0F-3CA0-4B08-B9CA-8B0E77E2AF68}"/>
                </a:ext>
              </a:extLst>
            </p:cNvPr>
            <p:cNvGrpSpPr/>
            <p:nvPr/>
          </p:nvGrpSpPr>
          <p:grpSpPr>
            <a:xfrm>
              <a:off x="21016693" y="3187700"/>
              <a:ext cx="82785" cy="82785"/>
              <a:chOff x="0" y="0"/>
              <a:chExt cx="6350000" cy="6350000"/>
            </a:xfrm>
          </p:grpSpPr>
          <p:sp>
            <p:nvSpPr>
              <p:cNvPr id="3277" name="Freeform 346">
                <a:extLst>
                  <a:ext uri="{FF2B5EF4-FFF2-40B4-BE49-F238E27FC236}">
                    <a16:creationId xmlns:a16="http://schemas.microsoft.com/office/drawing/2014/main" id="{4CE44753-4431-4291-812E-B0F1F6704A7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899" name="Group 347">
              <a:extLst>
                <a:ext uri="{FF2B5EF4-FFF2-40B4-BE49-F238E27FC236}">
                  <a16:creationId xmlns:a16="http://schemas.microsoft.com/office/drawing/2014/main" id="{413CA294-DF9D-4B58-A6BD-F3C0135AFB3E}"/>
                </a:ext>
              </a:extLst>
            </p:cNvPr>
            <p:cNvGrpSpPr/>
            <p:nvPr/>
          </p:nvGrpSpPr>
          <p:grpSpPr>
            <a:xfrm>
              <a:off x="21016693" y="9568185"/>
              <a:ext cx="82785" cy="82785"/>
              <a:chOff x="0" y="0"/>
              <a:chExt cx="6350000" cy="6350000"/>
            </a:xfrm>
          </p:grpSpPr>
          <p:sp>
            <p:nvSpPr>
              <p:cNvPr id="3276" name="Freeform 348">
                <a:extLst>
                  <a:ext uri="{FF2B5EF4-FFF2-40B4-BE49-F238E27FC236}">
                    <a16:creationId xmlns:a16="http://schemas.microsoft.com/office/drawing/2014/main" id="{33DA6E7B-214A-40C9-B029-4D80BF84DED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0" name="Group 349">
              <a:extLst>
                <a:ext uri="{FF2B5EF4-FFF2-40B4-BE49-F238E27FC236}">
                  <a16:creationId xmlns:a16="http://schemas.microsoft.com/office/drawing/2014/main" id="{E1BE4ECF-1834-4B15-AFF4-5852BEF3FD1C}"/>
                </a:ext>
              </a:extLst>
            </p:cNvPr>
            <p:cNvGrpSpPr/>
            <p:nvPr/>
          </p:nvGrpSpPr>
          <p:grpSpPr>
            <a:xfrm>
              <a:off x="8128040" y="1618080"/>
              <a:ext cx="82785" cy="82785"/>
              <a:chOff x="0" y="0"/>
              <a:chExt cx="6350000" cy="6350000"/>
            </a:xfrm>
          </p:grpSpPr>
          <p:sp>
            <p:nvSpPr>
              <p:cNvPr id="3275" name="Freeform 350">
                <a:extLst>
                  <a:ext uri="{FF2B5EF4-FFF2-40B4-BE49-F238E27FC236}">
                    <a16:creationId xmlns:a16="http://schemas.microsoft.com/office/drawing/2014/main" id="{CA364AB9-197E-4FEF-8DEA-B0B549DBCDB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1" name="Group 351">
              <a:extLst>
                <a:ext uri="{FF2B5EF4-FFF2-40B4-BE49-F238E27FC236}">
                  <a16:creationId xmlns:a16="http://schemas.microsoft.com/office/drawing/2014/main" id="{8108E77B-CA05-4746-AA57-7C8DDC3F5636}"/>
                </a:ext>
              </a:extLst>
            </p:cNvPr>
            <p:cNvGrpSpPr/>
            <p:nvPr/>
          </p:nvGrpSpPr>
          <p:grpSpPr>
            <a:xfrm>
              <a:off x="8128040" y="7998564"/>
              <a:ext cx="82785" cy="82785"/>
              <a:chOff x="0" y="0"/>
              <a:chExt cx="6350000" cy="6350000"/>
            </a:xfrm>
          </p:grpSpPr>
          <p:sp>
            <p:nvSpPr>
              <p:cNvPr id="3274" name="Freeform 352">
                <a:extLst>
                  <a:ext uri="{FF2B5EF4-FFF2-40B4-BE49-F238E27FC236}">
                    <a16:creationId xmlns:a16="http://schemas.microsoft.com/office/drawing/2014/main" id="{428FD40B-9CF6-4AA8-BBAA-EA80B8A8089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2" name="Group 353">
              <a:extLst>
                <a:ext uri="{FF2B5EF4-FFF2-40B4-BE49-F238E27FC236}">
                  <a16:creationId xmlns:a16="http://schemas.microsoft.com/office/drawing/2014/main" id="{9A27F905-8640-4C62-AEED-3F5811A777FF}"/>
                </a:ext>
              </a:extLst>
            </p:cNvPr>
            <p:cNvGrpSpPr/>
            <p:nvPr/>
          </p:nvGrpSpPr>
          <p:grpSpPr>
            <a:xfrm>
              <a:off x="8128040" y="4805780"/>
              <a:ext cx="82785" cy="82785"/>
              <a:chOff x="0" y="0"/>
              <a:chExt cx="6350000" cy="6350000"/>
            </a:xfrm>
          </p:grpSpPr>
          <p:sp>
            <p:nvSpPr>
              <p:cNvPr id="3273" name="Freeform 354">
                <a:extLst>
                  <a:ext uri="{FF2B5EF4-FFF2-40B4-BE49-F238E27FC236}">
                    <a16:creationId xmlns:a16="http://schemas.microsoft.com/office/drawing/2014/main" id="{10F342C6-2893-4EDF-B385-6C438C0B37D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3" name="Group 355">
              <a:extLst>
                <a:ext uri="{FF2B5EF4-FFF2-40B4-BE49-F238E27FC236}">
                  <a16:creationId xmlns:a16="http://schemas.microsoft.com/office/drawing/2014/main" id="{EF614B2E-DB0E-461D-9461-BC832174A8CF}"/>
                </a:ext>
              </a:extLst>
            </p:cNvPr>
            <p:cNvGrpSpPr/>
            <p:nvPr/>
          </p:nvGrpSpPr>
          <p:grpSpPr>
            <a:xfrm>
              <a:off x="17829312" y="1618080"/>
              <a:ext cx="82785" cy="82785"/>
              <a:chOff x="0" y="0"/>
              <a:chExt cx="6350000" cy="6350000"/>
            </a:xfrm>
          </p:grpSpPr>
          <p:sp>
            <p:nvSpPr>
              <p:cNvPr id="3272" name="Freeform 356">
                <a:extLst>
                  <a:ext uri="{FF2B5EF4-FFF2-40B4-BE49-F238E27FC236}">
                    <a16:creationId xmlns:a16="http://schemas.microsoft.com/office/drawing/2014/main" id="{DEADB2B1-6C9B-44B1-BA3A-EF143409892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4" name="Group 357">
              <a:extLst>
                <a:ext uri="{FF2B5EF4-FFF2-40B4-BE49-F238E27FC236}">
                  <a16:creationId xmlns:a16="http://schemas.microsoft.com/office/drawing/2014/main" id="{D3AAF4E1-CBE3-476F-AB81-E073FE7CDEEE}"/>
                </a:ext>
              </a:extLst>
            </p:cNvPr>
            <p:cNvGrpSpPr/>
            <p:nvPr/>
          </p:nvGrpSpPr>
          <p:grpSpPr>
            <a:xfrm>
              <a:off x="17829312" y="7998564"/>
              <a:ext cx="82785" cy="82785"/>
              <a:chOff x="0" y="0"/>
              <a:chExt cx="6350000" cy="6350000"/>
            </a:xfrm>
          </p:grpSpPr>
          <p:sp>
            <p:nvSpPr>
              <p:cNvPr id="3271" name="Freeform 358">
                <a:extLst>
                  <a:ext uri="{FF2B5EF4-FFF2-40B4-BE49-F238E27FC236}">
                    <a16:creationId xmlns:a16="http://schemas.microsoft.com/office/drawing/2014/main" id="{2C2D7832-E160-4686-B8C6-B9951DE88BA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5" name="Group 359">
              <a:extLst>
                <a:ext uri="{FF2B5EF4-FFF2-40B4-BE49-F238E27FC236}">
                  <a16:creationId xmlns:a16="http://schemas.microsoft.com/office/drawing/2014/main" id="{E2F27FFF-25D0-4474-89E0-1D4CBB76FACF}"/>
                </a:ext>
              </a:extLst>
            </p:cNvPr>
            <p:cNvGrpSpPr/>
            <p:nvPr/>
          </p:nvGrpSpPr>
          <p:grpSpPr>
            <a:xfrm>
              <a:off x="17829312" y="4805780"/>
              <a:ext cx="82785" cy="82785"/>
              <a:chOff x="0" y="0"/>
              <a:chExt cx="6350000" cy="6350000"/>
            </a:xfrm>
          </p:grpSpPr>
          <p:sp>
            <p:nvSpPr>
              <p:cNvPr id="3270" name="Freeform 360">
                <a:extLst>
                  <a:ext uri="{FF2B5EF4-FFF2-40B4-BE49-F238E27FC236}">
                    <a16:creationId xmlns:a16="http://schemas.microsoft.com/office/drawing/2014/main" id="{AA3BCAA8-8C7E-4F7F-9728-BDE5E5A07DE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6" name="Group 361">
              <a:extLst>
                <a:ext uri="{FF2B5EF4-FFF2-40B4-BE49-F238E27FC236}">
                  <a16:creationId xmlns:a16="http://schemas.microsoft.com/office/drawing/2014/main" id="{EDE7ED31-E8C4-4D76-80D1-2C5C081A86DD}"/>
                </a:ext>
              </a:extLst>
            </p:cNvPr>
            <p:cNvGrpSpPr/>
            <p:nvPr/>
          </p:nvGrpSpPr>
          <p:grpSpPr>
            <a:xfrm>
              <a:off x="21016693" y="1618080"/>
              <a:ext cx="82785" cy="82785"/>
              <a:chOff x="0" y="0"/>
              <a:chExt cx="6350000" cy="6350000"/>
            </a:xfrm>
          </p:grpSpPr>
          <p:sp>
            <p:nvSpPr>
              <p:cNvPr id="3269" name="Freeform 362">
                <a:extLst>
                  <a:ext uri="{FF2B5EF4-FFF2-40B4-BE49-F238E27FC236}">
                    <a16:creationId xmlns:a16="http://schemas.microsoft.com/office/drawing/2014/main" id="{0EB071B4-9BEC-4F57-8E77-8BB616A689E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7" name="Group 363">
              <a:extLst>
                <a:ext uri="{FF2B5EF4-FFF2-40B4-BE49-F238E27FC236}">
                  <a16:creationId xmlns:a16="http://schemas.microsoft.com/office/drawing/2014/main" id="{4922F451-82E4-4777-B838-1AA766109B5F}"/>
                </a:ext>
              </a:extLst>
            </p:cNvPr>
            <p:cNvGrpSpPr/>
            <p:nvPr/>
          </p:nvGrpSpPr>
          <p:grpSpPr>
            <a:xfrm>
              <a:off x="21016693" y="7998564"/>
              <a:ext cx="82785" cy="82785"/>
              <a:chOff x="0" y="0"/>
              <a:chExt cx="6350000" cy="6350000"/>
            </a:xfrm>
          </p:grpSpPr>
          <p:sp>
            <p:nvSpPr>
              <p:cNvPr id="3268" name="Freeform 364">
                <a:extLst>
                  <a:ext uri="{FF2B5EF4-FFF2-40B4-BE49-F238E27FC236}">
                    <a16:creationId xmlns:a16="http://schemas.microsoft.com/office/drawing/2014/main" id="{A829326B-7320-4913-BCF6-9DF5A428FBC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8" name="Group 365">
              <a:extLst>
                <a:ext uri="{FF2B5EF4-FFF2-40B4-BE49-F238E27FC236}">
                  <a16:creationId xmlns:a16="http://schemas.microsoft.com/office/drawing/2014/main" id="{94543A59-82A8-4AB1-B4CB-DDFD478A6197}"/>
                </a:ext>
              </a:extLst>
            </p:cNvPr>
            <p:cNvGrpSpPr/>
            <p:nvPr/>
          </p:nvGrpSpPr>
          <p:grpSpPr>
            <a:xfrm>
              <a:off x="21016693" y="4805780"/>
              <a:ext cx="82785" cy="82785"/>
              <a:chOff x="0" y="0"/>
              <a:chExt cx="6350000" cy="6350000"/>
            </a:xfrm>
          </p:grpSpPr>
          <p:sp>
            <p:nvSpPr>
              <p:cNvPr id="3267" name="Freeform 366">
                <a:extLst>
                  <a:ext uri="{FF2B5EF4-FFF2-40B4-BE49-F238E27FC236}">
                    <a16:creationId xmlns:a16="http://schemas.microsoft.com/office/drawing/2014/main" id="{776A1A60-4411-4333-AC87-A3E3FE17F13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09" name="Group 367">
              <a:extLst>
                <a:ext uri="{FF2B5EF4-FFF2-40B4-BE49-F238E27FC236}">
                  <a16:creationId xmlns:a16="http://schemas.microsoft.com/office/drawing/2014/main" id="{26BDA866-923C-452E-B785-A48CC1A812BC}"/>
                </a:ext>
              </a:extLst>
            </p:cNvPr>
            <p:cNvGrpSpPr/>
            <p:nvPr/>
          </p:nvGrpSpPr>
          <p:grpSpPr>
            <a:xfrm>
              <a:off x="4881756" y="0"/>
              <a:ext cx="82785" cy="82785"/>
              <a:chOff x="0" y="0"/>
              <a:chExt cx="6350000" cy="6350000"/>
            </a:xfrm>
          </p:grpSpPr>
          <p:sp>
            <p:nvSpPr>
              <p:cNvPr id="3266" name="Freeform 368">
                <a:extLst>
                  <a:ext uri="{FF2B5EF4-FFF2-40B4-BE49-F238E27FC236}">
                    <a16:creationId xmlns:a16="http://schemas.microsoft.com/office/drawing/2014/main" id="{2F0DCB33-5325-4E0C-A9E9-25950771467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0" name="Group 369">
              <a:extLst>
                <a:ext uri="{FF2B5EF4-FFF2-40B4-BE49-F238E27FC236}">
                  <a16:creationId xmlns:a16="http://schemas.microsoft.com/office/drawing/2014/main" id="{DD6CD220-C748-4A12-9CE5-8DC1354F7D32}"/>
                </a:ext>
              </a:extLst>
            </p:cNvPr>
            <p:cNvGrpSpPr/>
            <p:nvPr/>
          </p:nvGrpSpPr>
          <p:grpSpPr>
            <a:xfrm>
              <a:off x="4881756" y="6380485"/>
              <a:ext cx="82785" cy="82785"/>
              <a:chOff x="0" y="0"/>
              <a:chExt cx="6350000" cy="6350000"/>
            </a:xfrm>
          </p:grpSpPr>
          <p:sp>
            <p:nvSpPr>
              <p:cNvPr id="3265" name="Freeform 370">
                <a:extLst>
                  <a:ext uri="{FF2B5EF4-FFF2-40B4-BE49-F238E27FC236}">
                    <a16:creationId xmlns:a16="http://schemas.microsoft.com/office/drawing/2014/main" id="{D1BDD262-C4A5-4F19-977F-424DC5831F4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1" name="Group 371">
              <a:extLst>
                <a:ext uri="{FF2B5EF4-FFF2-40B4-BE49-F238E27FC236}">
                  <a16:creationId xmlns:a16="http://schemas.microsoft.com/office/drawing/2014/main" id="{89823778-E669-4584-BF6F-067870CB6850}"/>
                </a:ext>
              </a:extLst>
            </p:cNvPr>
            <p:cNvGrpSpPr/>
            <p:nvPr/>
          </p:nvGrpSpPr>
          <p:grpSpPr>
            <a:xfrm>
              <a:off x="4881756" y="3187700"/>
              <a:ext cx="82785" cy="82785"/>
              <a:chOff x="0" y="0"/>
              <a:chExt cx="6350000" cy="6350000"/>
            </a:xfrm>
          </p:grpSpPr>
          <p:sp>
            <p:nvSpPr>
              <p:cNvPr id="3264" name="Freeform 372">
                <a:extLst>
                  <a:ext uri="{FF2B5EF4-FFF2-40B4-BE49-F238E27FC236}">
                    <a16:creationId xmlns:a16="http://schemas.microsoft.com/office/drawing/2014/main" id="{381A521B-AE51-4582-9A57-EDE812727CC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2" name="Group 373">
              <a:extLst>
                <a:ext uri="{FF2B5EF4-FFF2-40B4-BE49-F238E27FC236}">
                  <a16:creationId xmlns:a16="http://schemas.microsoft.com/office/drawing/2014/main" id="{0303B533-78E7-44F8-946A-3B58E75DC87E}"/>
                </a:ext>
              </a:extLst>
            </p:cNvPr>
            <p:cNvGrpSpPr/>
            <p:nvPr/>
          </p:nvGrpSpPr>
          <p:grpSpPr>
            <a:xfrm>
              <a:off x="4881756" y="9568185"/>
              <a:ext cx="82785" cy="82785"/>
              <a:chOff x="0" y="0"/>
              <a:chExt cx="6350000" cy="6350000"/>
            </a:xfrm>
          </p:grpSpPr>
          <p:sp>
            <p:nvSpPr>
              <p:cNvPr id="3263" name="Freeform 374">
                <a:extLst>
                  <a:ext uri="{FF2B5EF4-FFF2-40B4-BE49-F238E27FC236}">
                    <a16:creationId xmlns:a16="http://schemas.microsoft.com/office/drawing/2014/main" id="{D567F07A-3F7D-414E-968D-307D2F0DF1C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3" name="Group 375">
              <a:extLst>
                <a:ext uri="{FF2B5EF4-FFF2-40B4-BE49-F238E27FC236}">
                  <a16:creationId xmlns:a16="http://schemas.microsoft.com/office/drawing/2014/main" id="{EA2B4DED-609B-4B63-8EE3-480CDB91B8A4}"/>
                </a:ext>
              </a:extLst>
            </p:cNvPr>
            <p:cNvGrpSpPr/>
            <p:nvPr/>
          </p:nvGrpSpPr>
          <p:grpSpPr>
            <a:xfrm>
              <a:off x="14583028" y="0"/>
              <a:ext cx="82785" cy="82785"/>
              <a:chOff x="0" y="0"/>
              <a:chExt cx="6350000" cy="6350000"/>
            </a:xfrm>
          </p:grpSpPr>
          <p:sp>
            <p:nvSpPr>
              <p:cNvPr id="3262" name="Freeform 376">
                <a:extLst>
                  <a:ext uri="{FF2B5EF4-FFF2-40B4-BE49-F238E27FC236}">
                    <a16:creationId xmlns:a16="http://schemas.microsoft.com/office/drawing/2014/main" id="{DD6419B1-70C7-45FA-AB45-7C88A973F41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4" name="Group 377">
              <a:extLst>
                <a:ext uri="{FF2B5EF4-FFF2-40B4-BE49-F238E27FC236}">
                  <a16:creationId xmlns:a16="http://schemas.microsoft.com/office/drawing/2014/main" id="{E8ECD38B-4827-45A0-BBA4-15CA4A40E75E}"/>
                </a:ext>
              </a:extLst>
            </p:cNvPr>
            <p:cNvGrpSpPr/>
            <p:nvPr/>
          </p:nvGrpSpPr>
          <p:grpSpPr>
            <a:xfrm>
              <a:off x="14583028" y="6380485"/>
              <a:ext cx="82785" cy="82785"/>
              <a:chOff x="0" y="0"/>
              <a:chExt cx="6350000" cy="6350000"/>
            </a:xfrm>
          </p:grpSpPr>
          <p:sp>
            <p:nvSpPr>
              <p:cNvPr id="3261" name="Freeform 378">
                <a:extLst>
                  <a:ext uri="{FF2B5EF4-FFF2-40B4-BE49-F238E27FC236}">
                    <a16:creationId xmlns:a16="http://schemas.microsoft.com/office/drawing/2014/main" id="{FF992272-BDBC-4DAE-93D3-9F393EE6EA9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5" name="Group 379">
              <a:extLst>
                <a:ext uri="{FF2B5EF4-FFF2-40B4-BE49-F238E27FC236}">
                  <a16:creationId xmlns:a16="http://schemas.microsoft.com/office/drawing/2014/main" id="{ACBB61A7-B243-47B8-B7AC-1F56353C845D}"/>
                </a:ext>
              </a:extLst>
            </p:cNvPr>
            <p:cNvGrpSpPr/>
            <p:nvPr/>
          </p:nvGrpSpPr>
          <p:grpSpPr>
            <a:xfrm>
              <a:off x="14583028" y="3187700"/>
              <a:ext cx="82785" cy="82785"/>
              <a:chOff x="0" y="0"/>
              <a:chExt cx="6350000" cy="6350000"/>
            </a:xfrm>
          </p:grpSpPr>
          <p:sp>
            <p:nvSpPr>
              <p:cNvPr id="3260" name="Freeform 380">
                <a:extLst>
                  <a:ext uri="{FF2B5EF4-FFF2-40B4-BE49-F238E27FC236}">
                    <a16:creationId xmlns:a16="http://schemas.microsoft.com/office/drawing/2014/main" id="{A8ECF04D-61C6-4778-85CF-F807727E980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6" name="Group 381">
              <a:extLst>
                <a:ext uri="{FF2B5EF4-FFF2-40B4-BE49-F238E27FC236}">
                  <a16:creationId xmlns:a16="http://schemas.microsoft.com/office/drawing/2014/main" id="{F577F395-F258-4E98-9F3B-3CB772343FA0}"/>
                </a:ext>
              </a:extLst>
            </p:cNvPr>
            <p:cNvGrpSpPr/>
            <p:nvPr/>
          </p:nvGrpSpPr>
          <p:grpSpPr>
            <a:xfrm>
              <a:off x="14583028" y="9568185"/>
              <a:ext cx="82785" cy="82785"/>
              <a:chOff x="0" y="0"/>
              <a:chExt cx="6350000" cy="6350000"/>
            </a:xfrm>
          </p:grpSpPr>
          <p:sp>
            <p:nvSpPr>
              <p:cNvPr id="3259" name="Freeform 382">
                <a:extLst>
                  <a:ext uri="{FF2B5EF4-FFF2-40B4-BE49-F238E27FC236}">
                    <a16:creationId xmlns:a16="http://schemas.microsoft.com/office/drawing/2014/main" id="{7C02B4F5-AAE4-4494-8BCA-751CB43D4C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7" name="Group 383">
              <a:extLst>
                <a:ext uri="{FF2B5EF4-FFF2-40B4-BE49-F238E27FC236}">
                  <a16:creationId xmlns:a16="http://schemas.microsoft.com/office/drawing/2014/main" id="{825FD64F-7DA3-4F8C-B254-283166CD3DAB}"/>
                </a:ext>
              </a:extLst>
            </p:cNvPr>
            <p:cNvGrpSpPr/>
            <p:nvPr/>
          </p:nvGrpSpPr>
          <p:grpSpPr>
            <a:xfrm>
              <a:off x="4881756" y="1618080"/>
              <a:ext cx="82785" cy="82785"/>
              <a:chOff x="0" y="0"/>
              <a:chExt cx="6350000" cy="6350000"/>
            </a:xfrm>
          </p:grpSpPr>
          <p:sp>
            <p:nvSpPr>
              <p:cNvPr id="3258" name="Freeform 384">
                <a:extLst>
                  <a:ext uri="{FF2B5EF4-FFF2-40B4-BE49-F238E27FC236}">
                    <a16:creationId xmlns:a16="http://schemas.microsoft.com/office/drawing/2014/main" id="{B1085876-3650-4C2C-A9E9-E188DCC88B3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8" name="Group 385">
              <a:extLst>
                <a:ext uri="{FF2B5EF4-FFF2-40B4-BE49-F238E27FC236}">
                  <a16:creationId xmlns:a16="http://schemas.microsoft.com/office/drawing/2014/main" id="{FDC4439E-D35F-45D4-8989-1750EEB86D38}"/>
                </a:ext>
              </a:extLst>
            </p:cNvPr>
            <p:cNvGrpSpPr/>
            <p:nvPr/>
          </p:nvGrpSpPr>
          <p:grpSpPr>
            <a:xfrm>
              <a:off x="4881756" y="7998564"/>
              <a:ext cx="82785" cy="82785"/>
              <a:chOff x="0" y="0"/>
              <a:chExt cx="6350000" cy="6350000"/>
            </a:xfrm>
          </p:grpSpPr>
          <p:sp>
            <p:nvSpPr>
              <p:cNvPr id="3257" name="Freeform 386">
                <a:extLst>
                  <a:ext uri="{FF2B5EF4-FFF2-40B4-BE49-F238E27FC236}">
                    <a16:creationId xmlns:a16="http://schemas.microsoft.com/office/drawing/2014/main" id="{B7B6EBA5-DE2B-4235-8A23-786295B0FD7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19" name="Group 387">
              <a:extLst>
                <a:ext uri="{FF2B5EF4-FFF2-40B4-BE49-F238E27FC236}">
                  <a16:creationId xmlns:a16="http://schemas.microsoft.com/office/drawing/2014/main" id="{704388D4-8E67-425F-AA86-7527B6926A4B}"/>
                </a:ext>
              </a:extLst>
            </p:cNvPr>
            <p:cNvGrpSpPr/>
            <p:nvPr/>
          </p:nvGrpSpPr>
          <p:grpSpPr>
            <a:xfrm>
              <a:off x="4881756" y="4805780"/>
              <a:ext cx="82785" cy="82785"/>
              <a:chOff x="0" y="0"/>
              <a:chExt cx="6350000" cy="6350000"/>
            </a:xfrm>
          </p:grpSpPr>
          <p:sp>
            <p:nvSpPr>
              <p:cNvPr id="3256" name="Freeform 388">
                <a:extLst>
                  <a:ext uri="{FF2B5EF4-FFF2-40B4-BE49-F238E27FC236}">
                    <a16:creationId xmlns:a16="http://schemas.microsoft.com/office/drawing/2014/main" id="{432473EB-083C-46E5-874D-242A6C88E36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0" name="Group 389">
              <a:extLst>
                <a:ext uri="{FF2B5EF4-FFF2-40B4-BE49-F238E27FC236}">
                  <a16:creationId xmlns:a16="http://schemas.microsoft.com/office/drawing/2014/main" id="{EAE4FC4A-F843-4953-AEAA-923F3FD344B2}"/>
                </a:ext>
              </a:extLst>
            </p:cNvPr>
            <p:cNvGrpSpPr/>
            <p:nvPr/>
          </p:nvGrpSpPr>
          <p:grpSpPr>
            <a:xfrm>
              <a:off x="14583028" y="1618080"/>
              <a:ext cx="82785" cy="82785"/>
              <a:chOff x="0" y="0"/>
              <a:chExt cx="6350000" cy="6350000"/>
            </a:xfrm>
          </p:grpSpPr>
          <p:sp>
            <p:nvSpPr>
              <p:cNvPr id="3255" name="Freeform 390">
                <a:extLst>
                  <a:ext uri="{FF2B5EF4-FFF2-40B4-BE49-F238E27FC236}">
                    <a16:creationId xmlns:a16="http://schemas.microsoft.com/office/drawing/2014/main" id="{769228B1-26FC-4C64-A64A-B3CE8667084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1" name="Group 391">
              <a:extLst>
                <a:ext uri="{FF2B5EF4-FFF2-40B4-BE49-F238E27FC236}">
                  <a16:creationId xmlns:a16="http://schemas.microsoft.com/office/drawing/2014/main" id="{455CBBD4-C4C7-4B2B-B446-82D66CD80BAE}"/>
                </a:ext>
              </a:extLst>
            </p:cNvPr>
            <p:cNvGrpSpPr/>
            <p:nvPr/>
          </p:nvGrpSpPr>
          <p:grpSpPr>
            <a:xfrm>
              <a:off x="14583028" y="7998564"/>
              <a:ext cx="82785" cy="82785"/>
              <a:chOff x="0" y="0"/>
              <a:chExt cx="6350000" cy="6350000"/>
            </a:xfrm>
          </p:grpSpPr>
          <p:sp>
            <p:nvSpPr>
              <p:cNvPr id="3254" name="Freeform 392">
                <a:extLst>
                  <a:ext uri="{FF2B5EF4-FFF2-40B4-BE49-F238E27FC236}">
                    <a16:creationId xmlns:a16="http://schemas.microsoft.com/office/drawing/2014/main" id="{6A454BC8-2B45-47B9-8044-9BA630A8445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2" name="Group 393">
              <a:extLst>
                <a:ext uri="{FF2B5EF4-FFF2-40B4-BE49-F238E27FC236}">
                  <a16:creationId xmlns:a16="http://schemas.microsoft.com/office/drawing/2014/main" id="{014E9786-1B3F-4C5D-8D04-BF8966F8EC79}"/>
                </a:ext>
              </a:extLst>
            </p:cNvPr>
            <p:cNvGrpSpPr/>
            <p:nvPr/>
          </p:nvGrpSpPr>
          <p:grpSpPr>
            <a:xfrm>
              <a:off x="14583028" y="4805780"/>
              <a:ext cx="82785" cy="82785"/>
              <a:chOff x="0" y="0"/>
              <a:chExt cx="6350000" cy="6350000"/>
            </a:xfrm>
          </p:grpSpPr>
          <p:sp>
            <p:nvSpPr>
              <p:cNvPr id="3253" name="Freeform 394">
                <a:extLst>
                  <a:ext uri="{FF2B5EF4-FFF2-40B4-BE49-F238E27FC236}">
                    <a16:creationId xmlns:a16="http://schemas.microsoft.com/office/drawing/2014/main" id="{AC8F5F25-5157-46A8-9FC9-AC0A3CF9E5B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3" name="Group 395">
              <a:extLst>
                <a:ext uri="{FF2B5EF4-FFF2-40B4-BE49-F238E27FC236}">
                  <a16:creationId xmlns:a16="http://schemas.microsoft.com/office/drawing/2014/main" id="{CE8FB093-7C28-43FC-9A26-64E7C293CCEF}"/>
                </a:ext>
              </a:extLst>
            </p:cNvPr>
            <p:cNvGrpSpPr/>
            <p:nvPr/>
          </p:nvGrpSpPr>
          <p:grpSpPr>
            <a:xfrm>
              <a:off x="2172552" y="537155"/>
              <a:ext cx="82785" cy="82785"/>
              <a:chOff x="0" y="0"/>
              <a:chExt cx="6350000" cy="6350000"/>
            </a:xfrm>
          </p:grpSpPr>
          <p:sp>
            <p:nvSpPr>
              <p:cNvPr id="3252" name="Freeform 396">
                <a:extLst>
                  <a:ext uri="{FF2B5EF4-FFF2-40B4-BE49-F238E27FC236}">
                    <a16:creationId xmlns:a16="http://schemas.microsoft.com/office/drawing/2014/main" id="{245AD0D0-195D-4F0C-8485-FC7B39D2C2B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4" name="Group 397">
              <a:extLst>
                <a:ext uri="{FF2B5EF4-FFF2-40B4-BE49-F238E27FC236}">
                  <a16:creationId xmlns:a16="http://schemas.microsoft.com/office/drawing/2014/main" id="{51299F4B-9A1D-4845-8F74-DCC3A741BDC0}"/>
                </a:ext>
              </a:extLst>
            </p:cNvPr>
            <p:cNvGrpSpPr/>
            <p:nvPr/>
          </p:nvGrpSpPr>
          <p:grpSpPr>
            <a:xfrm>
              <a:off x="2172552" y="6917640"/>
              <a:ext cx="82785" cy="82785"/>
              <a:chOff x="0" y="0"/>
              <a:chExt cx="6350000" cy="6350000"/>
            </a:xfrm>
          </p:grpSpPr>
          <p:sp>
            <p:nvSpPr>
              <p:cNvPr id="3251" name="Freeform 398">
                <a:extLst>
                  <a:ext uri="{FF2B5EF4-FFF2-40B4-BE49-F238E27FC236}">
                    <a16:creationId xmlns:a16="http://schemas.microsoft.com/office/drawing/2014/main" id="{64D64EFC-4FE5-4801-B41F-0167599E44B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5" name="Group 399">
              <a:extLst>
                <a:ext uri="{FF2B5EF4-FFF2-40B4-BE49-F238E27FC236}">
                  <a16:creationId xmlns:a16="http://schemas.microsoft.com/office/drawing/2014/main" id="{46A0E87C-74F8-4A4B-9101-B2BC9AB61395}"/>
                </a:ext>
              </a:extLst>
            </p:cNvPr>
            <p:cNvGrpSpPr/>
            <p:nvPr/>
          </p:nvGrpSpPr>
          <p:grpSpPr>
            <a:xfrm>
              <a:off x="2172552" y="3724855"/>
              <a:ext cx="82785" cy="82785"/>
              <a:chOff x="0" y="0"/>
              <a:chExt cx="6350000" cy="6350000"/>
            </a:xfrm>
          </p:grpSpPr>
          <p:sp>
            <p:nvSpPr>
              <p:cNvPr id="3250" name="Freeform 400">
                <a:extLst>
                  <a:ext uri="{FF2B5EF4-FFF2-40B4-BE49-F238E27FC236}">
                    <a16:creationId xmlns:a16="http://schemas.microsoft.com/office/drawing/2014/main" id="{9223F8D0-CD9E-4A87-B9B2-9ED726E19D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6" name="Group 401">
              <a:extLst>
                <a:ext uri="{FF2B5EF4-FFF2-40B4-BE49-F238E27FC236}">
                  <a16:creationId xmlns:a16="http://schemas.microsoft.com/office/drawing/2014/main" id="{7E3E95A2-766E-4B4E-A220-463FED56B6CB}"/>
                </a:ext>
              </a:extLst>
            </p:cNvPr>
            <p:cNvGrpSpPr/>
            <p:nvPr/>
          </p:nvGrpSpPr>
          <p:grpSpPr>
            <a:xfrm>
              <a:off x="2172552" y="10105340"/>
              <a:ext cx="82785" cy="82785"/>
              <a:chOff x="0" y="0"/>
              <a:chExt cx="6350000" cy="6350000"/>
            </a:xfrm>
          </p:grpSpPr>
          <p:sp>
            <p:nvSpPr>
              <p:cNvPr id="3249" name="Freeform 402">
                <a:extLst>
                  <a:ext uri="{FF2B5EF4-FFF2-40B4-BE49-F238E27FC236}">
                    <a16:creationId xmlns:a16="http://schemas.microsoft.com/office/drawing/2014/main" id="{552D564D-FECD-436E-8FDA-B4FD66850D7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7" name="Group 403">
              <a:extLst>
                <a:ext uri="{FF2B5EF4-FFF2-40B4-BE49-F238E27FC236}">
                  <a16:creationId xmlns:a16="http://schemas.microsoft.com/office/drawing/2014/main" id="{51BDAFA0-F824-40DE-BE97-3F2A0A2D8582}"/>
                </a:ext>
              </a:extLst>
            </p:cNvPr>
            <p:cNvGrpSpPr/>
            <p:nvPr/>
          </p:nvGrpSpPr>
          <p:grpSpPr>
            <a:xfrm>
              <a:off x="11873824" y="537155"/>
              <a:ext cx="82785" cy="82785"/>
              <a:chOff x="0" y="0"/>
              <a:chExt cx="6350000" cy="6350000"/>
            </a:xfrm>
          </p:grpSpPr>
          <p:sp>
            <p:nvSpPr>
              <p:cNvPr id="3248" name="Freeform 404">
                <a:extLst>
                  <a:ext uri="{FF2B5EF4-FFF2-40B4-BE49-F238E27FC236}">
                    <a16:creationId xmlns:a16="http://schemas.microsoft.com/office/drawing/2014/main" id="{119564B0-1CB7-40DD-84C7-C15653B0570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8" name="Group 405">
              <a:extLst>
                <a:ext uri="{FF2B5EF4-FFF2-40B4-BE49-F238E27FC236}">
                  <a16:creationId xmlns:a16="http://schemas.microsoft.com/office/drawing/2014/main" id="{3B310399-4043-4507-B128-E1E8B415DEB0}"/>
                </a:ext>
              </a:extLst>
            </p:cNvPr>
            <p:cNvGrpSpPr/>
            <p:nvPr/>
          </p:nvGrpSpPr>
          <p:grpSpPr>
            <a:xfrm>
              <a:off x="11873824" y="6917640"/>
              <a:ext cx="82785" cy="82785"/>
              <a:chOff x="0" y="0"/>
              <a:chExt cx="6350000" cy="6350000"/>
            </a:xfrm>
          </p:grpSpPr>
          <p:sp>
            <p:nvSpPr>
              <p:cNvPr id="3247" name="Freeform 406">
                <a:extLst>
                  <a:ext uri="{FF2B5EF4-FFF2-40B4-BE49-F238E27FC236}">
                    <a16:creationId xmlns:a16="http://schemas.microsoft.com/office/drawing/2014/main" id="{BF07A35C-C239-4E6A-B41A-0725F1107EE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29" name="Group 407">
              <a:extLst>
                <a:ext uri="{FF2B5EF4-FFF2-40B4-BE49-F238E27FC236}">
                  <a16:creationId xmlns:a16="http://schemas.microsoft.com/office/drawing/2014/main" id="{F7A9E485-4F5E-4B26-AC8E-8B49F975D219}"/>
                </a:ext>
              </a:extLst>
            </p:cNvPr>
            <p:cNvGrpSpPr/>
            <p:nvPr/>
          </p:nvGrpSpPr>
          <p:grpSpPr>
            <a:xfrm>
              <a:off x="11873824" y="3724855"/>
              <a:ext cx="82785" cy="82785"/>
              <a:chOff x="0" y="0"/>
              <a:chExt cx="6350000" cy="6350000"/>
            </a:xfrm>
          </p:grpSpPr>
          <p:sp>
            <p:nvSpPr>
              <p:cNvPr id="3246" name="Freeform 408">
                <a:extLst>
                  <a:ext uri="{FF2B5EF4-FFF2-40B4-BE49-F238E27FC236}">
                    <a16:creationId xmlns:a16="http://schemas.microsoft.com/office/drawing/2014/main" id="{B0083E9D-23B4-41F8-B5D2-A9AF449202C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0" name="Group 409">
              <a:extLst>
                <a:ext uri="{FF2B5EF4-FFF2-40B4-BE49-F238E27FC236}">
                  <a16:creationId xmlns:a16="http://schemas.microsoft.com/office/drawing/2014/main" id="{CF4B8EB9-2DD7-4FD8-8AAE-FA7F1A44344D}"/>
                </a:ext>
              </a:extLst>
            </p:cNvPr>
            <p:cNvGrpSpPr/>
            <p:nvPr/>
          </p:nvGrpSpPr>
          <p:grpSpPr>
            <a:xfrm>
              <a:off x="11873824" y="10105340"/>
              <a:ext cx="82785" cy="82785"/>
              <a:chOff x="0" y="0"/>
              <a:chExt cx="6350000" cy="6350000"/>
            </a:xfrm>
          </p:grpSpPr>
          <p:sp>
            <p:nvSpPr>
              <p:cNvPr id="3245" name="Freeform 410">
                <a:extLst>
                  <a:ext uri="{FF2B5EF4-FFF2-40B4-BE49-F238E27FC236}">
                    <a16:creationId xmlns:a16="http://schemas.microsoft.com/office/drawing/2014/main" id="{5D70A60A-7E11-4A4E-B10D-88EE60F7040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1" name="Group 411">
              <a:extLst>
                <a:ext uri="{FF2B5EF4-FFF2-40B4-BE49-F238E27FC236}">
                  <a16:creationId xmlns:a16="http://schemas.microsoft.com/office/drawing/2014/main" id="{296E147B-7C8E-40CD-8736-C34FF845B810}"/>
                </a:ext>
              </a:extLst>
            </p:cNvPr>
            <p:cNvGrpSpPr/>
            <p:nvPr/>
          </p:nvGrpSpPr>
          <p:grpSpPr>
            <a:xfrm>
              <a:off x="2172552" y="2155235"/>
              <a:ext cx="82785" cy="82785"/>
              <a:chOff x="0" y="0"/>
              <a:chExt cx="6350000" cy="6350000"/>
            </a:xfrm>
          </p:grpSpPr>
          <p:sp>
            <p:nvSpPr>
              <p:cNvPr id="3244" name="Freeform 412">
                <a:extLst>
                  <a:ext uri="{FF2B5EF4-FFF2-40B4-BE49-F238E27FC236}">
                    <a16:creationId xmlns:a16="http://schemas.microsoft.com/office/drawing/2014/main" id="{A5E37AD6-A7F6-44F8-BDC9-28816D4BF07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2" name="Group 413">
              <a:extLst>
                <a:ext uri="{FF2B5EF4-FFF2-40B4-BE49-F238E27FC236}">
                  <a16:creationId xmlns:a16="http://schemas.microsoft.com/office/drawing/2014/main" id="{823D46E5-8A1A-4466-A813-5FE8A25DA821}"/>
                </a:ext>
              </a:extLst>
            </p:cNvPr>
            <p:cNvGrpSpPr/>
            <p:nvPr/>
          </p:nvGrpSpPr>
          <p:grpSpPr>
            <a:xfrm>
              <a:off x="2172552" y="8535719"/>
              <a:ext cx="82785" cy="82785"/>
              <a:chOff x="0" y="0"/>
              <a:chExt cx="6350000" cy="6350000"/>
            </a:xfrm>
          </p:grpSpPr>
          <p:sp>
            <p:nvSpPr>
              <p:cNvPr id="3243" name="Freeform 414">
                <a:extLst>
                  <a:ext uri="{FF2B5EF4-FFF2-40B4-BE49-F238E27FC236}">
                    <a16:creationId xmlns:a16="http://schemas.microsoft.com/office/drawing/2014/main" id="{7E26F83F-DBCC-4BA9-BC81-E0A29910B6A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3" name="Group 415">
              <a:extLst>
                <a:ext uri="{FF2B5EF4-FFF2-40B4-BE49-F238E27FC236}">
                  <a16:creationId xmlns:a16="http://schemas.microsoft.com/office/drawing/2014/main" id="{9FF4AA09-6E6D-4556-8FF4-F4EAECA107E8}"/>
                </a:ext>
              </a:extLst>
            </p:cNvPr>
            <p:cNvGrpSpPr/>
            <p:nvPr/>
          </p:nvGrpSpPr>
          <p:grpSpPr>
            <a:xfrm>
              <a:off x="2172552" y="5342935"/>
              <a:ext cx="82785" cy="82785"/>
              <a:chOff x="0" y="0"/>
              <a:chExt cx="6350000" cy="6350000"/>
            </a:xfrm>
          </p:grpSpPr>
          <p:sp>
            <p:nvSpPr>
              <p:cNvPr id="3242" name="Freeform 416">
                <a:extLst>
                  <a:ext uri="{FF2B5EF4-FFF2-40B4-BE49-F238E27FC236}">
                    <a16:creationId xmlns:a16="http://schemas.microsoft.com/office/drawing/2014/main" id="{10824C05-B4BD-42CE-9D50-84426E348F9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4" name="Group 417">
              <a:extLst>
                <a:ext uri="{FF2B5EF4-FFF2-40B4-BE49-F238E27FC236}">
                  <a16:creationId xmlns:a16="http://schemas.microsoft.com/office/drawing/2014/main" id="{5FD34188-A8EE-4881-A273-42CC5C753AF7}"/>
                </a:ext>
              </a:extLst>
            </p:cNvPr>
            <p:cNvGrpSpPr/>
            <p:nvPr/>
          </p:nvGrpSpPr>
          <p:grpSpPr>
            <a:xfrm>
              <a:off x="11873824" y="2155235"/>
              <a:ext cx="82785" cy="82785"/>
              <a:chOff x="0" y="0"/>
              <a:chExt cx="6350000" cy="6350000"/>
            </a:xfrm>
          </p:grpSpPr>
          <p:sp>
            <p:nvSpPr>
              <p:cNvPr id="3241" name="Freeform 418">
                <a:extLst>
                  <a:ext uri="{FF2B5EF4-FFF2-40B4-BE49-F238E27FC236}">
                    <a16:creationId xmlns:a16="http://schemas.microsoft.com/office/drawing/2014/main" id="{61072050-FF14-4C4F-9DFE-2D363971D99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5" name="Group 419">
              <a:extLst>
                <a:ext uri="{FF2B5EF4-FFF2-40B4-BE49-F238E27FC236}">
                  <a16:creationId xmlns:a16="http://schemas.microsoft.com/office/drawing/2014/main" id="{D9BF9FDA-75B7-412D-818E-B81F6CC2665B}"/>
                </a:ext>
              </a:extLst>
            </p:cNvPr>
            <p:cNvGrpSpPr/>
            <p:nvPr/>
          </p:nvGrpSpPr>
          <p:grpSpPr>
            <a:xfrm>
              <a:off x="11873824" y="8535719"/>
              <a:ext cx="82785" cy="82785"/>
              <a:chOff x="0" y="0"/>
              <a:chExt cx="6350000" cy="6350000"/>
            </a:xfrm>
          </p:grpSpPr>
          <p:sp>
            <p:nvSpPr>
              <p:cNvPr id="3240" name="Freeform 420">
                <a:extLst>
                  <a:ext uri="{FF2B5EF4-FFF2-40B4-BE49-F238E27FC236}">
                    <a16:creationId xmlns:a16="http://schemas.microsoft.com/office/drawing/2014/main" id="{AE9BA765-B607-4E42-9589-BB15B0B0E32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6" name="Group 421">
              <a:extLst>
                <a:ext uri="{FF2B5EF4-FFF2-40B4-BE49-F238E27FC236}">
                  <a16:creationId xmlns:a16="http://schemas.microsoft.com/office/drawing/2014/main" id="{F9D5DF3A-E92B-4EA9-ACFE-A46DA0B1A8FF}"/>
                </a:ext>
              </a:extLst>
            </p:cNvPr>
            <p:cNvGrpSpPr/>
            <p:nvPr/>
          </p:nvGrpSpPr>
          <p:grpSpPr>
            <a:xfrm>
              <a:off x="11873824" y="5342935"/>
              <a:ext cx="82785" cy="82785"/>
              <a:chOff x="0" y="0"/>
              <a:chExt cx="6350000" cy="6350000"/>
            </a:xfrm>
          </p:grpSpPr>
          <p:sp>
            <p:nvSpPr>
              <p:cNvPr id="3239" name="Freeform 422">
                <a:extLst>
                  <a:ext uri="{FF2B5EF4-FFF2-40B4-BE49-F238E27FC236}">
                    <a16:creationId xmlns:a16="http://schemas.microsoft.com/office/drawing/2014/main" id="{CFA36CB8-9187-41E3-A1E6-65E34953DAA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7" name="Group 423">
              <a:extLst>
                <a:ext uri="{FF2B5EF4-FFF2-40B4-BE49-F238E27FC236}">
                  <a16:creationId xmlns:a16="http://schemas.microsoft.com/office/drawing/2014/main" id="{ABA06E70-9743-4F9D-9C36-DFDBDC72970D}"/>
                </a:ext>
              </a:extLst>
            </p:cNvPr>
            <p:cNvGrpSpPr/>
            <p:nvPr/>
          </p:nvGrpSpPr>
          <p:grpSpPr>
            <a:xfrm>
              <a:off x="8666701" y="537155"/>
              <a:ext cx="82785" cy="82785"/>
              <a:chOff x="0" y="0"/>
              <a:chExt cx="6350000" cy="6350000"/>
            </a:xfrm>
          </p:grpSpPr>
          <p:sp>
            <p:nvSpPr>
              <p:cNvPr id="3238" name="Freeform 424">
                <a:extLst>
                  <a:ext uri="{FF2B5EF4-FFF2-40B4-BE49-F238E27FC236}">
                    <a16:creationId xmlns:a16="http://schemas.microsoft.com/office/drawing/2014/main" id="{771A7E23-9D29-4E7F-A35D-600EAC13F40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8" name="Group 425">
              <a:extLst>
                <a:ext uri="{FF2B5EF4-FFF2-40B4-BE49-F238E27FC236}">
                  <a16:creationId xmlns:a16="http://schemas.microsoft.com/office/drawing/2014/main" id="{584B208D-4263-4D38-BCC9-D29D11847DE4}"/>
                </a:ext>
              </a:extLst>
            </p:cNvPr>
            <p:cNvGrpSpPr/>
            <p:nvPr/>
          </p:nvGrpSpPr>
          <p:grpSpPr>
            <a:xfrm>
              <a:off x="8666701" y="6917640"/>
              <a:ext cx="82785" cy="82785"/>
              <a:chOff x="0" y="0"/>
              <a:chExt cx="6350000" cy="6350000"/>
            </a:xfrm>
          </p:grpSpPr>
          <p:sp>
            <p:nvSpPr>
              <p:cNvPr id="3237" name="Freeform 426">
                <a:extLst>
                  <a:ext uri="{FF2B5EF4-FFF2-40B4-BE49-F238E27FC236}">
                    <a16:creationId xmlns:a16="http://schemas.microsoft.com/office/drawing/2014/main" id="{D2D9C970-6082-4B08-A532-B4B5DD6D087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39" name="Group 427">
              <a:extLst>
                <a:ext uri="{FF2B5EF4-FFF2-40B4-BE49-F238E27FC236}">
                  <a16:creationId xmlns:a16="http://schemas.microsoft.com/office/drawing/2014/main" id="{A71C6CE2-9EBC-4FD5-B6E0-8F7D13722B3E}"/>
                </a:ext>
              </a:extLst>
            </p:cNvPr>
            <p:cNvGrpSpPr/>
            <p:nvPr/>
          </p:nvGrpSpPr>
          <p:grpSpPr>
            <a:xfrm>
              <a:off x="8666701" y="3724855"/>
              <a:ext cx="82785" cy="82785"/>
              <a:chOff x="0" y="0"/>
              <a:chExt cx="6350000" cy="6350000"/>
            </a:xfrm>
          </p:grpSpPr>
          <p:sp>
            <p:nvSpPr>
              <p:cNvPr id="3236" name="Freeform 428">
                <a:extLst>
                  <a:ext uri="{FF2B5EF4-FFF2-40B4-BE49-F238E27FC236}">
                    <a16:creationId xmlns:a16="http://schemas.microsoft.com/office/drawing/2014/main" id="{3509DD65-5B71-4F49-85D6-F94C00531CA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0" name="Group 429">
              <a:extLst>
                <a:ext uri="{FF2B5EF4-FFF2-40B4-BE49-F238E27FC236}">
                  <a16:creationId xmlns:a16="http://schemas.microsoft.com/office/drawing/2014/main" id="{A7C1D3F8-F839-419B-AEE0-F02DADB31473}"/>
                </a:ext>
              </a:extLst>
            </p:cNvPr>
            <p:cNvGrpSpPr/>
            <p:nvPr/>
          </p:nvGrpSpPr>
          <p:grpSpPr>
            <a:xfrm>
              <a:off x="8666701" y="10105340"/>
              <a:ext cx="82785" cy="82785"/>
              <a:chOff x="0" y="0"/>
              <a:chExt cx="6350000" cy="6350000"/>
            </a:xfrm>
          </p:grpSpPr>
          <p:sp>
            <p:nvSpPr>
              <p:cNvPr id="3235" name="Freeform 430">
                <a:extLst>
                  <a:ext uri="{FF2B5EF4-FFF2-40B4-BE49-F238E27FC236}">
                    <a16:creationId xmlns:a16="http://schemas.microsoft.com/office/drawing/2014/main" id="{AC233511-48E7-4228-A427-854ED9BD379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1" name="Group 431">
              <a:extLst>
                <a:ext uri="{FF2B5EF4-FFF2-40B4-BE49-F238E27FC236}">
                  <a16:creationId xmlns:a16="http://schemas.microsoft.com/office/drawing/2014/main" id="{1A58E531-9F2C-44BB-B6DB-96F950A47325}"/>
                </a:ext>
              </a:extLst>
            </p:cNvPr>
            <p:cNvGrpSpPr/>
            <p:nvPr/>
          </p:nvGrpSpPr>
          <p:grpSpPr>
            <a:xfrm>
              <a:off x="18367973" y="537155"/>
              <a:ext cx="82785" cy="82785"/>
              <a:chOff x="0" y="0"/>
              <a:chExt cx="6350000" cy="6350000"/>
            </a:xfrm>
          </p:grpSpPr>
          <p:sp>
            <p:nvSpPr>
              <p:cNvPr id="3234" name="Freeform 432">
                <a:extLst>
                  <a:ext uri="{FF2B5EF4-FFF2-40B4-BE49-F238E27FC236}">
                    <a16:creationId xmlns:a16="http://schemas.microsoft.com/office/drawing/2014/main" id="{2361CAC4-6240-4AE6-A6F2-65C6D901F63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2" name="Group 433">
              <a:extLst>
                <a:ext uri="{FF2B5EF4-FFF2-40B4-BE49-F238E27FC236}">
                  <a16:creationId xmlns:a16="http://schemas.microsoft.com/office/drawing/2014/main" id="{43823E43-FB15-4B53-B681-7CD0C3A006FA}"/>
                </a:ext>
              </a:extLst>
            </p:cNvPr>
            <p:cNvGrpSpPr/>
            <p:nvPr/>
          </p:nvGrpSpPr>
          <p:grpSpPr>
            <a:xfrm>
              <a:off x="18367973" y="6917640"/>
              <a:ext cx="82785" cy="82785"/>
              <a:chOff x="0" y="0"/>
              <a:chExt cx="6350000" cy="6350000"/>
            </a:xfrm>
          </p:grpSpPr>
          <p:sp>
            <p:nvSpPr>
              <p:cNvPr id="3233" name="Freeform 434">
                <a:extLst>
                  <a:ext uri="{FF2B5EF4-FFF2-40B4-BE49-F238E27FC236}">
                    <a16:creationId xmlns:a16="http://schemas.microsoft.com/office/drawing/2014/main" id="{4ADB5065-D17D-4ACA-9088-3B5AE2F0ECF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3" name="Group 435">
              <a:extLst>
                <a:ext uri="{FF2B5EF4-FFF2-40B4-BE49-F238E27FC236}">
                  <a16:creationId xmlns:a16="http://schemas.microsoft.com/office/drawing/2014/main" id="{D51ACACC-380B-4D61-93A1-0069CDDE4551}"/>
                </a:ext>
              </a:extLst>
            </p:cNvPr>
            <p:cNvGrpSpPr/>
            <p:nvPr/>
          </p:nvGrpSpPr>
          <p:grpSpPr>
            <a:xfrm>
              <a:off x="18367973" y="3724855"/>
              <a:ext cx="82785" cy="82785"/>
              <a:chOff x="0" y="0"/>
              <a:chExt cx="6350000" cy="6350000"/>
            </a:xfrm>
          </p:grpSpPr>
          <p:sp>
            <p:nvSpPr>
              <p:cNvPr id="3232" name="Freeform 436">
                <a:extLst>
                  <a:ext uri="{FF2B5EF4-FFF2-40B4-BE49-F238E27FC236}">
                    <a16:creationId xmlns:a16="http://schemas.microsoft.com/office/drawing/2014/main" id="{029263F1-9C47-4434-9924-E5690F6ABAB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4" name="Group 437">
              <a:extLst>
                <a:ext uri="{FF2B5EF4-FFF2-40B4-BE49-F238E27FC236}">
                  <a16:creationId xmlns:a16="http://schemas.microsoft.com/office/drawing/2014/main" id="{71FFE240-D377-451B-B8D0-C20003875A5A}"/>
                </a:ext>
              </a:extLst>
            </p:cNvPr>
            <p:cNvGrpSpPr/>
            <p:nvPr/>
          </p:nvGrpSpPr>
          <p:grpSpPr>
            <a:xfrm>
              <a:off x="18367973" y="10105340"/>
              <a:ext cx="82785" cy="82785"/>
              <a:chOff x="0" y="0"/>
              <a:chExt cx="6350000" cy="6350000"/>
            </a:xfrm>
          </p:grpSpPr>
          <p:sp>
            <p:nvSpPr>
              <p:cNvPr id="3231" name="Freeform 438">
                <a:extLst>
                  <a:ext uri="{FF2B5EF4-FFF2-40B4-BE49-F238E27FC236}">
                    <a16:creationId xmlns:a16="http://schemas.microsoft.com/office/drawing/2014/main" id="{DD5B43F6-CE96-418B-989A-A76316F6327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5" name="Group 439">
              <a:extLst>
                <a:ext uri="{FF2B5EF4-FFF2-40B4-BE49-F238E27FC236}">
                  <a16:creationId xmlns:a16="http://schemas.microsoft.com/office/drawing/2014/main" id="{C5F02AF3-6256-44B8-B014-8718FC2B5877}"/>
                </a:ext>
              </a:extLst>
            </p:cNvPr>
            <p:cNvGrpSpPr/>
            <p:nvPr/>
          </p:nvGrpSpPr>
          <p:grpSpPr>
            <a:xfrm>
              <a:off x="21555353" y="537155"/>
              <a:ext cx="82785" cy="82785"/>
              <a:chOff x="0" y="0"/>
              <a:chExt cx="6350000" cy="6350000"/>
            </a:xfrm>
          </p:grpSpPr>
          <p:sp>
            <p:nvSpPr>
              <p:cNvPr id="3230" name="Freeform 440">
                <a:extLst>
                  <a:ext uri="{FF2B5EF4-FFF2-40B4-BE49-F238E27FC236}">
                    <a16:creationId xmlns:a16="http://schemas.microsoft.com/office/drawing/2014/main" id="{6013628B-FE85-4148-962A-AE7741AD282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6" name="Group 441">
              <a:extLst>
                <a:ext uri="{FF2B5EF4-FFF2-40B4-BE49-F238E27FC236}">
                  <a16:creationId xmlns:a16="http://schemas.microsoft.com/office/drawing/2014/main" id="{8B22F86B-80EF-4797-8D08-43FBD7555375}"/>
                </a:ext>
              </a:extLst>
            </p:cNvPr>
            <p:cNvGrpSpPr/>
            <p:nvPr/>
          </p:nvGrpSpPr>
          <p:grpSpPr>
            <a:xfrm>
              <a:off x="21555353" y="6917640"/>
              <a:ext cx="82785" cy="82785"/>
              <a:chOff x="0" y="0"/>
              <a:chExt cx="6350000" cy="6350000"/>
            </a:xfrm>
          </p:grpSpPr>
          <p:sp>
            <p:nvSpPr>
              <p:cNvPr id="3229" name="Freeform 442">
                <a:extLst>
                  <a:ext uri="{FF2B5EF4-FFF2-40B4-BE49-F238E27FC236}">
                    <a16:creationId xmlns:a16="http://schemas.microsoft.com/office/drawing/2014/main" id="{045E9FEA-F8E0-455C-A6E8-671DEC712E6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7" name="Group 443">
              <a:extLst>
                <a:ext uri="{FF2B5EF4-FFF2-40B4-BE49-F238E27FC236}">
                  <a16:creationId xmlns:a16="http://schemas.microsoft.com/office/drawing/2014/main" id="{E9B3EB8E-6923-4355-BAFF-9CFF4C28ADB0}"/>
                </a:ext>
              </a:extLst>
            </p:cNvPr>
            <p:cNvGrpSpPr/>
            <p:nvPr/>
          </p:nvGrpSpPr>
          <p:grpSpPr>
            <a:xfrm>
              <a:off x="21555353" y="3724855"/>
              <a:ext cx="82785" cy="82785"/>
              <a:chOff x="0" y="0"/>
              <a:chExt cx="6350000" cy="6350000"/>
            </a:xfrm>
          </p:grpSpPr>
          <p:sp>
            <p:nvSpPr>
              <p:cNvPr id="3228" name="Freeform 444">
                <a:extLst>
                  <a:ext uri="{FF2B5EF4-FFF2-40B4-BE49-F238E27FC236}">
                    <a16:creationId xmlns:a16="http://schemas.microsoft.com/office/drawing/2014/main" id="{37FFAA01-07E0-478B-8B1B-77018489FBA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8" name="Group 445">
              <a:extLst>
                <a:ext uri="{FF2B5EF4-FFF2-40B4-BE49-F238E27FC236}">
                  <a16:creationId xmlns:a16="http://schemas.microsoft.com/office/drawing/2014/main" id="{5A74D5CD-6F36-4A3E-BEA6-B432DFBC9B5F}"/>
                </a:ext>
              </a:extLst>
            </p:cNvPr>
            <p:cNvGrpSpPr/>
            <p:nvPr/>
          </p:nvGrpSpPr>
          <p:grpSpPr>
            <a:xfrm>
              <a:off x="21555353" y="10105340"/>
              <a:ext cx="82785" cy="82785"/>
              <a:chOff x="0" y="0"/>
              <a:chExt cx="6350000" cy="6350000"/>
            </a:xfrm>
          </p:grpSpPr>
          <p:sp>
            <p:nvSpPr>
              <p:cNvPr id="3227" name="Freeform 446">
                <a:extLst>
                  <a:ext uri="{FF2B5EF4-FFF2-40B4-BE49-F238E27FC236}">
                    <a16:creationId xmlns:a16="http://schemas.microsoft.com/office/drawing/2014/main" id="{AFC2E708-1546-4E94-BED5-8DC1113C59B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49" name="Group 447">
              <a:extLst>
                <a:ext uri="{FF2B5EF4-FFF2-40B4-BE49-F238E27FC236}">
                  <a16:creationId xmlns:a16="http://schemas.microsoft.com/office/drawing/2014/main" id="{8D9AAE56-9C1F-4218-BABB-61FCC53271F3}"/>
                </a:ext>
              </a:extLst>
            </p:cNvPr>
            <p:cNvGrpSpPr/>
            <p:nvPr/>
          </p:nvGrpSpPr>
          <p:grpSpPr>
            <a:xfrm>
              <a:off x="8666701" y="2155235"/>
              <a:ext cx="82785" cy="82785"/>
              <a:chOff x="0" y="0"/>
              <a:chExt cx="6350000" cy="6350000"/>
            </a:xfrm>
          </p:grpSpPr>
          <p:sp>
            <p:nvSpPr>
              <p:cNvPr id="3226" name="Freeform 448">
                <a:extLst>
                  <a:ext uri="{FF2B5EF4-FFF2-40B4-BE49-F238E27FC236}">
                    <a16:creationId xmlns:a16="http://schemas.microsoft.com/office/drawing/2014/main" id="{846C5C50-CC58-4E11-BF4B-43E995D1252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0" name="Group 449">
              <a:extLst>
                <a:ext uri="{FF2B5EF4-FFF2-40B4-BE49-F238E27FC236}">
                  <a16:creationId xmlns:a16="http://schemas.microsoft.com/office/drawing/2014/main" id="{78EBB7E8-34C4-4CEE-A355-76369B6B563F}"/>
                </a:ext>
              </a:extLst>
            </p:cNvPr>
            <p:cNvGrpSpPr/>
            <p:nvPr/>
          </p:nvGrpSpPr>
          <p:grpSpPr>
            <a:xfrm>
              <a:off x="8666701" y="8535719"/>
              <a:ext cx="82785" cy="82785"/>
              <a:chOff x="0" y="0"/>
              <a:chExt cx="6350000" cy="6350000"/>
            </a:xfrm>
          </p:grpSpPr>
          <p:sp>
            <p:nvSpPr>
              <p:cNvPr id="3225" name="Freeform 450">
                <a:extLst>
                  <a:ext uri="{FF2B5EF4-FFF2-40B4-BE49-F238E27FC236}">
                    <a16:creationId xmlns:a16="http://schemas.microsoft.com/office/drawing/2014/main" id="{23184481-3242-4852-B47C-601FFB63E65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1" name="Group 451">
              <a:extLst>
                <a:ext uri="{FF2B5EF4-FFF2-40B4-BE49-F238E27FC236}">
                  <a16:creationId xmlns:a16="http://schemas.microsoft.com/office/drawing/2014/main" id="{AD0AA30F-7E02-4D6F-B56D-522DF2C26D10}"/>
                </a:ext>
              </a:extLst>
            </p:cNvPr>
            <p:cNvGrpSpPr/>
            <p:nvPr/>
          </p:nvGrpSpPr>
          <p:grpSpPr>
            <a:xfrm>
              <a:off x="8666701" y="5342935"/>
              <a:ext cx="82785" cy="82785"/>
              <a:chOff x="0" y="0"/>
              <a:chExt cx="6350000" cy="6350000"/>
            </a:xfrm>
          </p:grpSpPr>
          <p:sp>
            <p:nvSpPr>
              <p:cNvPr id="3224" name="Freeform 452">
                <a:extLst>
                  <a:ext uri="{FF2B5EF4-FFF2-40B4-BE49-F238E27FC236}">
                    <a16:creationId xmlns:a16="http://schemas.microsoft.com/office/drawing/2014/main" id="{6C189BEF-D279-4BC4-913A-C8BF8139533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2" name="Group 453">
              <a:extLst>
                <a:ext uri="{FF2B5EF4-FFF2-40B4-BE49-F238E27FC236}">
                  <a16:creationId xmlns:a16="http://schemas.microsoft.com/office/drawing/2014/main" id="{D682AEA8-F066-4CB3-88DE-BA60CB6B4014}"/>
                </a:ext>
              </a:extLst>
            </p:cNvPr>
            <p:cNvGrpSpPr/>
            <p:nvPr/>
          </p:nvGrpSpPr>
          <p:grpSpPr>
            <a:xfrm>
              <a:off x="18367973" y="2155235"/>
              <a:ext cx="82785" cy="82785"/>
              <a:chOff x="0" y="0"/>
              <a:chExt cx="6350000" cy="6350000"/>
            </a:xfrm>
          </p:grpSpPr>
          <p:sp>
            <p:nvSpPr>
              <p:cNvPr id="3223" name="Freeform 454">
                <a:extLst>
                  <a:ext uri="{FF2B5EF4-FFF2-40B4-BE49-F238E27FC236}">
                    <a16:creationId xmlns:a16="http://schemas.microsoft.com/office/drawing/2014/main" id="{9798FF60-5A73-422A-B4FC-79E9EAE2ECC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3" name="Group 455">
              <a:extLst>
                <a:ext uri="{FF2B5EF4-FFF2-40B4-BE49-F238E27FC236}">
                  <a16:creationId xmlns:a16="http://schemas.microsoft.com/office/drawing/2014/main" id="{748F6F22-FE73-4C54-A833-309EC04477EF}"/>
                </a:ext>
              </a:extLst>
            </p:cNvPr>
            <p:cNvGrpSpPr/>
            <p:nvPr/>
          </p:nvGrpSpPr>
          <p:grpSpPr>
            <a:xfrm>
              <a:off x="18367973" y="8535719"/>
              <a:ext cx="82785" cy="82785"/>
              <a:chOff x="0" y="0"/>
              <a:chExt cx="6350000" cy="6350000"/>
            </a:xfrm>
          </p:grpSpPr>
          <p:sp>
            <p:nvSpPr>
              <p:cNvPr id="3222" name="Freeform 456">
                <a:extLst>
                  <a:ext uri="{FF2B5EF4-FFF2-40B4-BE49-F238E27FC236}">
                    <a16:creationId xmlns:a16="http://schemas.microsoft.com/office/drawing/2014/main" id="{A10F02DE-6A4F-48BE-9472-9D625B7155D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4" name="Group 457">
              <a:extLst>
                <a:ext uri="{FF2B5EF4-FFF2-40B4-BE49-F238E27FC236}">
                  <a16:creationId xmlns:a16="http://schemas.microsoft.com/office/drawing/2014/main" id="{976F8956-EBF1-4F36-93D7-7E622CF3B08F}"/>
                </a:ext>
              </a:extLst>
            </p:cNvPr>
            <p:cNvGrpSpPr/>
            <p:nvPr/>
          </p:nvGrpSpPr>
          <p:grpSpPr>
            <a:xfrm>
              <a:off x="18367973" y="5342935"/>
              <a:ext cx="82785" cy="82785"/>
              <a:chOff x="0" y="0"/>
              <a:chExt cx="6350000" cy="6350000"/>
            </a:xfrm>
          </p:grpSpPr>
          <p:sp>
            <p:nvSpPr>
              <p:cNvPr id="3221" name="Freeform 458">
                <a:extLst>
                  <a:ext uri="{FF2B5EF4-FFF2-40B4-BE49-F238E27FC236}">
                    <a16:creationId xmlns:a16="http://schemas.microsoft.com/office/drawing/2014/main" id="{A4B33E6E-A17F-4F1F-88FF-CC11ED6B6E9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5" name="Group 459">
              <a:extLst>
                <a:ext uri="{FF2B5EF4-FFF2-40B4-BE49-F238E27FC236}">
                  <a16:creationId xmlns:a16="http://schemas.microsoft.com/office/drawing/2014/main" id="{D1A5B081-982B-4EC4-87EE-0D39A970F622}"/>
                </a:ext>
              </a:extLst>
            </p:cNvPr>
            <p:cNvGrpSpPr/>
            <p:nvPr/>
          </p:nvGrpSpPr>
          <p:grpSpPr>
            <a:xfrm>
              <a:off x="21555353" y="2155235"/>
              <a:ext cx="82785" cy="82785"/>
              <a:chOff x="0" y="0"/>
              <a:chExt cx="6350000" cy="6350000"/>
            </a:xfrm>
          </p:grpSpPr>
          <p:sp>
            <p:nvSpPr>
              <p:cNvPr id="3220" name="Freeform 460">
                <a:extLst>
                  <a:ext uri="{FF2B5EF4-FFF2-40B4-BE49-F238E27FC236}">
                    <a16:creationId xmlns:a16="http://schemas.microsoft.com/office/drawing/2014/main" id="{0E11122D-BE0C-41E2-8CF7-C583BC39AD7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6" name="Group 461">
              <a:extLst>
                <a:ext uri="{FF2B5EF4-FFF2-40B4-BE49-F238E27FC236}">
                  <a16:creationId xmlns:a16="http://schemas.microsoft.com/office/drawing/2014/main" id="{3EF7AD15-B817-49A9-84A9-4AB6F0D6C5D4}"/>
                </a:ext>
              </a:extLst>
            </p:cNvPr>
            <p:cNvGrpSpPr/>
            <p:nvPr/>
          </p:nvGrpSpPr>
          <p:grpSpPr>
            <a:xfrm>
              <a:off x="21555353" y="8535719"/>
              <a:ext cx="82785" cy="82785"/>
              <a:chOff x="0" y="0"/>
              <a:chExt cx="6350000" cy="6350000"/>
            </a:xfrm>
          </p:grpSpPr>
          <p:sp>
            <p:nvSpPr>
              <p:cNvPr id="3219" name="Freeform 462">
                <a:extLst>
                  <a:ext uri="{FF2B5EF4-FFF2-40B4-BE49-F238E27FC236}">
                    <a16:creationId xmlns:a16="http://schemas.microsoft.com/office/drawing/2014/main" id="{2FBF92B4-DCB2-4126-8DCD-8698927EED7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7" name="Group 463">
              <a:extLst>
                <a:ext uri="{FF2B5EF4-FFF2-40B4-BE49-F238E27FC236}">
                  <a16:creationId xmlns:a16="http://schemas.microsoft.com/office/drawing/2014/main" id="{2767B1BC-2736-4531-9C8E-80642A88BF7F}"/>
                </a:ext>
              </a:extLst>
            </p:cNvPr>
            <p:cNvGrpSpPr/>
            <p:nvPr/>
          </p:nvGrpSpPr>
          <p:grpSpPr>
            <a:xfrm>
              <a:off x="21555353" y="5342935"/>
              <a:ext cx="82785" cy="82785"/>
              <a:chOff x="0" y="0"/>
              <a:chExt cx="6350000" cy="6350000"/>
            </a:xfrm>
          </p:grpSpPr>
          <p:sp>
            <p:nvSpPr>
              <p:cNvPr id="3218" name="Freeform 464">
                <a:extLst>
                  <a:ext uri="{FF2B5EF4-FFF2-40B4-BE49-F238E27FC236}">
                    <a16:creationId xmlns:a16="http://schemas.microsoft.com/office/drawing/2014/main" id="{67DCE7B0-C20E-4A38-8D35-B7D58E628BC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8" name="Group 465">
              <a:extLst>
                <a:ext uri="{FF2B5EF4-FFF2-40B4-BE49-F238E27FC236}">
                  <a16:creationId xmlns:a16="http://schemas.microsoft.com/office/drawing/2014/main" id="{32F02CBC-3F67-41F9-B671-0A4C2C0B1DF1}"/>
                </a:ext>
              </a:extLst>
            </p:cNvPr>
            <p:cNvGrpSpPr/>
            <p:nvPr/>
          </p:nvGrpSpPr>
          <p:grpSpPr>
            <a:xfrm>
              <a:off x="5420417" y="537155"/>
              <a:ext cx="82785" cy="82785"/>
              <a:chOff x="0" y="0"/>
              <a:chExt cx="6350000" cy="6350000"/>
            </a:xfrm>
          </p:grpSpPr>
          <p:sp>
            <p:nvSpPr>
              <p:cNvPr id="3217" name="Freeform 466">
                <a:extLst>
                  <a:ext uri="{FF2B5EF4-FFF2-40B4-BE49-F238E27FC236}">
                    <a16:creationId xmlns:a16="http://schemas.microsoft.com/office/drawing/2014/main" id="{7BBBB35E-595B-4A52-BAFA-6D5C7606159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59" name="Group 467">
              <a:extLst>
                <a:ext uri="{FF2B5EF4-FFF2-40B4-BE49-F238E27FC236}">
                  <a16:creationId xmlns:a16="http://schemas.microsoft.com/office/drawing/2014/main" id="{7F777322-AD84-435E-BF8E-59AE85F59E6F}"/>
                </a:ext>
              </a:extLst>
            </p:cNvPr>
            <p:cNvGrpSpPr/>
            <p:nvPr/>
          </p:nvGrpSpPr>
          <p:grpSpPr>
            <a:xfrm>
              <a:off x="5420417" y="6917640"/>
              <a:ext cx="82785" cy="82785"/>
              <a:chOff x="0" y="0"/>
              <a:chExt cx="6350000" cy="6350000"/>
            </a:xfrm>
          </p:grpSpPr>
          <p:sp>
            <p:nvSpPr>
              <p:cNvPr id="3216" name="Freeform 468">
                <a:extLst>
                  <a:ext uri="{FF2B5EF4-FFF2-40B4-BE49-F238E27FC236}">
                    <a16:creationId xmlns:a16="http://schemas.microsoft.com/office/drawing/2014/main" id="{B00FC15C-9580-4B8A-9641-C1C40A65772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0" name="Group 469">
              <a:extLst>
                <a:ext uri="{FF2B5EF4-FFF2-40B4-BE49-F238E27FC236}">
                  <a16:creationId xmlns:a16="http://schemas.microsoft.com/office/drawing/2014/main" id="{DC906EBD-76B3-4DF3-9B30-14C9DC335E92}"/>
                </a:ext>
              </a:extLst>
            </p:cNvPr>
            <p:cNvGrpSpPr/>
            <p:nvPr/>
          </p:nvGrpSpPr>
          <p:grpSpPr>
            <a:xfrm>
              <a:off x="5420417" y="3724855"/>
              <a:ext cx="82785" cy="82785"/>
              <a:chOff x="0" y="0"/>
              <a:chExt cx="6350000" cy="6350000"/>
            </a:xfrm>
          </p:grpSpPr>
          <p:sp>
            <p:nvSpPr>
              <p:cNvPr id="3215" name="Freeform 470">
                <a:extLst>
                  <a:ext uri="{FF2B5EF4-FFF2-40B4-BE49-F238E27FC236}">
                    <a16:creationId xmlns:a16="http://schemas.microsoft.com/office/drawing/2014/main" id="{10E443CD-B7A8-4182-8BC9-57ACBC1C6A3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1" name="Group 471">
              <a:extLst>
                <a:ext uri="{FF2B5EF4-FFF2-40B4-BE49-F238E27FC236}">
                  <a16:creationId xmlns:a16="http://schemas.microsoft.com/office/drawing/2014/main" id="{7B242FFC-F5DB-4E56-8754-3002D3F359D0}"/>
                </a:ext>
              </a:extLst>
            </p:cNvPr>
            <p:cNvGrpSpPr/>
            <p:nvPr/>
          </p:nvGrpSpPr>
          <p:grpSpPr>
            <a:xfrm>
              <a:off x="5420417" y="10105340"/>
              <a:ext cx="82785" cy="82785"/>
              <a:chOff x="0" y="0"/>
              <a:chExt cx="6350000" cy="6350000"/>
            </a:xfrm>
          </p:grpSpPr>
          <p:sp>
            <p:nvSpPr>
              <p:cNvPr id="3214" name="Freeform 472">
                <a:extLst>
                  <a:ext uri="{FF2B5EF4-FFF2-40B4-BE49-F238E27FC236}">
                    <a16:creationId xmlns:a16="http://schemas.microsoft.com/office/drawing/2014/main" id="{04FA3AC5-AA3F-45DA-874E-F5ABC9E4209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2" name="Group 473">
              <a:extLst>
                <a:ext uri="{FF2B5EF4-FFF2-40B4-BE49-F238E27FC236}">
                  <a16:creationId xmlns:a16="http://schemas.microsoft.com/office/drawing/2014/main" id="{5B093A50-C380-4838-8955-B297B2A36C62}"/>
                </a:ext>
              </a:extLst>
            </p:cNvPr>
            <p:cNvGrpSpPr/>
            <p:nvPr/>
          </p:nvGrpSpPr>
          <p:grpSpPr>
            <a:xfrm>
              <a:off x="15121689" y="537155"/>
              <a:ext cx="82785" cy="82785"/>
              <a:chOff x="0" y="0"/>
              <a:chExt cx="6350000" cy="6350000"/>
            </a:xfrm>
          </p:grpSpPr>
          <p:sp>
            <p:nvSpPr>
              <p:cNvPr id="3213" name="Freeform 474">
                <a:extLst>
                  <a:ext uri="{FF2B5EF4-FFF2-40B4-BE49-F238E27FC236}">
                    <a16:creationId xmlns:a16="http://schemas.microsoft.com/office/drawing/2014/main" id="{450FF513-5CFF-4865-83DE-32EF5898AC5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3" name="Group 475">
              <a:extLst>
                <a:ext uri="{FF2B5EF4-FFF2-40B4-BE49-F238E27FC236}">
                  <a16:creationId xmlns:a16="http://schemas.microsoft.com/office/drawing/2014/main" id="{4EA636A4-E5F8-4805-89CB-5AF38D0259A4}"/>
                </a:ext>
              </a:extLst>
            </p:cNvPr>
            <p:cNvGrpSpPr/>
            <p:nvPr/>
          </p:nvGrpSpPr>
          <p:grpSpPr>
            <a:xfrm>
              <a:off x="15121689" y="6917640"/>
              <a:ext cx="82785" cy="82785"/>
              <a:chOff x="0" y="0"/>
              <a:chExt cx="6350000" cy="6350000"/>
            </a:xfrm>
          </p:grpSpPr>
          <p:sp>
            <p:nvSpPr>
              <p:cNvPr id="3212" name="Freeform 476">
                <a:extLst>
                  <a:ext uri="{FF2B5EF4-FFF2-40B4-BE49-F238E27FC236}">
                    <a16:creationId xmlns:a16="http://schemas.microsoft.com/office/drawing/2014/main" id="{76E95A60-E7B7-4ECC-815C-EA8560F7310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4" name="Group 477">
              <a:extLst>
                <a:ext uri="{FF2B5EF4-FFF2-40B4-BE49-F238E27FC236}">
                  <a16:creationId xmlns:a16="http://schemas.microsoft.com/office/drawing/2014/main" id="{5AB7E050-50B0-43A4-9A09-531BDDF4E3BD}"/>
                </a:ext>
              </a:extLst>
            </p:cNvPr>
            <p:cNvGrpSpPr/>
            <p:nvPr/>
          </p:nvGrpSpPr>
          <p:grpSpPr>
            <a:xfrm>
              <a:off x="15121689" y="3724855"/>
              <a:ext cx="82785" cy="82785"/>
              <a:chOff x="0" y="0"/>
              <a:chExt cx="6350000" cy="6350000"/>
            </a:xfrm>
          </p:grpSpPr>
          <p:sp>
            <p:nvSpPr>
              <p:cNvPr id="3211" name="Freeform 478">
                <a:extLst>
                  <a:ext uri="{FF2B5EF4-FFF2-40B4-BE49-F238E27FC236}">
                    <a16:creationId xmlns:a16="http://schemas.microsoft.com/office/drawing/2014/main" id="{C097A7BD-B9AB-4391-AFF4-0F2B8E58D9F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5" name="Group 479">
              <a:extLst>
                <a:ext uri="{FF2B5EF4-FFF2-40B4-BE49-F238E27FC236}">
                  <a16:creationId xmlns:a16="http://schemas.microsoft.com/office/drawing/2014/main" id="{40AFDA2A-31C2-4F2F-9C9E-B192E2ADF963}"/>
                </a:ext>
              </a:extLst>
            </p:cNvPr>
            <p:cNvGrpSpPr/>
            <p:nvPr/>
          </p:nvGrpSpPr>
          <p:grpSpPr>
            <a:xfrm>
              <a:off x="15121689" y="10105340"/>
              <a:ext cx="82785" cy="82785"/>
              <a:chOff x="0" y="0"/>
              <a:chExt cx="6350000" cy="6350000"/>
            </a:xfrm>
          </p:grpSpPr>
          <p:sp>
            <p:nvSpPr>
              <p:cNvPr id="3210" name="Freeform 480">
                <a:extLst>
                  <a:ext uri="{FF2B5EF4-FFF2-40B4-BE49-F238E27FC236}">
                    <a16:creationId xmlns:a16="http://schemas.microsoft.com/office/drawing/2014/main" id="{1F5C49FC-CCBC-495A-9020-553206180CB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6" name="Group 481">
              <a:extLst>
                <a:ext uri="{FF2B5EF4-FFF2-40B4-BE49-F238E27FC236}">
                  <a16:creationId xmlns:a16="http://schemas.microsoft.com/office/drawing/2014/main" id="{B40B859A-F0E2-4D0B-8762-6DB4A3696EF5}"/>
                </a:ext>
              </a:extLst>
            </p:cNvPr>
            <p:cNvGrpSpPr/>
            <p:nvPr/>
          </p:nvGrpSpPr>
          <p:grpSpPr>
            <a:xfrm>
              <a:off x="5420417" y="2155235"/>
              <a:ext cx="82785" cy="82785"/>
              <a:chOff x="0" y="0"/>
              <a:chExt cx="6350000" cy="6350000"/>
            </a:xfrm>
          </p:grpSpPr>
          <p:sp>
            <p:nvSpPr>
              <p:cNvPr id="3209" name="Freeform 482">
                <a:extLst>
                  <a:ext uri="{FF2B5EF4-FFF2-40B4-BE49-F238E27FC236}">
                    <a16:creationId xmlns:a16="http://schemas.microsoft.com/office/drawing/2014/main" id="{9A8F6332-7AF3-49C3-87DF-73A218DA655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7" name="Group 483">
              <a:extLst>
                <a:ext uri="{FF2B5EF4-FFF2-40B4-BE49-F238E27FC236}">
                  <a16:creationId xmlns:a16="http://schemas.microsoft.com/office/drawing/2014/main" id="{CE6A1A5C-2C1A-43F1-A605-0658B124792F}"/>
                </a:ext>
              </a:extLst>
            </p:cNvPr>
            <p:cNvGrpSpPr/>
            <p:nvPr/>
          </p:nvGrpSpPr>
          <p:grpSpPr>
            <a:xfrm>
              <a:off x="5420417" y="8535719"/>
              <a:ext cx="82785" cy="82785"/>
              <a:chOff x="0" y="0"/>
              <a:chExt cx="6350000" cy="6350000"/>
            </a:xfrm>
          </p:grpSpPr>
          <p:sp>
            <p:nvSpPr>
              <p:cNvPr id="3208" name="Freeform 484">
                <a:extLst>
                  <a:ext uri="{FF2B5EF4-FFF2-40B4-BE49-F238E27FC236}">
                    <a16:creationId xmlns:a16="http://schemas.microsoft.com/office/drawing/2014/main" id="{D600177A-78FA-43CE-8058-371C126A662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8" name="Group 485">
              <a:extLst>
                <a:ext uri="{FF2B5EF4-FFF2-40B4-BE49-F238E27FC236}">
                  <a16:creationId xmlns:a16="http://schemas.microsoft.com/office/drawing/2014/main" id="{362656EE-0F2A-44C7-9B40-6A36854BF2BA}"/>
                </a:ext>
              </a:extLst>
            </p:cNvPr>
            <p:cNvGrpSpPr/>
            <p:nvPr/>
          </p:nvGrpSpPr>
          <p:grpSpPr>
            <a:xfrm>
              <a:off x="5420417" y="5342935"/>
              <a:ext cx="82785" cy="82785"/>
              <a:chOff x="0" y="0"/>
              <a:chExt cx="6350000" cy="6350000"/>
            </a:xfrm>
          </p:grpSpPr>
          <p:sp>
            <p:nvSpPr>
              <p:cNvPr id="3207" name="Freeform 486">
                <a:extLst>
                  <a:ext uri="{FF2B5EF4-FFF2-40B4-BE49-F238E27FC236}">
                    <a16:creationId xmlns:a16="http://schemas.microsoft.com/office/drawing/2014/main" id="{436A765F-E370-4C25-97EC-6D60399EA1E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69" name="Group 487">
              <a:extLst>
                <a:ext uri="{FF2B5EF4-FFF2-40B4-BE49-F238E27FC236}">
                  <a16:creationId xmlns:a16="http://schemas.microsoft.com/office/drawing/2014/main" id="{0DAEC4F6-1F3C-439B-9611-4A76919970EB}"/>
                </a:ext>
              </a:extLst>
            </p:cNvPr>
            <p:cNvGrpSpPr/>
            <p:nvPr/>
          </p:nvGrpSpPr>
          <p:grpSpPr>
            <a:xfrm>
              <a:off x="15121689" y="2155235"/>
              <a:ext cx="82785" cy="82785"/>
              <a:chOff x="0" y="0"/>
              <a:chExt cx="6350000" cy="6350000"/>
            </a:xfrm>
          </p:grpSpPr>
          <p:sp>
            <p:nvSpPr>
              <p:cNvPr id="3206" name="Freeform 488">
                <a:extLst>
                  <a:ext uri="{FF2B5EF4-FFF2-40B4-BE49-F238E27FC236}">
                    <a16:creationId xmlns:a16="http://schemas.microsoft.com/office/drawing/2014/main" id="{164CD4FD-3E84-4E22-B9FF-8D84ECE37E0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0" name="Group 489">
              <a:extLst>
                <a:ext uri="{FF2B5EF4-FFF2-40B4-BE49-F238E27FC236}">
                  <a16:creationId xmlns:a16="http://schemas.microsoft.com/office/drawing/2014/main" id="{28167DA0-A2FA-45A1-AD75-61BDF3CAC6AA}"/>
                </a:ext>
              </a:extLst>
            </p:cNvPr>
            <p:cNvGrpSpPr/>
            <p:nvPr/>
          </p:nvGrpSpPr>
          <p:grpSpPr>
            <a:xfrm>
              <a:off x="15121689" y="8535719"/>
              <a:ext cx="82785" cy="82785"/>
              <a:chOff x="0" y="0"/>
              <a:chExt cx="6350000" cy="6350000"/>
            </a:xfrm>
          </p:grpSpPr>
          <p:sp>
            <p:nvSpPr>
              <p:cNvPr id="3205" name="Freeform 490">
                <a:extLst>
                  <a:ext uri="{FF2B5EF4-FFF2-40B4-BE49-F238E27FC236}">
                    <a16:creationId xmlns:a16="http://schemas.microsoft.com/office/drawing/2014/main" id="{6EF5CB1A-8CAE-4E2A-8013-EAC3A1F49F2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1" name="Group 491">
              <a:extLst>
                <a:ext uri="{FF2B5EF4-FFF2-40B4-BE49-F238E27FC236}">
                  <a16:creationId xmlns:a16="http://schemas.microsoft.com/office/drawing/2014/main" id="{D0AEDED3-FE1A-41ED-A808-A6F5E5B77999}"/>
                </a:ext>
              </a:extLst>
            </p:cNvPr>
            <p:cNvGrpSpPr/>
            <p:nvPr/>
          </p:nvGrpSpPr>
          <p:grpSpPr>
            <a:xfrm>
              <a:off x="15121689" y="5342935"/>
              <a:ext cx="82785" cy="82785"/>
              <a:chOff x="0" y="0"/>
              <a:chExt cx="6350000" cy="6350000"/>
            </a:xfrm>
          </p:grpSpPr>
          <p:sp>
            <p:nvSpPr>
              <p:cNvPr id="3204" name="Freeform 492">
                <a:extLst>
                  <a:ext uri="{FF2B5EF4-FFF2-40B4-BE49-F238E27FC236}">
                    <a16:creationId xmlns:a16="http://schemas.microsoft.com/office/drawing/2014/main" id="{BF73B4A0-58B3-4B1E-B6E3-2F112802EC5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2" name="Group 493">
              <a:extLst>
                <a:ext uri="{FF2B5EF4-FFF2-40B4-BE49-F238E27FC236}">
                  <a16:creationId xmlns:a16="http://schemas.microsoft.com/office/drawing/2014/main" id="{81B8D2BA-3498-458E-8542-AF2D061606F6}"/>
                </a:ext>
              </a:extLst>
            </p:cNvPr>
            <p:cNvGrpSpPr/>
            <p:nvPr/>
          </p:nvGrpSpPr>
          <p:grpSpPr>
            <a:xfrm>
              <a:off x="2712413" y="1075351"/>
              <a:ext cx="82785" cy="82785"/>
              <a:chOff x="0" y="0"/>
              <a:chExt cx="6350000" cy="6350000"/>
            </a:xfrm>
          </p:grpSpPr>
          <p:sp>
            <p:nvSpPr>
              <p:cNvPr id="3203" name="Freeform 494">
                <a:extLst>
                  <a:ext uri="{FF2B5EF4-FFF2-40B4-BE49-F238E27FC236}">
                    <a16:creationId xmlns:a16="http://schemas.microsoft.com/office/drawing/2014/main" id="{F4D1A34B-5E7E-4322-898D-7E17B52F91E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3" name="Group 495">
              <a:extLst>
                <a:ext uri="{FF2B5EF4-FFF2-40B4-BE49-F238E27FC236}">
                  <a16:creationId xmlns:a16="http://schemas.microsoft.com/office/drawing/2014/main" id="{20C6FEF9-D493-4A37-8923-320099629FC7}"/>
                </a:ext>
              </a:extLst>
            </p:cNvPr>
            <p:cNvGrpSpPr/>
            <p:nvPr/>
          </p:nvGrpSpPr>
          <p:grpSpPr>
            <a:xfrm>
              <a:off x="2712413" y="7455836"/>
              <a:ext cx="82785" cy="82785"/>
              <a:chOff x="0" y="0"/>
              <a:chExt cx="6350000" cy="6350000"/>
            </a:xfrm>
          </p:grpSpPr>
          <p:sp>
            <p:nvSpPr>
              <p:cNvPr id="3202" name="Freeform 496">
                <a:extLst>
                  <a:ext uri="{FF2B5EF4-FFF2-40B4-BE49-F238E27FC236}">
                    <a16:creationId xmlns:a16="http://schemas.microsoft.com/office/drawing/2014/main" id="{CAF8BE79-E785-42F0-B290-61630F8288D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4" name="Group 497">
              <a:extLst>
                <a:ext uri="{FF2B5EF4-FFF2-40B4-BE49-F238E27FC236}">
                  <a16:creationId xmlns:a16="http://schemas.microsoft.com/office/drawing/2014/main" id="{6D783CF8-39EF-4C52-A2AB-57E119A7EB1A}"/>
                </a:ext>
              </a:extLst>
            </p:cNvPr>
            <p:cNvGrpSpPr/>
            <p:nvPr/>
          </p:nvGrpSpPr>
          <p:grpSpPr>
            <a:xfrm>
              <a:off x="2712413" y="4263051"/>
              <a:ext cx="82785" cy="82785"/>
              <a:chOff x="0" y="0"/>
              <a:chExt cx="6350000" cy="6350000"/>
            </a:xfrm>
          </p:grpSpPr>
          <p:sp>
            <p:nvSpPr>
              <p:cNvPr id="3201" name="Freeform 498">
                <a:extLst>
                  <a:ext uri="{FF2B5EF4-FFF2-40B4-BE49-F238E27FC236}">
                    <a16:creationId xmlns:a16="http://schemas.microsoft.com/office/drawing/2014/main" id="{C687AFC3-8C98-4D62-9A4F-CA8DB6631CE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5" name="Group 499">
              <a:extLst>
                <a:ext uri="{FF2B5EF4-FFF2-40B4-BE49-F238E27FC236}">
                  <a16:creationId xmlns:a16="http://schemas.microsoft.com/office/drawing/2014/main" id="{1E222E3C-E26B-4EAD-B7F8-7DEF3B8200B6}"/>
                </a:ext>
              </a:extLst>
            </p:cNvPr>
            <p:cNvGrpSpPr/>
            <p:nvPr/>
          </p:nvGrpSpPr>
          <p:grpSpPr>
            <a:xfrm>
              <a:off x="2712413" y="10643536"/>
              <a:ext cx="82785" cy="82785"/>
              <a:chOff x="0" y="0"/>
              <a:chExt cx="6350000" cy="6350000"/>
            </a:xfrm>
          </p:grpSpPr>
          <p:sp>
            <p:nvSpPr>
              <p:cNvPr id="3200" name="Freeform 500">
                <a:extLst>
                  <a:ext uri="{FF2B5EF4-FFF2-40B4-BE49-F238E27FC236}">
                    <a16:creationId xmlns:a16="http://schemas.microsoft.com/office/drawing/2014/main" id="{0FDA1C3E-AE35-4A62-8F33-366D7D00505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6" name="Group 501">
              <a:extLst>
                <a:ext uri="{FF2B5EF4-FFF2-40B4-BE49-F238E27FC236}">
                  <a16:creationId xmlns:a16="http://schemas.microsoft.com/office/drawing/2014/main" id="{BF7A8555-F739-4DCB-B551-3E24BBD4F219}"/>
                </a:ext>
              </a:extLst>
            </p:cNvPr>
            <p:cNvGrpSpPr/>
            <p:nvPr/>
          </p:nvGrpSpPr>
          <p:grpSpPr>
            <a:xfrm>
              <a:off x="12413685" y="1075351"/>
              <a:ext cx="82785" cy="82785"/>
              <a:chOff x="0" y="0"/>
              <a:chExt cx="6350000" cy="6350000"/>
            </a:xfrm>
          </p:grpSpPr>
          <p:sp>
            <p:nvSpPr>
              <p:cNvPr id="3199" name="Freeform 502">
                <a:extLst>
                  <a:ext uri="{FF2B5EF4-FFF2-40B4-BE49-F238E27FC236}">
                    <a16:creationId xmlns:a16="http://schemas.microsoft.com/office/drawing/2014/main" id="{C83E6722-9027-4255-BAAC-C5DBF0FBA34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7" name="Group 503">
              <a:extLst>
                <a:ext uri="{FF2B5EF4-FFF2-40B4-BE49-F238E27FC236}">
                  <a16:creationId xmlns:a16="http://schemas.microsoft.com/office/drawing/2014/main" id="{CCCF69A0-5928-44E4-8460-5AF335021F6F}"/>
                </a:ext>
              </a:extLst>
            </p:cNvPr>
            <p:cNvGrpSpPr/>
            <p:nvPr/>
          </p:nvGrpSpPr>
          <p:grpSpPr>
            <a:xfrm>
              <a:off x="12413685" y="7455836"/>
              <a:ext cx="82785" cy="82785"/>
              <a:chOff x="0" y="0"/>
              <a:chExt cx="6350000" cy="6350000"/>
            </a:xfrm>
          </p:grpSpPr>
          <p:sp>
            <p:nvSpPr>
              <p:cNvPr id="3198" name="Freeform 504">
                <a:extLst>
                  <a:ext uri="{FF2B5EF4-FFF2-40B4-BE49-F238E27FC236}">
                    <a16:creationId xmlns:a16="http://schemas.microsoft.com/office/drawing/2014/main" id="{B32FD54D-BD35-49C0-A40F-8E0A5B0C159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8" name="Group 505">
              <a:extLst>
                <a:ext uri="{FF2B5EF4-FFF2-40B4-BE49-F238E27FC236}">
                  <a16:creationId xmlns:a16="http://schemas.microsoft.com/office/drawing/2014/main" id="{E6B6216D-45FC-43BB-9188-487F61003A49}"/>
                </a:ext>
              </a:extLst>
            </p:cNvPr>
            <p:cNvGrpSpPr/>
            <p:nvPr/>
          </p:nvGrpSpPr>
          <p:grpSpPr>
            <a:xfrm>
              <a:off x="12413685" y="4263051"/>
              <a:ext cx="82785" cy="82785"/>
              <a:chOff x="0" y="0"/>
              <a:chExt cx="6350000" cy="6350000"/>
            </a:xfrm>
          </p:grpSpPr>
          <p:sp>
            <p:nvSpPr>
              <p:cNvPr id="3197" name="Freeform 506">
                <a:extLst>
                  <a:ext uri="{FF2B5EF4-FFF2-40B4-BE49-F238E27FC236}">
                    <a16:creationId xmlns:a16="http://schemas.microsoft.com/office/drawing/2014/main" id="{0F86F4E9-0324-4AA1-A5B2-8E59A1B6BD1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79" name="Group 507">
              <a:extLst>
                <a:ext uri="{FF2B5EF4-FFF2-40B4-BE49-F238E27FC236}">
                  <a16:creationId xmlns:a16="http://schemas.microsoft.com/office/drawing/2014/main" id="{929A215D-5455-464C-AF9F-07043D6FD708}"/>
                </a:ext>
              </a:extLst>
            </p:cNvPr>
            <p:cNvGrpSpPr/>
            <p:nvPr/>
          </p:nvGrpSpPr>
          <p:grpSpPr>
            <a:xfrm>
              <a:off x="12413685" y="10643536"/>
              <a:ext cx="82785" cy="82785"/>
              <a:chOff x="0" y="0"/>
              <a:chExt cx="6350000" cy="6350000"/>
            </a:xfrm>
          </p:grpSpPr>
          <p:sp>
            <p:nvSpPr>
              <p:cNvPr id="3196" name="Freeform 508">
                <a:extLst>
                  <a:ext uri="{FF2B5EF4-FFF2-40B4-BE49-F238E27FC236}">
                    <a16:creationId xmlns:a16="http://schemas.microsoft.com/office/drawing/2014/main" id="{234B40B6-A3B3-4BB4-A3A5-7970408B8BD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0" name="Group 509">
              <a:extLst>
                <a:ext uri="{FF2B5EF4-FFF2-40B4-BE49-F238E27FC236}">
                  <a16:creationId xmlns:a16="http://schemas.microsoft.com/office/drawing/2014/main" id="{E7DF2F74-05B9-42D3-9790-CBC3593C5A32}"/>
                </a:ext>
              </a:extLst>
            </p:cNvPr>
            <p:cNvGrpSpPr/>
            <p:nvPr/>
          </p:nvGrpSpPr>
          <p:grpSpPr>
            <a:xfrm>
              <a:off x="2712413" y="2693431"/>
              <a:ext cx="82785" cy="82785"/>
              <a:chOff x="0" y="0"/>
              <a:chExt cx="6350000" cy="6350000"/>
            </a:xfrm>
          </p:grpSpPr>
          <p:sp>
            <p:nvSpPr>
              <p:cNvPr id="3195" name="Freeform 510">
                <a:extLst>
                  <a:ext uri="{FF2B5EF4-FFF2-40B4-BE49-F238E27FC236}">
                    <a16:creationId xmlns:a16="http://schemas.microsoft.com/office/drawing/2014/main" id="{75C9CE95-E817-4630-84D6-9A621DBD975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1" name="Group 511">
              <a:extLst>
                <a:ext uri="{FF2B5EF4-FFF2-40B4-BE49-F238E27FC236}">
                  <a16:creationId xmlns:a16="http://schemas.microsoft.com/office/drawing/2014/main" id="{4A7C80E8-43F5-4B9A-9F5B-D552583DD396}"/>
                </a:ext>
              </a:extLst>
            </p:cNvPr>
            <p:cNvGrpSpPr/>
            <p:nvPr/>
          </p:nvGrpSpPr>
          <p:grpSpPr>
            <a:xfrm>
              <a:off x="2712413" y="9073915"/>
              <a:ext cx="82785" cy="82785"/>
              <a:chOff x="0" y="0"/>
              <a:chExt cx="6350000" cy="6350000"/>
            </a:xfrm>
          </p:grpSpPr>
          <p:sp>
            <p:nvSpPr>
              <p:cNvPr id="3194" name="Freeform 512">
                <a:extLst>
                  <a:ext uri="{FF2B5EF4-FFF2-40B4-BE49-F238E27FC236}">
                    <a16:creationId xmlns:a16="http://schemas.microsoft.com/office/drawing/2014/main" id="{FDCBCB0D-F4B9-430C-8599-E3CA0F62926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2" name="Group 513">
              <a:extLst>
                <a:ext uri="{FF2B5EF4-FFF2-40B4-BE49-F238E27FC236}">
                  <a16:creationId xmlns:a16="http://schemas.microsoft.com/office/drawing/2014/main" id="{9B2AED5D-1574-4D4E-94EF-550FA2FF335D}"/>
                </a:ext>
              </a:extLst>
            </p:cNvPr>
            <p:cNvGrpSpPr/>
            <p:nvPr/>
          </p:nvGrpSpPr>
          <p:grpSpPr>
            <a:xfrm>
              <a:off x="2712413" y="5881131"/>
              <a:ext cx="82785" cy="82785"/>
              <a:chOff x="0" y="0"/>
              <a:chExt cx="6350000" cy="6350000"/>
            </a:xfrm>
          </p:grpSpPr>
          <p:sp>
            <p:nvSpPr>
              <p:cNvPr id="3193" name="Freeform 514">
                <a:extLst>
                  <a:ext uri="{FF2B5EF4-FFF2-40B4-BE49-F238E27FC236}">
                    <a16:creationId xmlns:a16="http://schemas.microsoft.com/office/drawing/2014/main" id="{B9F1ED47-ADFA-49FD-9E1D-67693187345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3" name="Group 515">
              <a:extLst>
                <a:ext uri="{FF2B5EF4-FFF2-40B4-BE49-F238E27FC236}">
                  <a16:creationId xmlns:a16="http://schemas.microsoft.com/office/drawing/2014/main" id="{0B2063A1-CAA2-46D3-A5CF-C22FAC88DE9B}"/>
                </a:ext>
              </a:extLst>
            </p:cNvPr>
            <p:cNvGrpSpPr/>
            <p:nvPr/>
          </p:nvGrpSpPr>
          <p:grpSpPr>
            <a:xfrm>
              <a:off x="12413685" y="2693431"/>
              <a:ext cx="82785" cy="82785"/>
              <a:chOff x="0" y="0"/>
              <a:chExt cx="6350000" cy="6350000"/>
            </a:xfrm>
          </p:grpSpPr>
          <p:sp>
            <p:nvSpPr>
              <p:cNvPr id="3192" name="Freeform 516">
                <a:extLst>
                  <a:ext uri="{FF2B5EF4-FFF2-40B4-BE49-F238E27FC236}">
                    <a16:creationId xmlns:a16="http://schemas.microsoft.com/office/drawing/2014/main" id="{7CD8268B-1B27-4459-82FC-54FE92172F0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4" name="Group 517">
              <a:extLst>
                <a:ext uri="{FF2B5EF4-FFF2-40B4-BE49-F238E27FC236}">
                  <a16:creationId xmlns:a16="http://schemas.microsoft.com/office/drawing/2014/main" id="{51411AA6-1463-40A3-B9FD-BD9FB87E84ED}"/>
                </a:ext>
              </a:extLst>
            </p:cNvPr>
            <p:cNvGrpSpPr/>
            <p:nvPr/>
          </p:nvGrpSpPr>
          <p:grpSpPr>
            <a:xfrm>
              <a:off x="12413685" y="9073915"/>
              <a:ext cx="82785" cy="82785"/>
              <a:chOff x="0" y="0"/>
              <a:chExt cx="6350000" cy="6350000"/>
            </a:xfrm>
          </p:grpSpPr>
          <p:sp>
            <p:nvSpPr>
              <p:cNvPr id="3191" name="Freeform 518">
                <a:extLst>
                  <a:ext uri="{FF2B5EF4-FFF2-40B4-BE49-F238E27FC236}">
                    <a16:creationId xmlns:a16="http://schemas.microsoft.com/office/drawing/2014/main" id="{2B0E5BDA-3F99-453A-BB91-CA23A9DE475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5" name="Group 519">
              <a:extLst>
                <a:ext uri="{FF2B5EF4-FFF2-40B4-BE49-F238E27FC236}">
                  <a16:creationId xmlns:a16="http://schemas.microsoft.com/office/drawing/2014/main" id="{F32E87FF-57D6-4BB6-BFD8-1AAC26468BC6}"/>
                </a:ext>
              </a:extLst>
            </p:cNvPr>
            <p:cNvGrpSpPr/>
            <p:nvPr/>
          </p:nvGrpSpPr>
          <p:grpSpPr>
            <a:xfrm>
              <a:off x="12413685" y="5881131"/>
              <a:ext cx="82785" cy="82785"/>
              <a:chOff x="0" y="0"/>
              <a:chExt cx="6350000" cy="6350000"/>
            </a:xfrm>
          </p:grpSpPr>
          <p:sp>
            <p:nvSpPr>
              <p:cNvPr id="3190" name="Freeform 520">
                <a:extLst>
                  <a:ext uri="{FF2B5EF4-FFF2-40B4-BE49-F238E27FC236}">
                    <a16:creationId xmlns:a16="http://schemas.microsoft.com/office/drawing/2014/main" id="{D2D9F5DC-C2F5-40C9-A775-36D9C07113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6" name="Group 521">
              <a:extLst>
                <a:ext uri="{FF2B5EF4-FFF2-40B4-BE49-F238E27FC236}">
                  <a16:creationId xmlns:a16="http://schemas.microsoft.com/office/drawing/2014/main" id="{C09143E5-B502-4420-B4E3-EA33F43206E5}"/>
                </a:ext>
              </a:extLst>
            </p:cNvPr>
            <p:cNvGrpSpPr/>
            <p:nvPr/>
          </p:nvGrpSpPr>
          <p:grpSpPr>
            <a:xfrm>
              <a:off x="9206562" y="1075351"/>
              <a:ext cx="82785" cy="82785"/>
              <a:chOff x="0" y="0"/>
              <a:chExt cx="6350000" cy="6350000"/>
            </a:xfrm>
          </p:grpSpPr>
          <p:sp>
            <p:nvSpPr>
              <p:cNvPr id="3189" name="Freeform 522">
                <a:extLst>
                  <a:ext uri="{FF2B5EF4-FFF2-40B4-BE49-F238E27FC236}">
                    <a16:creationId xmlns:a16="http://schemas.microsoft.com/office/drawing/2014/main" id="{D4C80933-DE24-4965-AECA-3AF31A35131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7" name="Group 523">
              <a:extLst>
                <a:ext uri="{FF2B5EF4-FFF2-40B4-BE49-F238E27FC236}">
                  <a16:creationId xmlns:a16="http://schemas.microsoft.com/office/drawing/2014/main" id="{660CAC94-22D3-464F-8209-85E7E3527984}"/>
                </a:ext>
              </a:extLst>
            </p:cNvPr>
            <p:cNvGrpSpPr/>
            <p:nvPr/>
          </p:nvGrpSpPr>
          <p:grpSpPr>
            <a:xfrm>
              <a:off x="9206562" y="7455836"/>
              <a:ext cx="82785" cy="82785"/>
              <a:chOff x="0" y="0"/>
              <a:chExt cx="6350000" cy="6350000"/>
            </a:xfrm>
          </p:grpSpPr>
          <p:sp>
            <p:nvSpPr>
              <p:cNvPr id="3188" name="Freeform 524">
                <a:extLst>
                  <a:ext uri="{FF2B5EF4-FFF2-40B4-BE49-F238E27FC236}">
                    <a16:creationId xmlns:a16="http://schemas.microsoft.com/office/drawing/2014/main" id="{33D2B064-BA5F-4B5D-AAA1-1E86D979DDC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8" name="Group 525">
              <a:extLst>
                <a:ext uri="{FF2B5EF4-FFF2-40B4-BE49-F238E27FC236}">
                  <a16:creationId xmlns:a16="http://schemas.microsoft.com/office/drawing/2014/main" id="{03B6F61E-890D-4131-9379-E79A6425E86A}"/>
                </a:ext>
              </a:extLst>
            </p:cNvPr>
            <p:cNvGrpSpPr/>
            <p:nvPr/>
          </p:nvGrpSpPr>
          <p:grpSpPr>
            <a:xfrm>
              <a:off x="9206562" y="4263051"/>
              <a:ext cx="82785" cy="82785"/>
              <a:chOff x="0" y="0"/>
              <a:chExt cx="6350000" cy="6350000"/>
            </a:xfrm>
          </p:grpSpPr>
          <p:sp>
            <p:nvSpPr>
              <p:cNvPr id="3187" name="Freeform 526">
                <a:extLst>
                  <a:ext uri="{FF2B5EF4-FFF2-40B4-BE49-F238E27FC236}">
                    <a16:creationId xmlns:a16="http://schemas.microsoft.com/office/drawing/2014/main" id="{1233835E-5AB9-4E27-805A-1A87F1A8F8F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89" name="Group 527">
              <a:extLst>
                <a:ext uri="{FF2B5EF4-FFF2-40B4-BE49-F238E27FC236}">
                  <a16:creationId xmlns:a16="http://schemas.microsoft.com/office/drawing/2014/main" id="{7BAF0F2C-303F-4969-85BC-C6FF68C6558D}"/>
                </a:ext>
              </a:extLst>
            </p:cNvPr>
            <p:cNvGrpSpPr/>
            <p:nvPr/>
          </p:nvGrpSpPr>
          <p:grpSpPr>
            <a:xfrm>
              <a:off x="9206562" y="10643536"/>
              <a:ext cx="82785" cy="82785"/>
              <a:chOff x="0" y="0"/>
              <a:chExt cx="6350000" cy="6350000"/>
            </a:xfrm>
          </p:grpSpPr>
          <p:sp>
            <p:nvSpPr>
              <p:cNvPr id="3186" name="Freeform 528">
                <a:extLst>
                  <a:ext uri="{FF2B5EF4-FFF2-40B4-BE49-F238E27FC236}">
                    <a16:creationId xmlns:a16="http://schemas.microsoft.com/office/drawing/2014/main" id="{AA61D534-F397-4777-B78B-87710F715D3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0" name="Group 529">
              <a:extLst>
                <a:ext uri="{FF2B5EF4-FFF2-40B4-BE49-F238E27FC236}">
                  <a16:creationId xmlns:a16="http://schemas.microsoft.com/office/drawing/2014/main" id="{F8DDB28B-25D3-489E-A3DB-FDF2642EA433}"/>
                </a:ext>
              </a:extLst>
            </p:cNvPr>
            <p:cNvGrpSpPr/>
            <p:nvPr/>
          </p:nvGrpSpPr>
          <p:grpSpPr>
            <a:xfrm>
              <a:off x="18907834" y="1075351"/>
              <a:ext cx="82785" cy="82785"/>
              <a:chOff x="0" y="0"/>
              <a:chExt cx="6350000" cy="6350000"/>
            </a:xfrm>
          </p:grpSpPr>
          <p:sp>
            <p:nvSpPr>
              <p:cNvPr id="3185" name="Freeform 530">
                <a:extLst>
                  <a:ext uri="{FF2B5EF4-FFF2-40B4-BE49-F238E27FC236}">
                    <a16:creationId xmlns:a16="http://schemas.microsoft.com/office/drawing/2014/main" id="{1D739CD3-D043-4065-ADDD-2357BEE0D40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1" name="Group 531">
              <a:extLst>
                <a:ext uri="{FF2B5EF4-FFF2-40B4-BE49-F238E27FC236}">
                  <a16:creationId xmlns:a16="http://schemas.microsoft.com/office/drawing/2014/main" id="{3E29A86B-FFEB-4625-BF09-C2414CC6BF20}"/>
                </a:ext>
              </a:extLst>
            </p:cNvPr>
            <p:cNvGrpSpPr/>
            <p:nvPr/>
          </p:nvGrpSpPr>
          <p:grpSpPr>
            <a:xfrm>
              <a:off x="18907834" y="7455836"/>
              <a:ext cx="82785" cy="82785"/>
              <a:chOff x="0" y="0"/>
              <a:chExt cx="6350000" cy="6350000"/>
            </a:xfrm>
          </p:grpSpPr>
          <p:sp>
            <p:nvSpPr>
              <p:cNvPr id="3184" name="Freeform 532">
                <a:extLst>
                  <a:ext uri="{FF2B5EF4-FFF2-40B4-BE49-F238E27FC236}">
                    <a16:creationId xmlns:a16="http://schemas.microsoft.com/office/drawing/2014/main" id="{F839E589-E855-4A13-A006-EB5C6F0B9D4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2" name="Group 533">
              <a:extLst>
                <a:ext uri="{FF2B5EF4-FFF2-40B4-BE49-F238E27FC236}">
                  <a16:creationId xmlns:a16="http://schemas.microsoft.com/office/drawing/2014/main" id="{AB05738A-5DED-47DD-9208-D8A9192811FA}"/>
                </a:ext>
              </a:extLst>
            </p:cNvPr>
            <p:cNvGrpSpPr/>
            <p:nvPr/>
          </p:nvGrpSpPr>
          <p:grpSpPr>
            <a:xfrm>
              <a:off x="18907834" y="4263051"/>
              <a:ext cx="82785" cy="82785"/>
              <a:chOff x="0" y="0"/>
              <a:chExt cx="6350000" cy="6350000"/>
            </a:xfrm>
          </p:grpSpPr>
          <p:sp>
            <p:nvSpPr>
              <p:cNvPr id="3183" name="Freeform 534">
                <a:extLst>
                  <a:ext uri="{FF2B5EF4-FFF2-40B4-BE49-F238E27FC236}">
                    <a16:creationId xmlns:a16="http://schemas.microsoft.com/office/drawing/2014/main" id="{F2FA5097-695E-40E6-86C9-E90062F33BA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3" name="Group 535">
              <a:extLst>
                <a:ext uri="{FF2B5EF4-FFF2-40B4-BE49-F238E27FC236}">
                  <a16:creationId xmlns:a16="http://schemas.microsoft.com/office/drawing/2014/main" id="{F1D9C81C-31BF-494B-9EB7-2123740BBACA}"/>
                </a:ext>
              </a:extLst>
            </p:cNvPr>
            <p:cNvGrpSpPr/>
            <p:nvPr/>
          </p:nvGrpSpPr>
          <p:grpSpPr>
            <a:xfrm>
              <a:off x="18907834" y="10643536"/>
              <a:ext cx="82785" cy="82785"/>
              <a:chOff x="0" y="0"/>
              <a:chExt cx="6350000" cy="6350000"/>
            </a:xfrm>
          </p:grpSpPr>
          <p:sp>
            <p:nvSpPr>
              <p:cNvPr id="3182" name="Freeform 536">
                <a:extLst>
                  <a:ext uri="{FF2B5EF4-FFF2-40B4-BE49-F238E27FC236}">
                    <a16:creationId xmlns:a16="http://schemas.microsoft.com/office/drawing/2014/main" id="{767B71ED-311B-4DB5-841E-8FAF8DDECCB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4" name="Group 537">
              <a:extLst>
                <a:ext uri="{FF2B5EF4-FFF2-40B4-BE49-F238E27FC236}">
                  <a16:creationId xmlns:a16="http://schemas.microsoft.com/office/drawing/2014/main" id="{4EE7C2F1-7124-46AF-95DD-EBA66076F842}"/>
                </a:ext>
              </a:extLst>
            </p:cNvPr>
            <p:cNvGrpSpPr/>
            <p:nvPr/>
          </p:nvGrpSpPr>
          <p:grpSpPr>
            <a:xfrm>
              <a:off x="9206562" y="2693431"/>
              <a:ext cx="82785" cy="82785"/>
              <a:chOff x="0" y="0"/>
              <a:chExt cx="6350000" cy="6350000"/>
            </a:xfrm>
          </p:grpSpPr>
          <p:sp>
            <p:nvSpPr>
              <p:cNvPr id="3181" name="Freeform 538">
                <a:extLst>
                  <a:ext uri="{FF2B5EF4-FFF2-40B4-BE49-F238E27FC236}">
                    <a16:creationId xmlns:a16="http://schemas.microsoft.com/office/drawing/2014/main" id="{BACF4C9C-BE53-4182-92C3-A33F1E34CC9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5" name="Group 539">
              <a:extLst>
                <a:ext uri="{FF2B5EF4-FFF2-40B4-BE49-F238E27FC236}">
                  <a16:creationId xmlns:a16="http://schemas.microsoft.com/office/drawing/2014/main" id="{0706CC0C-4542-4888-951B-B7EC74499CC0}"/>
                </a:ext>
              </a:extLst>
            </p:cNvPr>
            <p:cNvGrpSpPr/>
            <p:nvPr/>
          </p:nvGrpSpPr>
          <p:grpSpPr>
            <a:xfrm>
              <a:off x="9206562" y="9073915"/>
              <a:ext cx="82785" cy="82785"/>
              <a:chOff x="0" y="0"/>
              <a:chExt cx="6350000" cy="6350000"/>
            </a:xfrm>
          </p:grpSpPr>
          <p:sp>
            <p:nvSpPr>
              <p:cNvPr id="3180" name="Freeform 540">
                <a:extLst>
                  <a:ext uri="{FF2B5EF4-FFF2-40B4-BE49-F238E27FC236}">
                    <a16:creationId xmlns:a16="http://schemas.microsoft.com/office/drawing/2014/main" id="{9998A962-B92A-426B-A905-8037876F4E6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6" name="Group 541">
              <a:extLst>
                <a:ext uri="{FF2B5EF4-FFF2-40B4-BE49-F238E27FC236}">
                  <a16:creationId xmlns:a16="http://schemas.microsoft.com/office/drawing/2014/main" id="{E45A4B49-F92D-4785-92DD-DA447394119E}"/>
                </a:ext>
              </a:extLst>
            </p:cNvPr>
            <p:cNvGrpSpPr/>
            <p:nvPr/>
          </p:nvGrpSpPr>
          <p:grpSpPr>
            <a:xfrm>
              <a:off x="9206562" y="5881131"/>
              <a:ext cx="82785" cy="82785"/>
              <a:chOff x="0" y="0"/>
              <a:chExt cx="6350000" cy="6350000"/>
            </a:xfrm>
          </p:grpSpPr>
          <p:sp>
            <p:nvSpPr>
              <p:cNvPr id="3179" name="Freeform 542">
                <a:extLst>
                  <a:ext uri="{FF2B5EF4-FFF2-40B4-BE49-F238E27FC236}">
                    <a16:creationId xmlns:a16="http://schemas.microsoft.com/office/drawing/2014/main" id="{F2105976-B0AF-4D08-8555-77D06979065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7" name="Group 543">
              <a:extLst>
                <a:ext uri="{FF2B5EF4-FFF2-40B4-BE49-F238E27FC236}">
                  <a16:creationId xmlns:a16="http://schemas.microsoft.com/office/drawing/2014/main" id="{0326F408-2700-4BDB-9E25-F59EF37763C0}"/>
                </a:ext>
              </a:extLst>
            </p:cNvPr>
            <p:cNvGrpSpPr/>
            <p:nvPr/>
          </p:nvGrpSpPr>
          <p:grpSpPr>
            <a:xfrm>
              <a:off x="18907834" y="2693431"/>
              <a:ext cx="82785" cy="82785"/>
              <a:chOff x="0" y="0"/>
              <a:chExt cx="6350000" cy="6350000"/>
            </a:xfrm>
          </p:grpSpPr>
          <p:sp>
            <p:nvSpPr>
              <p:cNvPr id="3178" name="Freeform 544">
                <a:extLst>
                  <a:ext uri="{FF2B5EF4-FFF2-40B4-BE49-F238E27FC236}">
                    <a16:creationId xmlns:a16="http://schemas.microsoft.com/office/drawing/2014/main" id="{6126FF8B-C52E-475C-8827-4F75473B14C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8" name="Group 545">
              <a:extLst>
                <a:ext uri="{FF2B5EF4-FFF2-40B4-BE49-F238E27FC236}">
                  <a16:creationId xmlns:a16="http://schemas.microsoft.com/office/drawing/2014/main" id="{D6DA725B-9B59-4AB7-91AD-66A6DF939724}"/>
                </a:ext>
              </a:extLst>
            </p:cNvPr>
            <p:cNvGrpSpPr/>
            <p:nvPr/>
          </p:nvGrpSpPr>
          <p:grpSpPr>
            <a:xfrm>
              <a:off x="18907834" y="9073915"/>
              <a:ext cx="82785" cy="82785"/>
              <a:chOff x="0" y="0"/>
              <a:chExt cx="6350000" cy="6350000"/>
            </a:xfrm>
          </p:grpSpPr>
          <p:sp>
            <p:nvSpPr>
              <p:cNvPr id="3177" name="Freeform 546">
                <a:extLst>
                  <a:ext uri="{FF2B5EF4-FFF2-40B4-BE49-F238E27FC236}">
                    <a16:creationId xmlns:a16="http://schemas.microsoft.com/office/drawing/2014/main" id="{D3009952-BC2F-4792-8C19-718D6AA160D5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1999" name="Group 547">
              <a:extLst>
                <a:ext uri="{FF2B5EF4-FFF2-40B4-BE49-F238E27FC236}">
                  <a16:creationId xmlns:a16="http://schemas.microsoft.com/office/drawing/2014/main" id="{16E71597-0DA3-462E-A880-C7B10551CE33}"/>
                </a:ext>
              </a:extLst>
            </p:cNvPr>
            <p:cNvGrpSpPr/>
            <p:nvPr/>
          </p:nvGrpSpPr>
          <p:grpSpPr>
            <a:xfrm>
              <a:off x="18907834" y="5881131"/>
              <a:ext cx="82785" cy="82785"/>
              <a:chOff x="0" y="0"/>
              <a:chExt cx="6350000" cy="6350000"/>
            </a:xfrm>
          </p:grpSpPr>
          <p:sp>
            <p:nvSpPr>
              <p:cNvPr id="3176" name="Freeform 548">
                <a:extLst>
                  <a:ext uri="{FF2B5EF4-FFF2-40B4-BE49-F238E27FC236}">
                    <a16:creationId xmlns:a16="http://schemas.microsoft.com/office/drawing/2014/main" id="{1C7DE1AF-4D78-40E6-B772-B6A8C534A7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0" name="Group 549">
              <a:extLst>
                <a:ext uri="{FF2B5EF4-FFF2-40B4-BE49-F238E27FC236}">
                  <a16:creationId xmlns:a16="http://schemas.microsoft.com/office/drawing/2014/main" id="{BEF23680-B68F-4FEA-89B8-5D94E035F0A5}"/>
                </a:ext>
              </a:extLst>
            </p:cNvPr>
            <p:cNvGrpSpPr/>
            <p:nvPr/>
          </p:nvGrpSpPr>
          <p:grpSpPr>
            <a:xfrm>
              <a:off x="5960278" y="1075351"/>
              <a:ext cx="82785" cy="82785"/>
              <a:chOff x="0" y="0"/>
              <a:chExt cx="6350000" cy="6350000"/>
            </a:xfrm>
          </p:grpSpPr>
          <p:sp>
            <p:nvSpPr>
              <p:cNvPr id="3175" name="Freeform 550">
                <a:extLst>
                  <a:ext uri="{FF2B5EF4-FFF2-40B4-BE49-F238E27FC236}">
                    <a16:creationId xmlns:a16="http://schemas.microsoft.com/office/drawing/2014/main" id="{664B44B3-0E91-4C1E-90D9-E3289C3F910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1" name="Group 551">
              <a:extLst>
                <a:ext uri="{FF2B5EF4-FFF2-40B4-BE49-F238E27FC236}">
                  <a16:creationId xmlns:a16="http://schemas.microsoft.com/office/drawing/2014/main" id="{B1CF58FB-7337-4286-A43A-FC1D75CBE26B}"/>
                </a:ext>
              </a:extLst>
            </p:cNvPr>
            <p:cNvGrpSpPr/>
            <p:nvPr/>
          </p:nvGrpSpPr>
          <p:grpSpPr>
            <a:xfrm>
              <a:off x="5960278" y="7455836"/>
              <a:ext cx="82785" cy="82785"/>
              <a:chOff x="0" y="0"/>
              <a:chExt cx="6350000" cy="6350000"/>
            </a:xfrm>
          </p:grpSpPr>
          <p:sp>
            <p:nvSpPr>
              <p:cNvPr id="3174" name="Freeform 552">
                <a:extLst>
                  <a:ext uri="{FF2B5EF4-FFF2-40B4-BE49-F238E27FC236}">
                    <a16:creationId xmlns:a16="http://schemas.microsoft.com/office/drawing/2014/main" id="{E0D7C333-82D1-496C-BE95-3C93172DE90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2" name="Group 553">
              <a:extLst>
                <a:ext uri="{FF2B5EF4-FFF2-40B4-BE49-F238E27FC236}">
                  <a16:creationId xmlns:a16="http://schemas.microsoft.com/office/drawing/2014/main" id="{CD0802A0-24F5-4B0B-8BAF-92400DE8C1EF}"/>
                </a:ext>
              </a:extLst>
            </p:cNvPr>
            <p:cNvGrpSpPr/>
            <p:nvPr/>
          </p:nvGrpSpPr>
          <p:grpSpPr>
            <a:xfrm>
              <a:off x="5960278" y="4263051"/>
              <a:ext cx="82785" cy="82785"/>
              <a:chOff x="0" y="0"/>
              <a:chExt cx="6350000" cy="6350000"/>
            </a:xfrm>
          </p:grpSpPr>
          <p:sp>
            <p:nvSpPr>
              <p:cNvPr id="3173" name="Freeform 554">
                <a:extLst>
                  <a:ext uri="{FF2B5EF4-FFF2-40B4-BE49-F238E27FC236}">
                    <a16:creationId xmlns:a16="http://schemas.microsoft.com/office/drawing/2014/main" id="{E35C5596-1CF1-4F5B-9D0A-A0DAF0FA0DC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3" name="Group 555">
              <a:extLst>
                <a:ext uri="{FF2B5EF4-FFF2-40B4-BE49-F238E27FC236}">
                  <a16:creationId xmlns:a16="http://schemas.microsoft.com/office/drawing/2014/main" id="{257E9525-9608-4B97-B6D6-BDA6FE314BDE}"/>
                </a:ext>
              </a:extLst>
            </p:cNvPr>
            <p:cNvGrpSpPr/>
            <p:nvPr/>
          </p:nvGrpSpPr>
          <p:grpSpPr>
            <a:xfrm>
              <a:off x="5960278" y="10643536"/>
              <a:ext cx="82785" cy="82785"/>
              <a:chOff x="0" y="0"/>
              <a:chExt cx="6350000" cy="6350000"/>
            </a:xfrm>
          </p:grpSpPr>
          <p:sp>
            <p:nvSpPr>
              <p:cNvPr id="3172" name="Freeform 556">
                <a:extLst>
                  <a:ext uri="{FF2B5EF4-FFF2-40B4-BE49-F238E27FC236}">
                    <a16:creationId xmlns:a16="http://schemas.microsoft.com/office/drawing/2014/main" id="{E9A5432D-3A17-494A-972D-4CB0E2CE207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4" name="Group 557">
              <a:extLst>
                <a:ext uri="{FF2B5EF4-FFF2-40B4-BE49-F238E27FC236}">
                  <a16:creationId xmlns:a16="http://schemas.microsoft.com/office/drawing/2014/main" id="{AC13F2A4-6AE9-4573-A64B-7B59A7A72D0C}"/>
                </a:ext>
              </a:extLst>
            </p:cNvPr>
            <p:cNvGrpSpPr/>
            <p:nvPr/>
          </p:nvGrpSpPr>
          <p:grpSpPr>
            <a:xfrm>
              <a:off x="15661550" y="1075351"/>
              <a:ext cx="82785" cy="82785"/>
              <a:chOff x="0" y="0"/>
              <a:chExt cx="6350000" cy="6350000"/>
            </a:xfrm>
          </p:grpSpPr>
          <p:sp>
            <p:nvSpPr>
              <p:cNvPr id="3171" name="Freeform 558">
                <a:extLst>
                  <a:ext uri="{FF2B5EF4-FFF2-40B4-BE49-F238E27FC236}">
                    <a16:creationId xmlns:a16="http://schemas.microsoft.com/office/drawing/2014/main" id="{4C5E73F9-E0F5-4204-B23B-B945DEC9E17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5" name="Group 559">
              <a:extLst>
                <a:ext uri="{FF2B5EF4-FFF2-40B4-BE49-F238E27FC236}">
                  <a16:creationId xmlns:a16="http://schemas.microsoft.com/office/drawing/2014/main" id="{FB355B23-774F-4917-87D0-37F9674AA2C4}"/>
                </a:ext>
              </a:extLst>
            </p:cNvPr>
            <p:cNvGrpSpPr/>
            <p:nvPr/>
          </p:nvGrpSpPr>
          <p:grpSpPr>
            <a:xfrm>
              <a:off x="15661550" y="7455836"/>
              <a:ext cx="82785" cy="82785"/>
              <a:chOff x="0" y="0"/>
              <a:chExt cx="6350000" cy="6350000"/>
            </a:xfrm>
          </p:grpSpPr>
          <p:sp>
            <p:nvSpPr>
              <p:cNvPr id="3170" name="Freeform 560">
                <a:extLst>
                  <a:ext uri="{FF2B5EF4-FFF2-40B4-BE49-F238E27FC236}">
                    <a16:creationId xmlns:a16="http://schemas.microsoft.com/office/drawing/2014/main" id="{8495179D-D920-4E66-A942-8BE701920076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6" name="Group 561">
              <a:extLst>
                <a:ext uri="{FF2B5EF4-FFF2-40B4-BE49-F238E27FC236}">
                  <a16:creationId xmlns:a16="http://schemas.microsoft.com/office/drawing/2014/main" id="{593E22A1-2C09-441F-B8E2-7AAA80052630}"/>
                </a:ext>
              </a:extLst>
            </p:cNvPr>
            <p:cNvGrpSpPr/>
            <p:nvPr/>
          </p:nvGrpSpPr>
          <p:grpSpPr>
            <a:xfrm>
              <a:off x="15661550" y="4263051"/>
              <a:ext cx="82785" cy="82785"/>
              <a:chOff x="0" y="0"/>
              <a:chExt cx="6350000" cy="6350000"/>
            </a:xfrm>
          </p:grpSpPr>
          <p:sp>
            <p:nvSpPr>
              <p:cNvPr id="3169" name="Freeform 562">
                <a:extLst>
                  <a:ext uri="{FF2B5EF4-FFF2-40B4-BE49-F238E27FC236}">
                    <a16:creationId xmlns:a16="http://schemas.microsoft.com/office/drawing/2014/main" id="{984822ED-0F6D-4793-A51F-36F00A2BE94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7" name="Group 563">
              <a:extLst>
                <a:ext uri="{FF2B5EF4-FFF2-40B4-BE49-F238E27FC236}">
                  <a16:creationId xmlns:a16="http://schemas.microsoft.com/office/drawing/2014/main" id="{6C4793A3-BA3B-47D4-816C-94430694AC82}"/>
                </a:ext>
              </a:extLst>
            </p:cNvPr>
            <p:cNvGrpSpPr/>
            <p:nvPr/>
          </p:nvGrpSpPr>
          <p:grpSpPr>
            <a:xfrm>
              <a:off x="15661550" y="10643536"/>
              <a:ext cx="82785" cy="82785"/>
              <a:chOff x="0" y="0"/>
              <a:chExt cx="6350000" cy="6350000"/>
            </a:xfrm>
          </p:grpSpPr>
          <p:sp>
            <p:nvSpPr>
              <p:cNvPr id="3168" name="Freeform 564">
                <a:extLst>
                  <a:ext uri="{FF2B5EF4-FFF2-40B4-BE49-F238E27FC236}">
                    <a16:creationId xmlns:a16="http://schemas.microsoft.com/office/drawing/2014/main" id="{F04FE66B-450C-40C5-AC67-0BD07334EE4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8" name="Group 565">
              <a:extLst>
                <a:ext uri="{FF2B5EF4-FFF2-40B4-BE49-F238E27FC236}">
                  <a16:creationId xmlns:a16="http://schemas.microsoft.com/office/drawing/2014/main" id="{76552A1D-7112-48DA-AEE7-1230F2362FD0}"/>
                </a:ext>
              </a:extLst>
            </p:cNvPr>
            <p:cNvGrpSpPr/>
            <p:nvPr/>
          </p:nvGrpSpPr>
          <p:grpSpPr>
            <a:xfrm>
              <a:off x="5960278" y="2693431"/>
              <a:ext cx="82785" cy="82785"/>
              <a:chOff x="0" y="0"/>
              <a:chExt cx="6350000" cy="6350000"/>
            </a:xfrm>
          </p:grpSpPr>
          <p:sp>
            <p:nvSpPr>
              <p:cNvPr id="3167" name="Freeform 566">
                <a:extLst>
                  <a:ext uri="{FF2B5EF4-FFF2-40B4-BE49-F238E27FC236}">
                    <a16:creationId xmlns:a16="http://schemas.microsoft.com/office/drawing/2014/main" id="{B14F5D66-B819-420B-93DC-E938B015423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09" name="Group 567">
              <a:extLst>
                <a:ext uri="{FF2B5EF4-FFF2-40B4-BE49-F238E27FC236}">
                  <a16:creationId xmlns:a16="http://schemas.microsoft.com/office/drawing/2014/main" id="{B397F526-D81B-454E-B5C8-39B7D13DA049}"/>
                </a:ext>
              </a:extLst>
            </p:cNvPr>
            <p:cNvGrpSpPr/>
            <p:nvPr/>
          </p:nvGrpSpPr>
          <p:grpSpPr>
            <a:xfrm>
              <a:off x="5960278" y="9073915"/>
              <a:ext cx="82785" cy="82785"/>
              <a:chOff x="0" y="0"/>
              <a:chExt cx="6350000" cy="6350000"/>
            </a:xfrm>
          </p:grpSpPr>
          <p:sp>
            <p:nvSpPr>
              <p:cNvPr id="3166" name="Freeform 568">
                <a:extLst>
                  <a:ext uri="{FF2B5EF4-FFF2-40B4-BE49-F238E27FC236}">
                    <a16:creationId xmlns:a16="http://schemas.microsoft.com/office/drawing/2014/main" id="{07C29142-1BD9-4147-9288-161AE55B5559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0" name="Group 569">
              <a:extLst>
                <a:ext uri="{FF2B5EF4-FFF2-40B4-BE49-F238E27FC236}">
                  <a16:creationId xmlns:a16="http://schemas.microsoft.com/office/drawing/2014/main" id="{2D76288A-CEA4-424A-9FE0-926C5E81E707}"/>
                </a:ext>
              </a:extLst>
            </p:cNvPr>
            <p:cNvGrpSpPr/>
            <p:nvPr/>
          </p:nvGrpSpPr>
          <p:grpSpPr>
            <a:xfrm>
              <a:off x="5960278" y="5881131"/>
              <a:ext cx="82785" cy="82785"/>
              <a:chOff x="0" y="0"/>
              <a:chExt cx="6350000" cy="6350000"/>
            </a:xfrm>
          </p:grpSpPr>
          <p:sp>
            <p:nvSpPr>
              <p:cNvPr id="3165" name="Freeform 570">
                <a:extLst>
                  <a:ext uri="{FF2B5EF4-FFF2-40B4-BE49-F238E27FC236}">
                    <a16:creationId xmlns:a16="http://schemas.microsoft.com/office/drawing/2014/main" id="{68BAF415-8DBF-49A2-94BF-E268B77CDC6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1" name="Group 571">
              <a:extLst>
                <a:ext uri="{FF2B5EF4-FFF2-40B4-BE49-F238E27FC236}">
                  <a16:creationId xmlns:a16="http://schemas.microsoft.com/office/drawing/2014/main" id="{4B8B1AFE-A74D-4BB7-9AFD-8E01C8F190B4}"/>
                </a:ext>
              </a:extLst>
            </p:cNvPr>
            <p:cNvGrpSpPr/>
            <p:nvPr/>
          </p:nvGrpSpPr>
          <p:grpSpPr>
            <a:xfrm>
              <a:off x="15661550" y="2693431"/>
              <a:ext cx="82785" cy="82785"/>
              <a:chOff x="0" y="0"/>
              <a:chExt cx="6350000" cy="6350000"/>
            </a:xfrm>
          </p:grpSpPr>
          <p:sp>
            <p:nvSpPr>
              <p:cNvPr id="3164" name="Freeform 572">
                <a:extLst>
                  <a:ext uri="{FF2B5EF4-FFF2-40B4-BE49-F238E27FC236}">
                    <a16:creationId xmlns:a16="http://schemas.microsoft.com/office/drawing/2014/main" id="{D4C92E53-D60B-4CA0-BC55-AE439D771C7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2" name="Group 573">
              <a:extLst>
                <a:ext uri="{FF2B5EF4-FFF2-40B4-BE49-F238E27FC236}">
                  <a16:creationId xmlns:a16="http://schemas.microsoft.com/office/drawing/2014/main" id="{4220FA7B-FEA8-4BF9-9E41-4FBC362CACA3}"/>
                </a:ext>
              </a:extLst>
            </p:cNvPr>
            <p:cNvGrpSpPr/>
            <p:nvPr/>
          </p:nvGrpSpPr>
          <p:grpSpPr>
            <a:xfrm>
              <a:off x="15661550" y="9073915"/>
              <a:ext cx="82785" cy="82785"/>
              <a:chOff x="0" y="0"/>
              <a:chExt cx="6350000" cy="6350000"/>
            </a:xfrm>
          </p:grpSpPr>
          <p:sp>
            <p:nvSpPr>
              <p:cNvPr id="3163" name="Freeform 574">
                <a:extLst>
                  <a:ext uri="{FF2B5EF4-FFF2-40B4-BE49-F238E27FC236}">
                    <a16:creationId xmlns:a16="http://schemas.microsoft.com/office/drawing/2014/main" id="{C5C234E8-C0A4-45CB-802B-7D347CA66927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3" name="Group 575">
              <a:extLst>
                <a:ext uri="{FF2B5EF4-FFF2-40B4-BE49-F238E27FC236}">
                  <a16:creationId xmlns:a16="http://schemas.microsoft.com/office/drawing/2014/main" id="{BB0F5AF3-DD70-455D-BE00-6758BA042401}"/>
                </a:ext>
              </a:extLst>
            </p:cNvPr>
            <p:cNvGrpSpPr/>
            <p:nvPr/>
          </p:nvGrpSpPr>
          <p:grpSpPr>
            <a:xfrm>
              <a:off x="15661550" y="5881131"/>
              <a:ext cx="82785" cy="82785"/>
              <a:chOff x="0" y="0"/>
              <a:chExt cx="6350000" cy="6350000"/>
            </a:xfrm>
          </p:grpSpPr>
          <p:sp>
            <p:nvSpPr>
              <p:cNvPr id="3162" name="Freeform 576">
                <a:extLst>
                  <a:ext uri="{FF2B5EF4-FFF2-40B4-BE49-F238E27FC236}">
                    <a16:creationId xmlns:a16="http://schemas.microsoft.com/office/drawing/2014/main" id="{587C0D71-8AA3-4CE5-8F83-14E18ECE809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4" name="Group 577">
              <a:extLst>
                <a:ext uri="{FF2B5EF4-FFF2-40B4-BE49-F238E27FC236}">
                  <a16:creationId xmlns:a16="http://schemas.microsoft.com/office/drawing/2014/main" id="{AD57BD89-34FE-4FD8-BC32-55E9C25B1343}"/>
                </a:ext>
              </a:extLst>
            </p:cNvPr>
            <p:cNvGrpSpPr/>
            <p:nvPr/>
          </p:nvGrpSpPr>
          <p:grpSpPr>
            <a:xfrm>
              <a:off x="545144" y="0"/>
              <a:ext cx="82785" cy="82785"/>
              <a:chOff x="0" y="0"/>
              <a:chExt cx="1913890" cy="1913890"/>
            </a:xfrm>
          </p:grpSpPr>
          <p:sp>
            <p:nvSpPr>
              <p:cNvPr id="3161" name="Freeform 578">
                <a:extLst>
                  <a:ext uri="{FF2B5EF4-FFF2-40B4-BE49-F238E27FC236}">
                    <a16:creationId xmlns:a16="http://schemas.microsoft.com/office/drawing/2014/main" id="{7EE6793D-0572-4F85-9E3A-1A17B53C18C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5" name="Group 579">
              <a:extLst>
                <a:ext uri="{FF2B5EF4-FFF2-40B4-BE49-F238E27FC236}">
                  <a16:creationId xmlns:a16="http://schemas.microsoft.com/office/drawing/2014/main" id="{3FFB5F35-F6D9-4173-9301-B4FEDBE6FA95}"/>
                </a:ext>
              </a:extLst>
            </p:cNvPr>
            <p:cNvGrpSpPr/>
            <p:nvPr/>
          </p:nvGrpSpPr>
          <p:grpSpPr>
            <a:xfrm>
              <a:off x="545144" y="6380485"/>
              <a:ext cx="82785" cy="82785"/>
              <a:chOff x="0" y="0"/>
              <a:chExt cx="1913890" cy="1913890"/>
            </a:xfrm>
          </p:grpSpPr>
          <p:sp>
            <p:nvSpPr>
              <p:cNvPr id="3160" name="Freeform 580">
                <a:extLst>
                  <a:ext uri="{FF2B5EF4-FFF2-40B4-BE49-F238E27FC236}">
                    <a16:creationId xmlns:a16="http://schemas.microsoft.com/office/drawing/2014/main" id="{028AF81F-6A9F-4489-8261-29C7E3F7D08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6" name="Group 581">
              <a:extLst>
                <a:ext uri="{FF2B5EF4-FFF2-40B4-BE49-F238E27FC236}">
                  <a16:creationId xmlns:a16="http://schemas.microsoft.com/office/drawing/2014/main" id="{4127C011-1181-4950-AB38-AB21C2CC4139}"/>
                </a:ext>
              </a:extLst>
            </p:cNvPr>
            <p:cNvGrpSpPr/>
            <p:nvPr/>
          </p:nvGrpSpPr>
          <p:grpSpPr>
            <a:xfrm>
              <a:off x="545144" y="3187700"/>
              <a:ext cx="82785" cy="82785"/>
              <a:chOff x="0" y="0"/>
              <a:chExt cx="1913890" cy="1913890"/>
            </a:xfrm>
          </p:grpSpPr>
          <p:sp>
            <p:nvSpPr>
              <p:cNvPr id="3159" name="Freeform 582">
                <a:extLst>
                  <a:ext uri="{FF2B5EF4-FFF2-40B4-BE49-F238E27FC236}">
                    <a16:creationId xmlns:a16="http://schemas.microsoft.com/office/drawing/2014/main" id="{8FA37DDE-3F42-497F-A1B8-55070C53611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7" name="Group 583">
              <a:extLst>
                <a:ext uri="{FF2B5EF4-FFF2-40B4-BE49-F238E27FC236}">
                  <a16:creationId xmlns:a16="http://schemas.microsoft.com/office/drawing/2014/main" id="{3494F452-8E76-4931-B542-C41C47339934}"/>
                </a:ext>
              </a:extLst>
            </p:cNvPr>
            <p:cNvGrpSpPr/>
            <p:nvPr/>
          </p:nvGrpSpPr>
          <p:grpSpPr>
            <a:xfrm>
              <a:off x="545144" y="9568185"/>
              <a:ext cx="82785" cy="82785"/>
              <a:chOff x="0" y="0"/>
              <a:chExt cx="1913890" cy="1913890"/>
            </a:xfrm>
          </p:grpSpPr>
          <p:sp>
            <p:nvSpPr>
              <p:cNvPr id="3158" name="Freeform 584">
                <a:extLst>
                  <a:ext uri="{FF2B5EF4-FFF2-40B4-BE49-F238E27FC236}">
                    <a16:creationId xmlns:a16="http://schemas.microsoft.com/office/drawing/2014/main" id="{DEFA2589-2E4E-4628-9EFA-06F241F0078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8" name="Group 585">
              <a:extLst>
                <a:ext uri="{FF2B5EF4-FFF2-40B4-BE49-F238E27FC236}">
                  <a16:creationId xmlns:a16="http://schemas.microsoft.com/office/drawing/2014/main" id="{3F9AA3CC-B340-456D-A804-ADC419A758F0}"/>
                </a:ext>
              </a:extLst>
            </p:cNvPr>
            <p:cNvGrpSpPr/>
            <p:nvPr/>
          </p:nvGrpSpPr>
          <p:grpSpPr>
            <a:xfrm>
              <a:off x="10246416" y="0"/>
              <a:ext cx="82785" cy="82785"/>
              <a:chOff x="0" y="0"/>
              <a:chExt cx="1913890" cy="1913890"/>
            </a:xfrm>
          </p:grpSpPr>
          <p:sp>
            <p:nvSpPr>
              <p:cNvPr id="3157" name="Freeform 586">
                <a:extLst>
                  <a:ext uri="{FF2B5EF4-FFF2-40B4-BE49-F238E27FC236}">
                    <a16:creationId xmlns:a16="http://schemas.microsoft.com/office/drawing/2014/main" id="{BEC8D096-694D-4F6D-89FB-5147DC7ACC1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19" name="Group 587">
              <a:extLst>
                <a:ext uri="{FF2B5EF4-FFF2-40B4-BE49-F238E27FC236}">
                  <a16:creationId xmlns:a16="http://schemas.microsoft.com/office/drawing/2014/main" id="{23AA460E-FDF2-49C5-AAC8-2F689001E7FD}"/>
                </a:ext>
              </a:extLst>
            </p:cNvPr>
            <p:cNvGrpSpPr/>
            <p:nvPr/>
          </p:nvGrpSpPr>
          <p:grpSpPr>
            <a:xfrm>
              <a:off x="10246416" y="6380485"/>
              <a:ext cx="82785" cy="82785"/>
              <a:chOff x="0" y="0"/>
              <a:chExt cx="1913890" cy="1913890"/>
            </a:xfrm>
          </p:grpSpPr>
          <p:sp>
            <p:nvSpPr>
              <p:cNvPr id="3156" name="Freeform 588">
                <a:extLst>
                  <a:ext uri="{FF2B5EF4-FFF2-40B4-BE49-F238E27FC236}">
                    <a16:creationId xmlns:a16="http://schemas.microsoft.com/office/drawing/2014/main" id="{3689719E-0D39-4D1E-B25B-9352A566101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0" name="Group 589">
              <a:extLst>
                <a:ext uri="{FF2B5EF4-FFF2-40B4-BE49-F238E27FC236}">
                  <a16:creationId xmlns:a16="http://schemas.microsoft.com/office/drawing/2014/main" id="{04891CEF-8C00-4AB6-80A9-70A70B7EA3E8}"/>
                </a:ext>
              </a:extLst>
            </p:cNvPr>
            <p:cNvGrpSpPr/>
            <p:nvPr/>
          </p:nvGrpSpPr>
          <p:grpSpPr>
            <a:xfrm>
              <a:off x="10246416" y="3187700"/>
              <a:ext cx="82785" cy="82785"/>
              <a:chOff x="0" y="0"/>
              <a:chExt cx="1913890" cy="1913890"/>
            </a:xfrm>
          </p:grpSpPr>
          <p:sp>
            <p:nvSpPr>
              <p:cNvPr id="3155" name="Freeform 590">
                <a:extLst>
                  <a:ext uri="{FF2B5EF4-FFF2-40B4-BE49-F238E27FC236}">
                    <a16:creationId xmlns:a16="http://schemas.microsoft.com/office/drawing/2014/main" id="{768EF487-7F3C-40AE-8949-A002738CD66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1" name="Group 591">
              <a:extLst>
                <a:ext uri="{FF2B5EF4-FFF2-40B4-BE49-F238E27FC236}">
                  <a16:creationId xmlns:a16="http://schemas.microsoft.com/office/drawing/2014/main" id="{6980520F-9BE3-4C37-9CCA-44C12B6E7FDF}"/>
                </a:ext>
              </a:extLst>
            </p:cNvPr>
            <p:cNvGrpSpPr/>
            <p:nvPr/>
          </p:nvGrpSpPr>
          <p:grpSpPr>
            <a:xfrm>
              <a:off x="10246416" y="9568185"/>
              <a:ext cx="82785" cy="82785"/>
              <a:chOff x="0" y="0"/>
              <a:chExt cx="1913890" cy="1913890"/>
            </a:xfrm>
          </p:grpSpPr>
          <p:sp>
            <p:nvSpPr>
              <p:cNvPr id="3154" name="Freeform 592">
                <a:extLst>
                  <a:ext uri="{FF2B5EF4-FFF2-40B4-BE49-F238E27FC236}">
                    <a16:creationId xmlns:a16="http://schemas.microsoft.com/office/drawing/2014/main" id="{8A749293-E35A-44D9-88E3-0FA890596C1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2" name="Group 593">
              <a:extLst>
                <a:ext uri="{FF2B5EF4-FFF2-40B4-BE49-F238E27FC236}">
                  <a16:creationId xmlns:a16="http://schemas.microsoft.com/office/drawing/2014/main" id="{4F7533EA-B5FB-4623-AC5D-329280D86EF3}"/>
                </a:ext>
              </a:extLst>
            </p:cNvPr>
            <p:cNvGrpSpPr/>
            <p:nvPr/>
          </p:nvGrpSpPr>
          <p:grpSpPr>
            <a:xfrm>
              <a:off x="545144" y="1618080"/>
              <a:ext cx="82785" cy="82785"/>
              <a:chOff x="0" y="0"/>
              <a:chExt cx="1913890" cy="1913890"/>
            </a:xfrm>
          </p:grpSpPr>
          <p:sp>
            <p:nvSpPr>
              <p:cNvPr id="3153" name="Freeform 594">
                <a:extLst>
                  <a:ext uri="{FF2B5EF4-FFF2-40B4-BE49-F238E27FC236}">
                    <a16:creationId xmlns:a16="http://schemas.microsoft.com/office/drawing/2014/main" id="{9BE8ADEB-9642-427E-8408-B55A845FE93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3" name="Group 595">
              <a:extLst>
                <a:ext uri="{FF2B5EF4-FFF2-40B4-BE49-F238E27FC236}">
                  <a16:creationId xmlns:a16="http://schemas.microsoft.com/office/drawing/2014/main" id="{01BECAEB-6841-4F71-A5DF-73835703368A}"/>
                </a:ext>
              </a:extLst>
            </p:cNvPr>
            <p:cNvGrpSpPr/>
            <p:nvPr/>
          </p:nvGrpSpPr>
          <p:grpSpPr>
            <a:xfrm>
              <a:off x="545144" y="7998564"/>
              <a:ext cx="82785" cy="82785"/>
              <a:chOff x="0" y="0"/>
              <a:chExt cx="1913890" cy="1913890"/>
            </a:xfrm>
          </p:grpSpPr>
          <p:sp>
            <p:nvSpPr>
              <p:cNvPr id="3152" name="Freeform 596">
                <a:extLst>
                  <a:ext uri="{FF2B5EF4-FFF2-40B4-BE49-F238E27FC236}">
                    <a16:creationId xmlns:a16="http://schemas.microsoft.com/office/drawing/2014/main" id="{07D51034-4C6C-44A0-81D5-FDC6BC37817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4" name="Group 597">
              <a:extLst>
                <a:ext uri="{FF2B5EF4-FFF2-40B4-BE49-F238E27FC236}">
                  <a16:creationId xmlns:a16="http://schemas.microsoft.com/office/drawing/2014/main" id="{0B3CE937-19EC-4B43-8D4D-FC92C39683A9}"/>
                </a:ext>
              </a:extLst>
            </p:cNvPr>
            <p:cNvGrpSpPr/>
            <p:nvPr/>
          </p:nvGrpSpPr>
          <p:grpSpPr>
            <a:xfrm>
              <a:off x="545144" y="4805780"/>
              <a:ext cx="82785" cy="82785"/>
              <a:chOff x="0" y="0"/>
              <a:chExt cx="1913890" cy="1913890"/>
            </a:xfrm>
          </p:grpSpPr>
          <p:sp>
            <p:nvSpPr>
              <p:cNvPr id="3151" name="Freeform 598">
                <a:extLst>
                  <a:ext uri="{FF2B5EF4-FFF2-40B4-BE49-F238E27FC236}">
                    <a16:creationId xmlns:a16="http://schemas.microsoft.com/office/drawing/2014/main" id="{418F45D1-98E3-4589-A9AE-4232F2AD933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5" name="Group 599">
              <a:extLst>
                <a:ext uri="{FF2B5EF4-FFF2-40B4-BE49-F238E27FC236}">
                  <a16:creationId xmlns:a16="http://schemas.microsoft.com/office/drawing/2014/main" id="{EB2E6A44-C541-4EEE-9575-75AFC80D1E8C}"/>
                </a:ext>
              </a:extLst>
            </p:cNvPr>
            <p:cNvGrpSpPr/>
            <p:nvPr/>
          </p:nvGrpSpPr>
          <p:grpSpPr>
            <a:xfrm>
              <a:off x="10246416" y="1618080"/>
              <a:ext cx="82785" cy="82785"/>
              <a:chOff x="0" y="0"/>
              <a:chExt cx="1913890" cy="1913890"/>
            </a:xfrm>
          </p:grpSpPr>
          <p:sp>
            <p:nvSpPr>
              <p:cNvPr id="3150" name="Freeform 600">
                <a:extLst>
                  <a:ext uri="{FF2B5EF4-FFF2-40B4-BE49-F238E27FC236}">
                    <a16:creationId xmlns:a16="http://schemas.microsoft.com/office/drawing/2014/main" id="{123E5A4B-1B60-4A59-97F3-BA0741483F6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6" name="Group 601">
              <a:extLst>
                <a:ext uri="{FF2B5EF4-FFF2-40B4-BE49-F238E27FC236}">
                  <a16:creationId xmlns:a16="http://schemas.microsoft.com/office/drawing/2014/main" id="{AFCE1BE8-95F1-42B3-AFFE-C61C3D020169}"/>
                </a:ext>
              </a:extLst>
            </p:cNvPr>
            <p:cNvGrpSpPr/>
            <p:nvPr/>
          </p:nvGrpSpPr>
          <p:grpSpPr>
            <a:xfrm>
              <a:off x="10246416" y="7998564"/>
              <a:ext cx="82785" cy="82785"/>
              <a:chOff x="0" y="0"/>
              <a:chExt cx="1913890" cy="1913890"/>
            </a:xfrm>
          </p:grpSpPr>
          <p:sp>
            <p:nvSpPr>
              <p:cNvPr id="3149" name="Freeform 602">
                <a:extLst>
                  <a:ext uri="{FF2B5EF4-FFF2-40B4-BE49-F238E27FC236}">
                    <a16:creationId xmlns:a16="http://schemas.microsoft.com/office/drawing/2014/main" id="{1B7DBC5D-14BA-4B7D-ACD6-4964F8FE109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7" name="Group 603">
              <a:extLst>
                <a:ext uri="{FF2B5EF4-FFF2-40B4-BE49-F238E27FC236}">
                  <a16:creationId xmlns:a16="http://schemas.microsoft.com/office/drawing/2014/main" id="{F8B1E351-0CB6-4816-8F97-133C33EFC5D8}"/>
                </a:ext>
              </a:extLst>
            </p:cNvPr>
            <p:cNvGrpSpPr/>
            <p:nvPr/>
          </p:nvGrpSpPr>
          <p:grpSpPr>
            <a:xfrm>
              <a:off x="10246416" y="4805780"/>
              <a:ext cx="82785" cy="82785"/>
              <a:chOff x="0" y="0"/>
              <a:chExt cx="1913890" cy="1913890"/>
            </a:xfrm>
          </p:grpSpPr>
          <p:sp>
            <p:nvSpPr>
              <p:cNvPr id="3148" name="Freeform 604">
                <a:extLst>
                  <a:ext uri="{FF2B5EF4-FFF2-40B4-BE49-F238E27FC236}">
                    <a16:creationId xmlns:a16="http://schemas.microsoft.com/office/drawing/2014/main" id="{17FD7ED2-19A8-4854-B14E-94B13985E6C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8" name="Group 605">
              <a:extLst>
                <a:ext uri="{FF2B5EF4-FFF2-40B4-BE49-F238E27FC236}">
                  <a16:creationId xmlns:a16="http://schemas.microsoft.com/office/drawing/2014/main" id="{9BE3D17F-B94D-4358-AA25-D346B8EFE14A}"/>
                </a:ext>
              </a:extLst>
            </p:cNvPr>
            <p:cNvGrpSpPr/>
            <p:nvPr/>
          </p:nvGrpSpPr>
          <p:grpSpPr>
            <a:xfrm>
              <a:off x="7039293" y="0"/>
              <a:ext cx="82785" cy="82785"/>
              <a:chOff x="0" y="0"/>
              <a:chExt cx="1913890" cy="1913890"/>
            </a:xfrm>
          </p:grpSpPr>
          <p:sp>
            <p:nvSpPr>
              <p:cNvPr id="3147" name="Freeform 606">
                <a:extLst>
                  <a:ext uri="{FF2B5EF4-FFF2-40B4-BE49-F238E27FC236}">
                    <a16:creationId xmlns:a16="http://schemas.microsoft.com/office/drawing/2014/main" id="{50940736-113E-4FB3-B8C2-E2B3D51FD9A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29" name="Group 607">
              <a:extLst>
                <a:ext uri="{FF2B5EF4-FFF2-40B4-BE49-F238E27FC236}">
                  <a16:creationId xmlns:a16="http://schemas.microsoft.com/office/drawing/2014/main" id="{321DDCE6-E5BB-40B5-A9A8-4A1B0C896F1E}"/>
                </a:ext>
              </a:extLst>
            </p:cNvPr>
            <p:cNvGrpSpPr/>
            <p:nvPr/>
          </p:nvGrpSpPr>
          <p:grpSpPr>
            <a:xfrm>
              <a:off x="7039293" y="6380485"/>
              <a:ext cx="82785" cy="82785"/>
              <a:chOff x="0" y="0"/>
              <a:chExt cx="1913890" cy="1913890"/>
            </a:xfrm>
          </p:grpSpPr>
          <p:sp>
            <p:nvSpPr>
              <p:cNvPr id="3146" name="Freeform 608">
                <a:extLst>
                  <a:ext uri="{FF2B5EF4-FFF2-40B4-BE49-F238E27FC236}">
                    <a16:creationId xmlns:a16="http://schemas.microsoft.com/office/drawing/2014/main" id="{51F1ECD6-CD00-45CC-B766-E24D735B94F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0" name="Group 609">
              <a:extLst>
                <a:ext uri="{FF2B5EF4-FFF2-40B4-BE49-F238E27FC236}">
                  <a16:creationId xmlns:a16="http://schemas.microsoft.com/office/drawing/2014/main" id="{575ACD4A-645B-428F-94BF-7B14CEDA97D5}"/>
                </a:ext>
              </a:extLst>
            </p:cNvPr>
            <p:cNvGrpSpPr/>
            <p:nvPr/>
          </p:nvGrpSpPr>
          <p:grpSpPr>
            <a:xfrm>
              <a:off x="7039293" y="3187700"/>
              <a:ext cx="82785" cy="82785"/>
              <a:chOff x="0" y="0"/>
              <a:chExt cx="1913890" cy="1913890"/>
            </a:xfrm>
          </p:grpSpPr>
          <p:sp>
            <p:nvSpPr>
              <p:cNvPr id="3145" name="Freeform 610">
                <a:extLst>
                  <a:ext uri="{FF2B5EF4-FFF2-40B4-BE49-F238E27FC236}">
                    <a16:creationId xmlns:a16="http://schemas.microsoft.com/office/drawing/2014/main" id="{C2DF67F3-8A4A-4277-A649-BB8D59DCFEC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1" name="Group 611">
              <a:extLst>
                <a:ext uri="{FF2B5EF4-FFF2-40B4-BE49-F238E27FC236}">
                  <a16:creationId xmlns:a16="http://schemas.microsoft.com/office/drawing/2014/main" id="{92A764EB-D423-421A-AE9D-806A02BB07D0}"/>
                </a:ext>
              </a:extLst>
            </p:cNvPr>
            <p:cNvGrpSpPr/>
            <p:nvPr/>
          </p:nvGrpSpPr>
          <p:grpSpPr>
            <a:xfrm>
              <a:off x="7039293" y="9568185"/>
              <a:ext cx="82785" cy="82785"/>
              <a:chOff x="0" y="0"/>
              <a:chExt cx="1913890" cy="1913890"/>
            </a:xfrm>
          </p:grpSpPr>
          <p:sp>
            <p:nvSpPr>
              <p:cNvPr id="3144" name="Freeform 612">
                <a:extLst>
                  <a:ext uri="{FF2B5EF4-FFF2-40B4-BE49-F238E27FC236}">
                    <a16:creationId xmlns:a16="http://schemas.microsoft.com/office/drawing/2014/main" id="{BF0A625F-ABBA-46FC-8510-E1BF0667764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2" name="Group 613">
              <a:extLst>
                <a:ext uri="{FF2B5EF4-FFF2-40B4-BE49-F238E27FC236}">
                  <a16:creationId xmlns:a16="http://schemas.microsoft.com/office/drawing/2014/main" id="{C43F4222-4060-4E7E-AF72-2E6EF6F7ADF6}"/>
                </a:ext>
              </a:extLst>
            </p:cNvPr>
            <p:cNvGrpSpPr/>
            <p:nvPr/>
          </p:nvGrpSpPr>
          <p:grpSpPr>
            <a:xfrm>
              <a:off x="16740565" y="0"/>
              <a:ext cx="82785" cy="82785"/>
              <a:chOff x="0" y="0"/>
              <a:chExt cx="1913890" cy="1913890"/>
            </a:xfrm>
          </p:grpSpPr>
          <p:sp>
            <p:nvSpPr>
              <p:cNvPr id="3143" name="Freeform 614">
                <a:extLst>
                  <a:ext uri="{FF2B5EF4-FFF2-40B4-BE49-F238E27FC236}">
                    <a16:creationId xmlns:a16="http://schemas.microsoft.com/office/drawing/2014/main" id="{1CC31804-282E-4FBC-AD30-BD7DBEBA555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3" name="Group 615">
              <a:extLst>
                <a:ext uri="{FF2B5EF4-FFF2-40B4-BE49-F238E27FC236}">
                  <a16:creationId xmlns:a16="http://schemas.microsoft.com/office/drawing/2014/main" id="{6A67E01D-E3FF-4781-A093-FDECE2B8CE5B}"/>
                </a:ext>
              </a:extLst>
            </p:cNvPr>
            <p:cNvGrpSpPr/>
            <p:nvPr/>
          </p:nvGrpSpPr>
          <p:grpSpPr>
            <a:xfrm>
              <a:off x="16740565" y="6380485"/>
              <a:ext cx="82785" cy="82785"/>
              <a:chOff x="0" y="0"/>
              <a:chExt cx="1913890" cy="1913890"/>
            </a:xfrm>
          </p:grpSpPr>
          <p:sp>
            <p:nvSpPr>
              <p:cNvPr id="3142" name="Freeform 616">
                <a:extLst>
                  <a:ext uri="{FF2B5EF4-FFF2-40B4-BE49-F238E27FC236}">
                    <a16:creationId xmlns:a16="http://schemas.microsoft.com/office/drawing/2014/main" id="{7BD0AE00-D852-433F-90DD-1A19AC8C54F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4" name="Group 617">
              <a:extLst>
                <a:ext uri="{FF2B5EF4-FFF2-40B4-BE49-F238E27FC236}">
                  <a16:creationId xmlns:a16="http://schemas.microsoft.com/office/drawing/2014/main" id="{86C4377C-F3F2-4834-934F-25BB6F4368C2}"/>
                </a:ext>
              </a:extLst>
            </p:cNvPr>
            <p:cNvGrpSpPr/>
            <p:nvPr/>
          </p:nvGrpSpPr>
          <p:grpSpPr>
            <a:xfrm>
              <a:off x="16740565" y="3187700"/>
              <a:ext cx="82785" cy="82785"/>
              <a:chOff x="0" y="0"/>
              <a:chExt cx="1913890" cy="1913890"/>
            </a:xfrm>
          </p:grpSpPr>
          <p:sp>
            <p:nvSpPr>
              <p:cNvPr id="3141" name="Freeform 618">
                <a:extLst>
                  <a:ext uri="{FF2B5EF4-FFF2-40B4-BE49-F238E27FC236}">
                    <a16:creationId xmlns:a16="http://schemas.microsoft.com/office/drawing/2014/main" id="{8CB61083-FD85-4D22-AF91-7D2BC64B249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5" name="Group 619">
              <a:extLst>
                <a:ext uri="{FF2B5EF4-FFF2-40B4-BE49-F238E27FC236}">
                  <a16:creationId xmlns:a16="http://schemas.microsoft.com/office/drawing/2014/main" id="{4A41F5C5-9C0C-4AAD-8254-773AD5140D0C}"/>
                </a:ext>
              </a:extLst>
            </p:cNvPr>
            <p:cNvGrpSpPr/>
            <p:nvPr/>
          </p:nvGrpSpPr>
          <p:grpSpPr>
            <a:xfrm>
              <a:off x="16740565" y="9568185"/>
              <a:ext cx="82785" cy="82785"/>
              <a:chOff x="0" y="0"/>
              <a:chExt cx="1913890" cy="1913890"/>
            </a:xfrm>
          </p:grpSpPr>
          <p:sp>
            <p:nvSpPr>
              <p:cNvPr id="3140" name="Freeform 620">
                <a:extLst>
                  <a:ext uri="{FF2B5EF4-FFF2-40B4-BE49-F238E27FC236}">
                    <a16:creationId xmlns:a16="http://schemas.microsoft.com/office/drawing/2014/main" id="{8F0F7C91-8707-458C-A60D-47F572EA71A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6" name="Group 621">
              <a:extLst>
                <a:ext uri="{FF2B5EF4-FFF2-40B4-BE49-F238E27FC236}">
                  <a16:creationId xmlns:a16="http://schemas.microsoft.com/office/drawing/2014/main" id="{53697D1A-996E-4459-927C-EDD5EBF45CB7}"/>
                </a:ext>
              </a:extLst>
            </p:cNvPr>
            <p:cNvGrpSpPr/>
            <p:nvPr/>
          </p:nvGrpSpPr>
          <p:grpSpPr>
            <a:xfrm>
              <a:off x="19927945" y="0"/>
              <a:ext cx="82785" cy="82785"/>
              <a:chOff x="0" y="0"/>
              <a:chExt cx="1913890" cy="1913890"/>
            </a:xfrm>
          </p:grpSpPr>
          <p:sp>
            <p:nvSpPr>
              <p:cNvPr id="3139" name="Freeform 622">
                <a:extLst>
                  <a:ext uri="{FF2B5EF4-FFF2-40B4-BE49-F238E27FC236}">
                    <a16:creationId xmlns:a16="http://schemas.microsoft.com/office/drawing/2014/main" id="{CE95598F-F31A-4D66-9957-E50FA5426EB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7" name="Group 623">
              <a:extLst>
                <a:ext uri="{FF2B5EF4-FFF2-40B4-BE49-F238E27FC236}">
                  <a16:creationId xmlns:a16="http://schemas.microsoft.com/office/drawing/2014/main" id="{0E6AED21-7C41-4185-917C-62C7FF9A74B3}"/>
                </a:ext>
              </a:extLst>
            </p:cNvPr>
            <p:cNvGrpSpPr/>
            <p:nvPr/>
          </p:nvGrpSpPr>
          <p:grpSpPr>
            <a:xfrm>
              <a:off x="19927945" y="6380485"/>
              <a:ext cx="82785" cy="82785"/>
              <a:chOff x="0" y="0"/>
              <a:chExt cx="1913890" cy="1913890"/>
            </a:xfrm>
          </p:grpSpPr>
          <p:sp>
            <p:nvSpPr>
              <p:cNvPr id="3138" name="Freeform 624">
                <a:extLst>
                  <a:ext uri="{FF2B5EF4-FFF2-40B4-BE49-F238E27FC236}">
                    <a16:creationId xmlns:a16="http://schemas.microsoft.com/office/drawing/2014/main" id="{A4A327F3-EC9F-422E-818E-26E0882F299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8" name="Group 625">
              <a:extLst>
                <a:ext uri="{FF2B5EF4-FFF2-40B4-BE49-F238E27FC236}">
                  <a16:creationId xmlns:a16="http://schemas.microsoft.com/office/drawing/2014/main" id="{44AF2EAA-119E-40FD-9AC6-47DA4B1EE7C7}"/>
                </a:ext>
              </a:extLst>
            </p:cNvPr>
            <p:cNvGrpSpPr/>
            <p:nvPr/>
          </p:nvGrpSpPr>
          <p:grpSpPr>
            <a:xfrm>
              <a:off x="19927945" y="3187700"/>
              <a:ext cx="82785" cy="82785"/>
              <a:chOff x="0" y="0"/>
              <a:chExt cx="1913890" cy="1913890"/>
            </a:xfrm>
          </p:grpSpPr>
          <p:sp>
            <p:nvSpPr>
              <p:cNvPr id="3137" name="Freeform 626">
                <a:extLst>
                  <a:ext uri="{FF2B5EF4-FFF2-40B4-BE49-F238E27FC236}">
                    <a16:creationId xmlns:a16="http://schemas.microsoft.com/office/drawing/2014/main" id="{D2530E0C-0088-4D63-B854-430B092054D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39" name="Group 627">
              <a:extLst>
                <a:ext uri="{FF2B5EF4-FFF2-40B4-BE49-F238E27FC236}">
                  <a16:creationId xmlns:a16="http://schemas.microsoft.com/office/drawing/2014/main" id="{D5C3A204-A280-44AF-8D41-6896C76BE4C4}"/>
                </a:ext>
              </a:extLst>
            </p:cNvPr>
            <p:cNvGrpSpPr/>
            <p:nvPr/>
          </p:nvGrpSpPr>
          <p:grpSpPr>
            <a:xfrm>
              <a:off x="19927945" y="9568185"/>
              <a:ext cx="82785" cy="82785"/>
              <a:chOff x="0" y="0"/>
              <a:chExt cx="1913890" cy="1913890"/>
            </a:xfrm>
          </p:grpSpPr>
          <p:sp>
            <p:nvSpPr>
              <p:cNvPr id="3136" name="Freeform 628">
                <a:extLst>
                  <a:ext uri="{FF2B5EF4-FFF2-40B4-BE49-F238E27FC236}">
                    <a16:creationId xmlns:a16="http://schemas.microsoft.com/office/drawing/2014/main" id="{AE898A07-6643-4333-A6FC-3C30BC499B0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0" name="Group 629">
              <a:extLst>
                <a:ext uri="{FF2B5EF4-FFF2-40B4-BE49-F238E27FC236}">
                  <a16:creationId xmlns:a16="http://schemas.microsoft.com/office/drawing/2014/main" id="{367D8128-C2E2-4208-8E01-C4CB44B8A473}"/>
                </a:ext>
              </a:extLst>
            </p:cNvPr>
            <p:cNvGrpSpPr/>
            <p:nvPr/>
          </p:nvGrpSpPr>
          <p:grpSpPr>
            <a:xfrm>
              <a:off x="7039293" y="1618080"/>
              <a:ext cx="82785" cy="82785"/>
              <a:chOff x="0" y="0"/>
              <a:chExt cx="1913890" cy="1913890"/>
            </a:xfrm>
          </p:grpSpPr>
          <p:sp>
            <p:nvSpPr>
              <p:cNvPr id="3135" name="Freeform 630">
                <a:extLst>
                  <a:ext uri="{FF2B5EF4-FFF2-40B4-BE49-F238E27FC236}">
                    <a16:creationId xmlns:a16="http://schemas.microsoft.com/office/drawing/2014/main" id="{EA680011-43CF-421C-AE1A-44E23C1958C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1" name="Group 631">
              <a:extLst>
                <a:ext uri="{FF2B5EF4-FFF2-40B4-BE49-F238E27FC236}">
                  <a16:creationId xmlns:a16="http://schemas.microsoft.com/office/drawing/2014/main" id="{C26DCE8D-FEAC-491D-8F98-A93A62A3A05C}"/>
                </a:ext>
              </a:extLst>
            </p:cNvPr>
            <p:cNvGrpSpPr/>
            <p:nvPr/>
          </p:nvGrpSpPr>
          <p:grpSpPr>
            <a:xfrm>
              <a:off x="7039293" y="7998564"/>
              <a:ext cx="82785" cy="82785"/>
              <a:chOff x="0" y="0"/>
              <a:chExt cx="1913890" cy="1913890"/>
            </a:xfrm>
          </p:grpSpPr>
          <p:sp>
            <p:nvSpPr>
              <p:cNvPr id="3134" name="Freeform 632">
                <a:extLst>
                  <a:ext uri="{FF2B5EF4-FFF2-40B4-BE49-F238E27FC236}">
                    <a16:creationId xmlns:a16="http://schemas.microsoft.com/office/drawing/2014/main" id="{3BFAF09B-ED41-410D-AC80-11DEDC96102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2" name="Group 633">
              <a:extLst>
                <a:ext uri="{FF2B5EF4-FFF2-40B4-BE49-F238E27FC236}">
                  <a16:creationId xmlns:a16="http://schemas.microsoft.com/office/drawing/2014/main" id="{6EBA39F9-0078-45FB-A5D5-CB01D26EFDDA}"/>
                </a:ext>
              </a:extLst>
            </p:cNvPr>
            <p:cNvGrpSpPr/>
            <p:nvPr/>
          </p:nvGrpSpPr>
          <p:grpSpPr>
            <a:xfrm>
              <a:off x="7039293" y="4805780"/>
              <a:ext cx="82785" cy="82785"/>
              <a:chOff x="0" y="0"/>
              <a:chExt cx="1913890" cy="1913890"/>
            </a:xfrm>
          </p:grpSpPr>
          <p:sp>
            <p:nvSpPr>
              <p:cNvPr id="3133" name="Freeform 634">
                <a:extLst>
                  <a:ext uri="{FF2B5EF4-FFF2-40B4-BE49-F238E27FC236}">
                    <a16:creationId xmlns:a16="http://schemas.microsoft.com/office/drawing/2014/main" id="{BE3AC6F4-FFD1-4295-8B7E-A426C03CE93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3" name="Group 635">
              <a:extLst>
                <a:ext uri="{FF2B5EF4-FFF2-40B4-BE49-F238E27FC236}">
                  <a16:creationId xmlns:a16="http://schemas.microsoft.com/office/drawing/2014/main" id="{851D12C4-1441-44AA-8B21-1AB2C232C14E}"/>
                </a:ext>
              </a:extLst>
            </p:cNvPr>
            <p:cNvGrpSpPr/>
            <p:nvPr/>
          </p:nvGrpSpPr>
          <p:grpSpPr>
            <a:xfrm>
              <a:off x="16740565" y="1618080"/>
              <a:ext cx="82785" cy="82785"/>
              <a:chOff x="0" y="0"/>
              <a:chExt cx="1913890" cy="1913890"/>
            </a:xfrm>
          </p:grpSpPr>
          <p:sp>
            <p:nvSpPr>
              <p:cNvPr id="3132" name="Freeform 636">
                <a:extLst>
                  <a:ext uri="{FF2B5EF4-FFF2-40B4-BE49-F238E27FC236}">
                    <a16:creationId xmlns:a16="http://schemas.microsoft.com/office/drawing/2014/main" id="{B351A19B-F31B-4270-A517-E42BB82F0D9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4" name="Group 637">
              <a:extLst>
                <a:ext uri="{FF2B5EF4-FFF2-40B4-BE49-F238E27FC236}">
                  <a16:creationId xmlns:a16="http://schemas.microsoft.com/office/drawing/2014/main" id="{706AEED2-0875-41F6-A73C-72F92BF42897}"/>
                </a:ext>
              </a:extLst>
            </p:cNvPr>
            <p:cNvGrpSpPr/>
            <p:nvPr/>
          </p:nvGrpSpPr>
          <p:grpSpPr>
            <a:xfrm>
              <a:off x="16740565" y="7998564"/>
              <a:ext cx="82785" cy="82785"/>
              <a:chOff x="0" y="0"/>
              <a:chExt cx="1913890" cy="1913890"/>
            </a:xfrm>
          </p:grpSpPr>
          <p:sp>
            <p:nvSpPr>
              <p:cNvPr id="3131" name="Freeform 638">
                <a:extLst>
                  <a:ext uri="{FF2B5EF4-FFF2-40B4-BE49-F238E27FC236}">
                    <a16:creationId xmlns:a16="http://schemas.microsoft.com/office/drawing/2014/main" id="{2CDA6B5E-9046-4921-8EAF-199BF493F64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5" name="Group 639">
              <a:extLst>
                <a:ext uri="{FF2B5EF4-FFF2-40B4-BE49-F238E27FC236}">
                  <a16:creationId xmlns:a16="http://schemas.microsoft.com/office/drawing/2014/main" id="{E570346C-4191-4221-9E28-C4601EA79BAC}"/>
                </a:ext>
              </a:extLst>
            </p:cNvPr>
            <p:cNvGrpSpPr/>
            <p:nvPr/>
          </p:nvGrpSpPr>
          <p:grpSpPr>
            <a:xfrm>
              <a:off x="16740565" y="4805780"/>
              <a:ext cx="82785" cy="82785"/>
              <a:chOff x="0" y="0"/>
              <a:chExt cx="1913890" cy="1913890"/>
            </a:xfrm>
          </p:grpSpPr>
          <p:sp>
            <p:nvSpPr>
              <p:cNvPr id="3130" name="Freeform 640">
                <a:extLst>
                  <a:ext uri="{FF2B5EF4-FFF2-40B4-BE49-F238E27FC236}">
                    <a16:creationId xmlns:a16="http://schemas.microsoft.com/office/drawing/2014/main" id="{47D68E33-1073-47B6-A2C5-CB7264A6F47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6" name="Group 641">
              <a:extLst>
                <a:ext uri="{FF2B5EF4-FFF2-40B4-BE49-F238E27FC236}">
                  <a16:creationId xmlns:a16="http://schemas.microsoft.com/office/drawing/2014/main" id="{E95E0530-28D1-49DF-80C0-41087FD1F4C9}"/>
                </a:ext>
              </a:extLst>
            </p:cNvPr>
            <p:cNvGrpSpPr/>
            <p:nvPr/>
          </p:nvGrpSpPr>
          <p:grpSpPr>
            <a:xfrm>
              <a:off x="19927945" y="1618080"/>
              <a:ext cx="82785" cy="82785"/>
              <a:chOff x="0" y="0"/>
              <a:chExt cx="1913890" cy="1913890"/>
            </a:xfrm>
          </p:grpSpPr>
          <p:sp>
            <p:nvSpPr>
              <p:cNvPr id="3129" name="Freeform 642">
                <a:extLst>
                  <a:ext uri="{FF2B5EF4-FFF2-40B4-BE49-F238E27FC236}">
                    <a16:creationId xmlns:a16="http://schemas.microsoft.com/office/drawing/2014/main" id="{CD637C4F-6750-4D86-9E6B-4195185CCFB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7" name="Group 643">
              <a:extLst>
                <a:ext uri="{FF2B5EF4-FFF2-40B4-BE49-F238E27FC236}">
                  <a16:creationId xmlns:a16="http://schemas.microsoft.com/office/drawing/2014/main" id="{0F6B5CB3-E6BA-41B6-A472-BA08F87AB011}"/>
                </a:ext>
              </a:extLst>
            </p:cNvPr>
            <p:cNvGrpSpPr/>
            <p:nvPr/>
          </p:nvGrpSpPr>
          <p:grpSpPr>
            <a:xfrm>
              <a:off x="19927945" y="7998564"/>
              <a:ext cx="82785" cy="82785"/>
              <a:chOff x="0" y="0"/>
              <a:chExt cx="1913890" cy="1913890"/>
            </a:xfrm>
          </p:grpSpPr>
          <p:sp>
            <p:nvSpPr>
              <p:cNvPr id="3128" name="Freeform 644">
                <a:extLst>
                  <a:ext uri="{FF2B5EF4-FFF2-40B4-BE49-F238E27FC236}">
                    <a16:creationId xmlns:a16="http://schemas.microsoft.com/office/drawing/2014/main" id="{602B6AC6-3F0C-4DD6-B23F-E1A97C32431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8" name="Group 645">
              <a:extLst>
                <a:ext uri="{FF2B5EF4-FFF2-40B4-BE49-F238E27FC236}">
                  <a16:creationId xmlns:a16="http://schemas.microsoft.com/office/drawing/2014/main" id="{5C6E60C1-4EA6-418E-B4D2-0534B38363C6}"/>
                </a:ext>
              </a:extLst>
            </p:cNvPr>
            <p:cNvGrpSpPr/>
            <p:nvPr/>
          </p:nvGrpSpPr>
          <p:grpSpPr>
            <a:xfrm>
              <a:off x="19927945" y="4805780"/>
              <a:ext cx="82785" cy="82785"/>
              <a:chOff x="0" y="0"/>
              <a:chExt cx="1913890" cy="1913890"/>
            </a:xfrm>
          </p:grpSpPr>
          <p:sp>
            <p:nvSpPr>
              <p:cNvPr id="3127" name="Freeform 646">
                <a:extLst>
                  <a:ext uri="{FF2B5EF4-FFF2-40B4-BE49-F238E27FC236}">
                    <a16:creationId xmlns:a16="http://schemas.microsoft.com/office/drawing/2014/main" id="{62A04FED-CCAD-465A-BBDF-78818E0EE71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49" name="Group 647">
              <a:extLst>
                <a:ext uri="{FF2B5EF4-FFF2-40B4-BE49-F238E27FC236}">
                  <a16:creationId xmlns:a16="http://schemas.microsoft.com/office/drawing/2014/main" id="{0D692532-ED20-4361-AD10-C15CB3A704EE}"/>
                </a:ext>
              </a:extLst>
            </p:cNvPr>
            <p:cNvGrpSpPr/>
            <p:nvPr/>
          </p:nvGrpSpPr>
          <p:grpSpPr>
            <a:xfrm>
              <a:off x="3793009" y="0"/>
              <a:ext cx="82785" cy="82785"/>
              <a:chOff x="0" y="0"/>
              <a:chExt cx="1913890" cy="1913890"/>
            </a:xfrm>
          </p:grpSpPr>
          <p:sp>
            <p:nvSpPr>
              <p:cNvPr id="3126" name="Freeform 648">
                <a:extLst>
                  <a:ext uri="{FF2B5EF4-FFF2-40B4-BE49-F238E27FC236}">
                    <a16:creationId xmlns:a16="http://schemas.microsoft.com/office/drawing/2014/main" id="{76551D7B-A51C-45AA-98FF-9EE8BE47E9C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0" name="Group 649">
              <a:extLst>
                <a:ext uri="{FF2B5EF4-FFF2-40B4-BE49-F238E27FC236}">
                  <a16:creationId xmlns:a16="http://schemas.microsoft.com/office/drawing/2014/main" id="{BAB233C4-115A-4F24-AD52-7BCA2AA5188C}"/>
                </a:ext>
              </a:extLst>
            </p:cNvPr>
            <p:cNvGrpSpPr/>
            <p:nvPr/>
          </p:nvGrpSpPr>
          <p:grpSpPr>
            <a:xfrm>
              <a:off x="3793009" y="6380485"/>
              <a:ext cx="82785" cy="82785"/>
              <a:chOff x="0" y="0"/>
              <a:chExt cx="1913890" cy="1913890"/>
            </a:xfrm>
          </p:grpSpPr>
          <p:sp>
            <p:nvSpPr>
              <p:cNvPr id="3125" name="Freeform 650">
                <a:extLst>
                  <a:ext uri="{FF2B5EF4-FFF2-40B4-BE49-F238E27FC236}">
                    <a16:creationId xmlns:a16="http://schemas.microsoft.com/office/drawing/2014/main" id="{90208F08-26CB-45DF-8AAF-CB8E7536EE6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1" name="Group 651">
              <a:extLst>
                <a:ext uri="{FF2B5EF4-FFF2-40B4-BE49-F238E27FC236}">
                  <a16:creationId xmlns:a16="http://schemas.microsoft.com/office/drawing/2014/main" id="{13504F44-C466-419E-AFD5-7924ACCA9B2E}"/>
                </a:ext>
              </a:extLst>
            </p:cNvPr>
            <p:cNvGrpSpPr/>
            <p:nvPr/>
          </p:nvGrpSpPr>
          <p:grpSpPr>
            <a:xfrm>
              <a:off x="3793009" y="3187700"/>
              <a:ext cx="82785" cy="82785"/>
              <a:chOff x="0" y="0"/>
              <a:chExt cx="1913890" cy="1913890"/>
            </a:xfrm>
          </p:grpSpPr>
          <p:sp>
            <p:nvSpPr>
              <p:cNvPr id="3124" name="Freeform 652">
                <a:extLst>
                  <a:ext uri="{FF2B5EF4-FFF2-40B4-BE49-F238E27FC236}">
                    <a16:creationId xmlns:a16="http://schemas.microsoft.com/office/drawing/2014/main" id="{B8C286CB-E679-4514-87BA-44B5DD386CA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2" name="Group 653">
              <a:extLst>
                <a:ext uri="{FF2B5EF4-FFF2-40B4-BE49-F238E27FC236}">
                  <a16:creationId xmlns:a16="http://schemas.microsoft.com/office/drawing/2014/main" id="{168F4764-E8B9-4820-8707-1569B09F4D70}"/>
                </a:ext>
              </a:extLst>
            </p:cNvPr>
            <p:cNvGrpSpPr/>
            <p:nvPr/>
          </p:nvGrpSpPr>
          <p:grpSpPr>
            <a:xfrm>
              <a:off x="3793009" y="9568185"/>
              <a:ext cx="82785" cy="82785"/>
              <a:chOff x="0" y="0"/>
              <a:chExt cx="1913890" cy="1913890"/>
            </a:xfrm>
          </p:grpSpPr>
          <p:sp>
            <p:nvSpPr>
              <p:cNvPr id="3123" name="Freeform 654">
                <a:extLst>
                  <a:ext uri="{FF2B5EF4-FFF2-40B4-BE49-F238E27FC236}">
                    <a16:creationId xmlns:a16="http://schemas.microsoft.com/office/drawing/2014/main" id="{6E4C5DB9-383F-46DD-B1D2-4CE89DE520F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3" name="Group 655">
              <a:extLst>
                <a:ext uri="{FF2B5EF4-FFF2-40B4-BE49-F238E27FC236}">
                  <a16:creationId xmlns:a16="http://schemas.microsoft.com/office/drawing/2014/main" id="{8904C8DF-2A97-4F9A-9A37-F3F2562004D7}"/>
                </a:ext>
              </a:extLst>
            </p:cNvPr>
            <p:cNvGrpSpPr/>
            <p:nvPr/>
          </p:nvGrpSpPr>
          <p:grpSpPr>
            <a:xfrm>
              <a:off x="13494281" y="0"/>
              <a:ext cx="82785" cy="82785"/>
              <a:chOff x="0" y="0"/>
              <a:chExt cx="1913890" cy="1913890"/>
            </a:xfrm>
          </p:grpSpPr>
          <p:sp>
            <p:nvSpPr>
              <p:cNvPr id="3122" name="Freeform 656">
                <a:extLst>
                  <a:ext uri="{FF2B5EF4-FFF2-40B4-BE49-F238E27FC236}">
                    <a16:creationId xmlns:a16="http://schemas.microsoft.com/office/drawing/2014/main" id="{AA65AC8A-B327-4B95-AA0C-77793BDF094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4" name="Group 657">
              <a:extLst>
                <a:ext uri="{FF2B5EF4-FFF2-40B4-BE49-F238E27FC236}">
                  <a16:creationId xmlns:a16="http://schemas.microsoft.com/office/drawing/2014/main" id="{3387D85E-D50C-4DB9-B33A-C2F3749E8D11}"/>
                </a:ext>
              </a:extLst>
            </p:cNvPr>
            <p:cNvGrpSpPr/>
            <p:nvPr/>
          </p:nvGrpSpPr>
          <p:grpSpPr>
            <a:xfrm>
              <a:off x="13494281" y="6380485"/>
              <a:ext cx="82785" cy="82785"/>
              <a:chOff x="0" y="0"/>
              <a:chExt cx="1913890" cy="1913890"/>
            </a:xfrm>
          </p:grpSpPr>
          <p:sp>
            <p:nvSpPr>
              <p:cNvPr id="3121" name="Freeform 658">
                <a:extLst>
                  <a:ext uri="{FF2B5EF4-FFF2-40B4-BE49-F238E27FC236}">
                    <a16:creationId xmlns:a16="http://schemas.microsoft.com/office/drawing/2014/main" id="{C23A3B38-EF71-4EE6-B5E4-C756A6AA51C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5" name="Group 659">
              <a:extLst>
                <a:ext uri="{FF2B5EF4-FFF2-40B4-BE49-F238E27FC236}">
                  <a16:creationId xmlns:a16="http://schemas.microsoft.com/office/drawing/2014/main" id="{37294D93-F832-4BCD-963B-C140CA9ACE5A}"/>
                </a:ext>
              </a:extLst>
            </p:cNvPr>
            <p:cNvGrpSpPr/>
            <p:nvPr/>
          </p:nvGrpSpPr>
          <p:grpSpPr>
            <a:xfrm>
              <a:off x="13494281" y="3187700"/>
              <a:ext cx="82785" cy="82785"/>
              <a:chOff x="0" y="0"/>
              <a:chExt cx="1913890" cy="1913890"/>
            </a:xfrm>
          </p:grpSpPr>
          <p:sp>
            <p:nvSpPr>
              <p:cNvPr id="3120" name="Freeform 660">
                <a:extLst>
                  <a:ext uri="{FF2B5EF4-FFF2-40B4-BE49-F238E27FC236}">
                    <a16:creationId xmlns:a16="http://schemas.microsoft.com/office/drawing/2014/main" id="{4A02F708-0127-489A-8A54-ED71A221D1F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6" name="Group 661">
              <a:extLst>
                <a:ext uri="{FF2B5EF4-FFF2-40B4-BE49-F238E27FC236}">
                  <a16:creationId xmlns:a16="http://schemas.microsoft.com/office/drawing/2014/main" id="{48728B4B-DD71-445C-8AED-2623E6E369EB}"/>
                </a:ext>
              </a:extLst>
            </p:cNvPr>
            <p:cNvGrpSpPr/>
            <p:nvPr/>
          </p:nvGrpSpPr>
          <p:grpSpPr>
            <a:xfrm>
              <a:off x="13494281" y="9568185"/>
              <a:ext cx="82785" cy="82785"/>
              <a:chOff x="0" y="0"/>
              <a:chExt cx="1913890" cy="1913890"/>
            </a:xfrm>
          </p:grpSpPr>
          <p:sp>
            <p:nvSpPr>
              <p:cNvPr id="3119" name="Freeform 662">
                <a:extLst>
                  <a:ext uri="{FF2B5EF4-FFF2-40B4-BE49-F238E27FC236}">
                    <a16:creationId xmlns:a16="http://schemas.microsoft.com/office/drawing/2014/main" id="{056B66C2-FD84-4F1A-A5BA-85CCF94C0FE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7" name="Group 663">
              <a:extLst>
                <a:ext uri="{FF2B5EF4-FFF2-40B4-BE49-F238E27FC236}">
                  <a16:creationId xmlns:a16="http://schemas.microsoft.com/office/drawing/2014/main" id="{B3ACFAE6-8F60-4B14-B7B9-FFA03CE9E70F}"/>
                </a:ext>
              </a:extLst>
            </p:cNvPr>
            <p:cNvGrpSpPr/>
            <p:nvPr/>
          </p:nvGrpSpPr>
          <p:grpSpPr>
            <a:xfrm>
              <a:off x="3793009" y="1618080"/>
              <a:ext cx="82785" cy="82785"/>
              <a:chOff x="0" y="0"/>
              <a:chExt cx="1913890" cy="1913890"/>
            </a:xfrm>
          </p:grpSpPr>
          <p:sp>
            <p:nvSpPr>
              <p:cNvPr id="3118" name="Freeform 664">
                <a:extLst>
                  <a:ext uri="{FF2B5EF4-FFF2-40B4-BE49-F238E27FC236}">
                    <a16:creationId xmlns:a16="http://schemas.microsoft.com/office/drawing/2014/main" id="{AEC93A26-71D6-44EA-B52D-BA016ADA49D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8" name="Group 665">
              <a:extLst>
                <a:ext uri="{FF2B5EF4-FFF2-40B4-BE49-F238E27FC236}">
                  <a16:creationId xmlns:a16="http://schemas.microsoft.com/office/drawing/2014/main" id="{058E2AB8-7640-4C07-AA95-AF345FF63224}"/>
                </a:ext>
              </a:extLst>
            </p:cNvPr>
            <p:cNvGrpSpPr/>
            <p:nvPr/>
          </p:nvGrpSpPr>
          <p:grpSpPr>
            <a:xfrm>
              <a:off x="3793009" y="7998564"/>
              <a:ext cx="82785" cy="82785"/>
              <a:chOff x="0" y="0"/>
              <a:chExt cx="1913890" cy="1913890"/>
            </a:xfrm>
          </p:grpSpPr>
          <p:sp>
            <p:nvSpPr>
              <p:cNvPr id="3117" name="Freeform 666">
                <a:extLst>
                  <a:ext uri="{FF2B5EF4-FFF2-40B4-BE49-F238E27FC236}">
                    <a16:creationId xmlns:a16="http://schemas.microsoft.com/office/drawing/2014/main" id="{72A8B354-5FB3-482B-822E-63D79A13149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59" name="Group 667">
              <a:extLst>
                <a:ext uri="{FF2B5EF4-FFF2-40B4-BE49-F238E27FC236}">
                  <a16:creationId xmlns:a16="http://schemas.microsoft.com/office/drawing/2014/main" id="{AE4C9EEC-061E-4662-AE96-20E2CC585260}"/>
                </a:ext>
              </a:extLst>
            </p:cNvPr>
            <p:cNvGrpSpPr/>
            <p:nvPr/>
          </p:nvGrpSpPr>
          <p:grpSpPr>
            <a:xfrm>
              <a:off x="3793009" y="4805780"/>
              <a:ext cx="82785" cy="82785"/>
              <a:chOff x="0" y="0"/>
              <a:chExt cx="1913890" cy="1913890"/>
            </a:xfrm>
          </p:grpSpPr>
          <p:sp>
            <p:nvSpPr>
              <p:cNvPr id="3116" name="Freeform 668">
                <a:extLst>
                  <a:ext uri="{FF2B5EF4-FFF2-40B4-BE49-F238E27FC236}">
                    <a16:creationId xmlns:a16="http://schemas.microsoft.com/office/drawing/2014/main" id="{E2FC5379-C7DA-4B7A-8E56-607FC39F007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0" name="Group 669">
              <a:extLst>
                <a:ext uri="{FF2B5EF4-FFF2-40B4-BE49-F238E27FC236}">
                  <a16:creationId xmlns:a16="http://schemas.microsoft.com/office/drawing/2014/main" id="{5430BD40-9971-4347-96E3-CE9C76ADA786}"/>
                </a:ext>
              </a:extLst>
            </p:cNvPr>
            <p:cNvGrpSpPr/>
            <p:nvPr/>
          </p:nvGrpSpPr>
          <p:grpSpPr>
            <a:xfrm>
              <a:off x="13494281" y="1618080"/>
              <a:ext cx="82785" cy="82785"/>
              <a:chOff x="0" y="0"/>
              <a:chExt cx="1913890" cy="1913890"/>
            </a:xfrm>
          </p:grpSpPr>
          <p:sp>
            <p:nvSpPr>
              <p:cNvPr id="3115" name="Freeform 670">
                <a:extLst>
                  <a:ext uri="{FF2B5EF4-FFF2-40B4-BE49-F238E27FC236}">
                    <a16:creationId xmlns:a16="http://schemas.microsoft.com/office/drawing/2014/main" id="{47A9695B-2F6A-4586-A46E-8A5153B7B47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1" name="Group 671">
              <a:extLst>
                <a:ext uri="{FF2B5EF4-FFF2-40B4-BE49-F238E27FC236}">
                  <a16:creationId xmlns:a16="http://schemas.microsoft.com/office/drawing/2014/main" id="{57D73E92-54D8-4F1C-9F1F-707E696AF254}"/>
                </a:ext>
              </a:extLst>
            </p:cNvPr>
            <p:cNvGrpSpPr/>
            <p:nvPr/>
          </p:nvGrpSpPr>
          <p:grpSpPr>
            <a:xfrm>
              <a:off x="13494281" y="7998564"/>
              <a:ext cx="82785" cy="82785"/>
              <a:chOff x="0" y="0"/>
              <a:chExt cx="1913890" cy="1913890"/>
            </a:xfrm>
          </p:grpSpPr>
          <p:sp>
            <p:nvSpPr>
              <p:cNvPr id="3114" name="Freeform 672">
                <a:extLst>
                  <a:ext uri="{FF2B5EF4-FFF2-40B4-BE49-F238E27FC236}">
                    <a16:creationId xmlns:a16="http://schemas.microsoft.com/office/drawing/2014/main" id="{6693FAD8-694C-44CB-8D1B-1489AF135C4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2" name="Group 673">
              <a:extLst>
                <a:ext uri="{FF2B5EF4-FFF2-40B4-BE49-F238E27FC236}">
                  <a16:creationId xmlns:a16="http://schemas.microsoft.com/office/drawing/2014/main" id="{5C08DD51-1DC7-4FEA-A698-D46FB7FD7705}"/>
                </a:ext>
              </a:extLst>
            </p:cNvPr>
            <p:cNvGrpSpPr/>
            <p:nvPr/>
          </p:nvGrpSpPr>
          <p:grpSpPr>
            <a:xfrm>
              <a:off x="13494281" y="4805780"/>
              <a:ext cx="82785" cy="82785"/>
              <a:chOff x="0" y="0"/>
              <a:chExt cx="1913890" cy="1913890"/>
            </a:xfrm>
          </p:grpSpPr>
          <p:sp>
            <p:nvSpPr>
              <p:cNvPr id="3113" name="Freeform 674">
                <a:extLst>
                  <a:ext uri="{FF2B5EF4-FFF2-40B4-BE49-F238E27FC236}">
                    <a16:creationId xmlns:a16="http://schemas.microsoft.com/office/drawing/2014/main" id="{389D3F93-1AE4-4D27-BFC4-8E3A3366643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3" name="Group 675">
              <a:extLst>
                <a:ext uri="{FF2B5EF4-FFF2-40B4-BE49-F238E27FC236}">
                  <a16:creationId xmlns:a16="http://schemas.microsoft.com/office/drawing/2014/main" id="{F8CAB599-9F9C-4AB2-B0FD-C19ED376EBE6}"/>
                </a:ext>
              </a:extLst>
            </p:cNvPr>
            <p:cNvGrpSpPr/>
            <p:nvPr/>
          </p:nvGrpSpPr>
          <p:grpSpPr>
            <a:xfrm>
              <a:off x="1083805" y="537155"/>
              <a:ext cx="82785" cy="82785"/>
              <a:chOff x="0" y="0"/>
              <a:chExt cx="1913890" cy="1913890"/>
            </a:xfrm>
          </p:grpSpPr>
          <p:sp>
            <p:nvSpPr>
              <p:cNvPr id="3112" name="Freeform 676">
                <a:extLst>
                  <a:ext uri="{FF2B5EF4-FFF2-40B4-BE49-F238E27FC236}">
                    <a16:creationId xmlns:a16="http://schemas.microsoft.com/office/drawing/2014/main" id="{1007EA87-9097-4CF4-AF2D-3683D3969C4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4" name="Group 677">
              <a:extLst>
                <a:ext uri="{FF2B5EF4-FFF2-40B4-BE49-F238E27FC236}">
                  <a16:creationId xmlns:a16="http://schemas.microsoft.com/office/drawing/2014/main" id="{3A9CA5FC-975D-4E56-B483-4D5C84A94C32}"/>
                </a:ext>
              </a:extLst>
            </p:cNvPr>
            <p:cNvGrpSpPr/>
            <p:nvPr/>
          </p:nvGrpSpPr>
          <p:grpSpPr>
            <a:xfrm>
              <a:off x="1083805" y="6917640"/>
              <a:ext cx="82785" cy="82785"/>
              <a:chOff x="0" y="0"/>
              <a:chExt cx="1913890" cy="1913890"/>
            </a:xfrm>
          </p:grpSpPr>
          <p:sp>
            <p:nvSpPr>
              <p:cNvPr id="3111" name="Freeform 678">
                <a:extLst>
                  <a:ext uri="{FF2B5EF4-FFF2-40B4-BE49-F238E27FC236}">
                    <a16:creationId xmlns:a16="http://schemas.microsoft.com/office/drawing/2014/main" id="{D72C9A16-049C-414D-8246-7FB9D37C47E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5" name="Group 679">
              <a:extLst>
                <a:ext uri="{FF2B5EF4-FFF2-40B4-BE49-F238E27FC236}">
                  <a16:creationId xmlns:a16="http://schemas.microsoft.com/office/drawing/2014/main" id="{CD0FFF5D-C0AC-4673-8314-7799BADAFB5B}"/>
                </a:ext>
              </a:extLst>
            </p:cNvPr>
            <p:cNvGrpSpPr/>
            <p:nvPr/>
          </p:nvGrpSpPr>
          <p:grpSpPr>
            <a:xfrm>
              <a:off x="1083805" y="3724855"/>
              <a:ext cx="82785" cy="82785"/>
              <a:chOff x="0" y="0"/>
              <a:chExt cx="1913890" cy="1913890"/>
            </a:xfrm>
          </p:grpSpPr>
          <p:sp>
            <p:nvSpPr>
              <p:cNvPr id="3110" name="Freeform 680">
                <a:extLst>
                  <a:ext uri="{FF2B5EF4-FFF2-40B4-BE49-F238E27FC236}">
                    <a16:creationId xmlns:a16="http://schemas.microsoft.com/office/drawing/2014/main" id="{4AEA770E-4FB4-4A20-B448-468654C5946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6" name="Group 681">
              <a:extLst>
                <a:ext uri="{FF2B5EF4-FFF2-40B4-BE49-F238E27FC236}">
                  <a16:creationId xmlns:a16="http://schemas.microsoft.com/office/drawing/2014/main" id="{3FED1A52-4D78-443C-B118-02DB018DAEDC}"/>
                </a:ext>
              </a:extLst>
            </p:cNvPr>
            <p:cNvGrpSpPr/>
            <p:nvPr/>
          </p:nvGrpSpPr>
          <p:grpSpPr>
            <a:xfrm>
              <a:off x="1083805" y="10105340"/>
              <a:ext cx="82785" cy="82785"/>
              <a:chOff x="0" y="0"/>
              <a:chExt cx="1913890" cy="1913890"/>
            </a:xfrm>
          </p:grpSpPr>
          <p:sp>
            <p:nvSpPr>
              <p:cNvPr id="3109" name="Freeform 682">
                <a:extLst>
                  <a:ext uri="{FF2B5EF4-FFF2-40B4-BE49-F238E27FC236}">
                    <a16:creationId xmlns:a16="http://schemas.microsoft.com/office/drawing/2014/main" id="{832C866C-7A95-4A2D-A0E1-A3C5BDAB0FD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7" name="Group 683">
              <a:extLst>
                <a:ext uri="{FF2B5EF4-FFF2-40B4-BE49-F238E27FC236}">
                  <a16:creationId xmlns:a16="http://schemas.microsoft.com/office/drawing/2014/main" id="{95CB729E-082B-426D-B05A-520F123F0323}"/>
                </a:ext>
              </a:extLst>
            </p:cNvPr>
            <p:cNvGrpSpPr/>
            <p:nvPr/>
          </p:nvGrpSpPr>
          <p:grpSpPr>
            <a:xfrm>
              <a:off x="10785077" y="537155"/>
              <a:ext cx="82785" cy="82785"/>
              <a:chOff x="0" y="0"/>
              <a:chExt cx="1913890" cy="1913890"/>
            </a:xfrm>
          </p:grpSpPr>
          <p:sp>
            <p:nvSpPr>
              <p:cNvPr id="3108" name="Freeform 684">
                <a:extLst>
                  <a:ext uri="{FF2B5EF4-FFF2-40B4-BE49-F238E27FC236}">
                    <a16:creationId xmlns:a16="http://schemas.microsoft.com/office/drawing/2014/main" id="{A9AD617B-2B3E-4167-8927-415398C7562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8" name="Group 685">
              <a:extLst>
                <a:ext uri="{FF2B5EF4-FFF2-40B4-BE49-F238E27FC236}">
                  <a16:creationId xmlns:a16="http://schemas.microsoft.com/office/drawing/2014/main" id="{F25B313E-37B9-4697-9538-10C30D10AB53}"/>
                </a:ext>
              </a:extLst>
            </p:cNvPr>
            <p:cNvGrpSpPr/>
            <p:nvPr/>
          </p:nvGrpSpPr>
          <p:grpSpPr>
            <a:xfrm>
              <a:off x="10785077" y="6917640"/>
              <a:ext cx="82785" cy="82785"/>
              <a:chOff x="0" y="0"/>
              <a:chExt cx="1913890" cy="1913890"/>
            </a:xfrm>
          </p:grpSpPr>
          <p:sp>
            <p:nvSpPr>
              <p:cNvPr id="3107" name="Freeform 686">
                <a:extLst>
                  <a:ext uri="{FF2B5EF4-FFF2-40B4-BE49-F238E27FC236}">
                    <a16:creationId xmlns:a16="http://schemas.microsoft.com/office/drawing/2014/main" id="{D8D28E95-8D64-47C9-AA04-4E894F317EF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69" name="Group 687">
              <a:extLst>
                <a:ext uri="{FF2B5EF4-FFF2-40B4-BE49-F238E27FC236}">
                  <a16:creationId xmlns:a16="http://schemas.microsoft.com/office/drawing/2014/main" id="{8602C386-6E78-41A2-AC51-A5FC62AF65AC}"/>
                </a:ext>
              </a:extLst>
            </p:cNvPr>
            <p:cNvGrpSpPr/>
            <p:nvPr/>
          </p:nvGrpSpPr>
          <p:grpSpPr>
            <a:xfrm>
              <a:off x="10785077" y="3724855"/>
              <a:ext cx="82785" cy="82785"/>
              <a:chOff x="0" y="0"/>
              <a:chExt cx="1913890" cy="1913890"/>
            </a:xfrm>
          </p:grpSpPr>
          <p:sp>
            <p:nvSpPr>
              <p:cNvPr id="3106" name="Freeform 688">
                <a:extLst>
                  <a:ext uri="{FF2B5EF4-FFF2-40B4-BE49-F238E27FC236}">
                    <a16:creationId xmlns:a16="http://schemas.microsoft.com/office/drawing/2014/main" id="{A6171D5A-22F4-4FAE-953D-356B317AEA6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0" name="Group 689">
              <a:extLst>
                <a:ext uri="{FF2B5EF4-FFF2-40B4-BE49-F238E27FC236}">
                  <a16:creationId xmlns:a16="http://schemas.microsoft.com/office/drawing/2014/main" id="{DBFB6DCD-5686-46EF-90FD-D3998DCFA125}"/>
                </a:ext>
              </a:extLst>
            </p:cNvPr>
            <p:cNvGrpSpPr/>
            <p:nvPr/>
          </p:nvGrpSpPr>
          <p:grpSpPr>
            <a:xfrm>
              <a:off x="10785077" y="10105340"/>
              <a:ext cx="82785" cy="82785"/>
              <a:chOff x="0" y="0"/>
              <a:chExt cx="1913890" cy="1913890"/>
            </a:xfrm>
          </p:grpSpPr>
          <p:sp>
            <p:nvSpPr>
              <p:cNvPr id="3105" name="Freeform 690">
                <a:extLst>
                  <a:ext uri="{FF2B5EF4-FFF2-40B4-BE49-F238E27FC236}">
                    <a16:creationId xmlns:a16="http://schemas.microsoft.com/office/drawing/2014/main" id="{C3BF18E2-624F-44EE-BCD7-38BE55E4418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1" name="Group 691">
              <a:extLst>
                <a:ext uri="{FF2B5EF4-FFF2-40B4-BE49-F238E27FC236}">
                  <a16:creationId xmlns:a16="http://schemas.microsoft.com/office/drawing/2014/main" id="{5B186F04-74D7-4CF8-8E83-EB692B20028C}"/>
                </a:ext>
              </a:extLst>
            </p:cNvPr>
            <p:cNvGrpSpPr/>
            <p:nvPr/>
          </p:nvGrpSpPr>
          <p:grpSpPr>
            <a:xfrm>
              <a:off x="1083805" y="2155235"/>
              <a:ext cx="82785" cy="82785"/>
              <a:chOff x="0" y="0"/>
              <a:chExt cx="1913890" cy="1913890"/>
            </a:xfrm>
          </p:grpSpPr>
          <p:sp>
            <p:nvSpPr>
              <p:cNvPr id="3104" name="Freeform 692">
                <a:extLst>
                  <a:ext uri="{FF2B5EF4-FFF2-40B4-BE49-F238E27FC236}">
                    <a16:creationId xmlns:a16="http://schemas.microsoft.com/office/drawing/2014/main" id="{A0985AA3-9A76-4AAD-94F6-E705A7C402C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2" name="Group 693">
              <a:extLst>
                <a:ext uri="{FF2B5EF4-FFF2-40B4-BE49-F238E27FC236}">
                  <a16:creationId xmlns:a16="http://schemas.microsoft.com/office/drawing/2014/main" id="{20472208-FC00-45E4-8484-A0B959B40ED5}"/>
                </a:ext>
              </a:extLst>
            </p:cNvPr>
            <p:cNvGrpSpPr/>
            <p:nvPr/>
          </p:nvGrpSpPr>
          <p:grpSpPr>
            <a:xfrm>
              <a:off x="1083805" y="8535719"/>
              <a:ext cx="82785" cy="82785"/>
              <a:chOff x="0" y="0"/>
              <a:chExt cx="1913890" cy="1913890"/>
            </a:xfrm>
          </p:grpSpPr>
          <p:sp>
            <p:nvSpPr>
              <p:cNvPr id="3103" name="Freeform 694">
                <a:extLst>
                  <a:ext uri="{FF2B5EF4-FFF2-40B4-BE49-F238E27FC236}">
                    <a16:creationId xmlns:a16="http://schemas.microsoft.com/office/drawing/2014/main" id="{EFB1F777-ACBB-47DB-93FD-52DA4148CDA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3" name="Group 695">
              <a:extLst>
                <a:ext uri="{FF2B5EF4-FFF2-40B4-BE49-F238E27FC236}">
                  <a16:creationId xmlns:a16="http://schemas.microsoft.com/office/drawing/2014/main" id="{5CCD7FFC-A915-4ECC-97B8-C70A73601651}"/>
                </a:ext>
              </a:extLst>
            </p:cNvPr>
            <p:cNvGrpSpPr/>
            <p:nvPr/>
          </p:nvGrpSpPr>
          <p:grpSpPr>
            <a:xfrm>
              <a:off x="1083805" y="5342935"/>
              <a:ext cx="82785" cy="82785"/>
              <a:chOff x="0" y="0"/>
              <a:chExt cx="1913890" cy="1913890"/>
            </a:xfrm>
          </p:grpSpPr>
          <p:sp>
            <p:nvSpPr>
              <p:cNvPr id="3102" name="Freeform 696">
                <a:extLst>
                  <a:ext uri="{FF2B5EF4-FFF2-40B4-BE49-F238E27FC236}">
                    <a16:creationId xmlns:a16="http://schemas.microsoft.com/office/drawing/2014/main" id="{ACCB4FEF-1887-4C9A-8510-0569A2B264B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4" name="Group 697">
              <a:extLst>
                <a:ext uri="{FF2B5EF4-FFF2-40B4-BE49-F238E27FC236}">
                  <a16:creationId xmlns:a16="http://schemas.microsoft.com/office/drawing/2014/main" id="{48D8E6E8-F5D5-4698-B59F-68F2A234F9F7}"/>
                </a:ext>
              </a:extLst>
            </p:cNvPr>
            <p:cNvGrpSpPr/>
            <p:nvPr/>
          </p:nvGrpSpPr>
          <p:grpSpPr>
            <a:xfrm>
              <a:off x="10785077" y="2155235"/>
              <a:ext cx="82785" cy="82785"/>
              <a:chOff x="0" y="0"/>
              <a:chExt cx="1913890" cy="1913890"/>
            </a:xfrm>
          </p:grpSpPr>
          <p:sp>
            <p:nvSpPr>
              <p:cNvPr id="3101" name="Freeform 698">
                <a:extLst>
                  <a:ext uri="{FF2B5EF4-FFF2-40B4-BE49-F238E27FC236}">
                    <a16:creationId xmlns:a16="http://schemas.microsoft.com/office/drawing/2014/main" id="{4DA7927E-5F1E-44C5-9CF1-30836EB29B1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5" name="Group 699">
              <a:extLst>
                <a:ext uri="{FF2B5EF4-FFF2-40B4-BE49-F238E27FC236}">
                  <a16:creationId xmlns:a16="http://schemas.microsoft.com/office/drawing/2014/main" id="{4D8A2A87-3A9A-4B4B-8897-7DA30E7EBF08}"/>
                </a:ext>
              </a:extLst>
            </p:cNvPr>
            <p:cNvGrpSpPr/>
            <p:nvPr/>
          </p:nvGrpSpPr>
          <p:grpSpPr>
            <a:xfrm>
              <a:off x="10785077" y="8535719"/>
              <a:ext cx="82785" cy="82785"/>
              <a:chOff x="0" y="0"/>
              <a:chExt cx="1913890" cy="1913890"/>
            </a:xfrm>
          </p:grpSpPr>
          <p:sp>
            <p:nvSpPr>
              <p:cNvPr id="3100" name="Freeform 700">
                <a:extLst>
                  <a:ext uri="{FF2B5EF4-FFF2-40B4-BE49-F238E27FC236}">
                    <a16:creationId xmlns:a16="http://schemas.microsoft.com/office/drawing/2014/main" id="{F2C5D2B9-DFEA-4DD0-B1F3-70CA3A285FB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6" name="Group 701">
              <a:extLst>
                <a:ext uri="{FF2B5EF4-FFF2-40B4-BE49-F238E27FC236}">
                  <a16:creationId xmlns:a16="http://schemas.microsoft.com/office/drawing/2014/main" id="{ADADCE11-3B81-4BF7-9F01-0512E12E3B32}"/>
                </a:ext>
              </a:extLst>
            </p:cNvPr>
            <p:cNvGrpSpPr/>
            <p:nvPr/>
          </p:nvGrpSpPr>
          <p:grpSpPr>
            <a:xfrm>
              <a:off x="10785077" y="5342935"/>
              <a:ext cx="82785" cy="82785"/>
              <a:chOff x="0" y="0"/>
              <a:chExt cx="1913890" cy="1913890"/>
            </a:xfrm>
          </p:grpSpPr>
          <p:sp>
            <p:nvSpPr>
              <p:cNvPr id="3099" name="Freeform 702">
                <a:extLst>
                  <a:ext uri="{FF2B5EF4-FFF2-40B4-BE49-F238E27FC236}">
                    <a16:creationId xmlns:a16="http://schemas.microsoft.com/office/drawing/2014/main" id="{0CB43A2F-AC5C-41CB-AE7D-BBF5BE08470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7" name="Group 703">
              <a:extLst>
                <a:ext uri="{FF2B5EF4-FFF2-40B4-BE49-F238E27FC236}">
                  <a16:creationId xmlns:a16="http://schemas.microsoft.com/office/drawing/2014/main" id="{D37CBE84-CDF9-492B-BD5E-5C08FE040884}"/>
                </a:ext>
              </a:extLst>
            </p:cNvPr>
            <p:cNvGrpSpPr/>
            <p:nvPr/>
          </p:nvGrpSpPr>
          <p:grpSpPr>
            <a:xfrm>
              <a:off x="7577954" y="537155"/>
              <a:ext cx="82785" cy="82785"/>
              <a:chOff x="0" y="0"/>
              <a:chExt cx="1913890" cy="1913890"/>
            </a:xfrm>
          </p:grpSpPr>
          <p:sp>
            <p:nvSpPr>
              <p:cNvPr id="3098" name="Freeform 704">
                <a:extLst>
                  <a:ext uri="{FF2B5EF4-FFF2-40B4-BE49-F238E27FC236}">
                    <a16:creationId xmlns:a16="http://schemas.microsoft.com/office/drawing/2014/main" id="{AE048293-A004-478D-A93E-2FE5CD48833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8" name="Group 705">
              <a:extLst>
                <a:ext uri="{FF2B5EF4-FFF2-40B4-BE49-F238E27FC236}">
                  <a16:creationId xmlns:a16="http://schemas.microsoft.com/office/drawing/2014/main" id="{AFC7427B-D6F4-4DE9-812D-B61F85896868}"/>
                </a:ext>
              </a:extLst>
            </p:cNvPr>
            <p:cNvGrpSpPr/>
            <p:nvPr/>
          </p:nvGrpSpPr>
          <p:grpSpPr>
            <a:xfrm>
              <a:off x="7577954" y="6917640"/>
              <a:ext cx="82785" cy="82785"/>
              <a:chOff x="0" y="0"/>
              <a:chExt cx="1913890" cy="1913890"/>
            </a:xfrm>
          </p:grpSpPr>
          <p:sp>
            <p:nvSpPr>
              <p:cNvPr id="3097" name="Freeform 706">
                <a:extLst>
                  <a:ext uri="{FF2B5EF4-FFF2-40B4-BE49-F238E27FC236}">
                    <a16:creationId xmlns:a16="http://schemas.microsoft.com/office/drawing/2014/main" id="{CB9060B0-D3C1-4F84-BE04-51BA0C7AA89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79" name="Group 707">
              <a:extLst>
                <a:ext uri="{FF2B5EF4-FFF2-40B4-BE49-F238E27FC236}">
                  <a16:creationId xmlns:a16="http://schemas.microsoft.com/office/drawing/2014/main" id="{1476F1C9-7359-43B5-8D90-B5C9690AD05F}"/>
                </a:ext>
              </a:extLst>
            </p:cNvPr>
            <p:cNvGrpSpPr/>
            <p:nvPr/>
          </p:nvGrpSpPr>
          <p:grpSpPr>
            <a:xfrm>
              <a:off x="7577954" y="3724855"/>
              <a:ext cx="82785" cy="82785"/>
              <a:chOff x="0" y="0"/>
              <a:chExt cx="1913890" cy="1913890"/>
            </a:xfrm>
          </p:grpSpPr>
          <p:sp>
            <p:nvSpPr>
              <p:cNvPr id="3096" name="Freeform 708">
                <a:extLst>
                  <a:ext uri="{FF2B5EF4-FFF2-40B4-BE49-F238E27FC236}">
                    <a16:creationId xmlns:a16="http://schemas.microsoft.com/office/drawing/2014/main" id="{33B14999-9543-4841-90FF-54A34BA1F7F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0" name="Group 709">
              <a:extLst>
                <a:ext uri="{FF2B5EF4-FFF2-40B4-BE49-F238E27FC236}">
                  <a16:creationId xmlns:a16="http://schemas.microsoft.com/office/drawing/2014/main" id="{6F2FC3B4-6CAF-4A26-8644-4D9CACD4AB2C}"/>
                </a:ext>
              </a:extLst>
            </p:cNvPr>
            <p:cNvGrpSpPr/>
            <p:nvPr/>
          </p:nvGrpSpPr>
          <p:grpSpPr>
            <a:xfrm>
              <a:off x="7577954" y="10105340"/>
              <a:ext cx="82785" cy="82785"/>
              <a:chOff x="0" y="0"/>
              <a:chExt cx="1913890" cy="1913890"/>
            </a:xfrm>
          </p:grpSpPr>
          <p:sp>
            <p:nvSpPr>
              <p:cNvPr id="3095" name="Freeform 710">
                <a:extLst>
                  <a:ext uri="{FF2B5EF4-FFF2-40B4-BE49-F238E27FC236}">
                    <a16:creationId xmlns:a16="http://schemas.microsoft.com/office/drawing/2014/main" id="{555A4517-739A-4D5B-8F50-94AE83F19B1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1" name="Group 711">
              <a:extLst>
                <a:ext uri="{FF2B5EF4-FFF2-40B4-BE49-F238E27FC236}">
                  <a16:creationId xmlns:a16="http://schemas.microsoft.com/office/drawing/2014/main" id="{D529E992-8BFA-4408-9FB8-1978AC2B49FF}"/>
                </a:ext>
              </a:extLst>
            </p:cNvPr>
            <p:cNvGrpSpPr/>
            <p:nvPr/>
          </p:nvGrpSpPr>
          <p:grpSpPr>
            <a:xfrm>
              <a:off x="17279226" y="537155"/>
              <a:ext cx="82785" cy="82785"/>
              <a:chOff x="0" y="0"/>
              <a:chExt cx="1913890" cy="1913890"/>
            </a:xfrm>
          </p:grpSpPr>
          <p:sp>
            <p:nvSpPr>
              <p:cNvPr id="3094" name="Freeform 712">
                <a:extLst>
                  <a:ext uri="{FF2B5EF4-FFF2-40B4-BE49-F238E27FC236}">
                    <a16:creationId xmlns:a16="http://schemas.microsoft.com/office/drawing/2014/main" id="{5ECDF5A4-2036-43DC-8BB3-CE181AE35C2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2" name="Group 713">
              <a:extLst>
                <a:ext uri="{FF2B5EF4-FFF2-40B4-BE49-F238E27FC236}">
                  <a16:creationId xmlns:a16="http://schemas.microsoft.com/office/drawing/2014/main" id="{4D45CD4A-C0A2-4B55-AFBA-4C4527F18EE7}"/>
                </a:ext>
              </a:extLst>
            </p:cNvPr>
            <p:cNvGrpSpPr/>
            <p:nvPr/>
          </p:nvGrpSpPr>
          <p:grpSpPr>
            <a:xfrm>
              <a:off x="17279226" y="6917640"/>
              <a:ext cx="82785" cy="82785"/>
              <a:chOff x="0" y="0"/>
              <a:chExt cx="1913890" cy="1913890"/>
            </a:xfrm>
          </p:grpSpPr>
          <p:sp>
            <p:nvSpPr>
              <p:cNvPr id="3093" name="Freeform 714">
                <a:extLst>
                  <a:ext uri="{FF2B5EF4-FFF2-40B4-BE49-F238E27FC236}">
                    <a16:creationId xmlns:a16="http://schemas.microsoft.com/office/drawing/2014/main" id="{2AB5D5F7-29D9-4BC9-9D7A-92BFDBE1140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3" name="Group 715">
              <a:extLst>
                <a:ext uri="{FF2B5EF4-FFF2-40B4-BE49-F238E27FC236}">
                  <a16:creationId xmlns:a16="http://schemas.microsoft.com/office/drawing/2014/main" id="{0F3E23DC-B404-426A-A5B3-9A4A6B414C9A}"/>
                </a:ext>
              </a:extLst>
            </p:cNvPr>
            <p:cNvGrpSpPr/>
            <p:nvPr/>
          </p:nvGrpSpPr>
          <p:grpSpPr>
            <a:xfrm>
              <a:off x="17279226" y="3724855"/>
              <a:ext cx="82785" cy="82785"/>
              <a:chOff x="0" y="0"/>
              <a:chExt cx="1913890" cy="1913890"/>
            </a:xfrm>
          </p:grpSpPr>
          <p:sp>
            <p:nvSpPr>
              <p:cNvPr id="3092" name="Freeform 716">
                <a:extLst>
                  <a:ext uri="{FF2B5EF4-FFF2-40B4-BE49-F238E27FC236}">
                    <a16:creationId xmlns:a16="http://schemas.microsoft.com/office/drawing/2014/main" id="{12322744-E414-4DE1-B3C6-016BEA06E0B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4" name="Group 717">
              <a:extLst>
                <a:ext uri="{FF2B5EF4-FFF2-40B4-BE49-F238E27FC236}">
                  <a16:creationId xmlns:a16="http://schemas.microsoft.com/office/drawing/2014/main" id="{36C749BA-4DFC-44F9-A2FD-7D68B7BBF962}"/>
                </a:ext>
              </a:extLst>
            </p:cNvPr>
            <p:cNvGrpSpPr/>
            <p:nvPr/>
          </p:nvGrpSpPr>
          <p:grpSpPr>
            <a:xfrm>
              <a:off x="17279226" y="10105340"/>
              <a:ext cx="82785" cy="82785"/>
              <a:chOff x="0" y="0"/>
              <a:chExt cx="1913890" cy="1913890"/>
            </a:xfrm>
          </p:grpSpPr>
          <p:sp>
            <p:nvSpPr>
              <p:cNvPr id="3091" name="Freeform 718">
                <a:extLst>
                  <a:ext uri="{FF2B5EF4-FFF2-40B4-BE49-F238E27FC236}">
                    <a16:creationId xmlns:a16="http://schemas.microsoft.com/office/drawing/2014/main" id="{C5C2BD56-04DF-4FD1-A8AD-61E63F8AF93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5" name="Group 719">
              <a:extLst>
                <a:ext uri="{FF2B5EF4-FFF2-40B4-BE49-F238E27FC236}">
                  <a16:creationId xmlns:a16="http://schemas.microsoft.com/office/drawing/2014/main" id="{176A6E6F-37B6-404C-B70B-A66EF3AB6239}"/>
                </a:ext>
              </a:extLst>
            </p:cNvPr>
            <p:cNvGrpSpPr/>
            <p:nvPr/>
          </p:nvGrpSpPr>
          <p:grpSpPr>
            <a:xfrm>
              <a:off x="20466606" y="537155"/>
              <a:ext cx="82785" cy="82785"/>
              <a:chOff x="0" y="0"/>
              <a:chExt cx="1913890" cy="1913890"/>
            </a:xfrm>
          </p:grpSpPr>
          <p:sp>
            <p:nvSpPr>
              <p:cNvPr id="3090" name="Freeform 720">
                <a:extLst>
                  <a:ext uri="{FF2B5EF4-FFF2-40B4-BE49-F238E27FC236}">
                    <a16:creationId xmlns:a16="http://schemas.microsoft.com/office/drawing/2014/main" id="{846F7431-D765-4710-826C-EB96491DBE8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6" name="Group 721">
              <a:extLst>
                <a:ext uri="{FF2B5EF4-FFF2-40B4-BE49-F238E27FC236}">
                  <a16:creationId xmlns:a16="http://schemas.microsoft.com/office/drawing/2014/main" id="{FEBA4C55-209F-40B7-8F5E-1DF88FD53011}"/>
                </a:ext>
              </a:extLst>
            </p:cNvPr>
            <p:cNvGrpSpPr/>
            <p:nvPr/>
          </p:nvGrpSpPr>
          <p:grpSpPr>
            <a:xfrm>
              <a:off x="20466606" y="6917640"/>
              <a:ext cx="82785" cy="82785"/>
              <a:chOff x="0" y="0"/>
              <a:chExt cx="1913890" cy="1913890"/>
            </a:xfrm>
          </p:grpSpPr>
          <p:sp>
            <p:nvSpPr>
              <p:cNvPr id="3089" name="Freeform 722">
                <a:extLst>
                  <a:ext uri="{FF2B5EF4-FFF2-40B4-BE49-F238E27FC236}">
                    <a16:creationId xmlns:a16="http://schemas.microsoft.com/office/drawing/2014/main" id="{C28B5C56-BA9D-4C33-9A65-401120845EF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7" name="Group 723">
              <a:extLst>
                <a:ext uri="{FF2B5EF4-FFF2-40B4-BE49-F238E27FC236}">
                  <a16:creationId xmlns:a16="http://schemas.microsoft.com/office/drawing/2014/main" id="{2A26F730-6D0A-480D-B729-B08BD6CDE8A3}"/>
                </a:ext>
              </a:extLst>
            </p:cNvPr>
            <p:cNvGrpSpPr/>
            <p:nvPr/>
          </p:nvGrpSpPr>
          <p:grpSpPr>
            <a:xfrm>
              <a:off x="20466606" y="3724855"/>
              <a:ext cx="82785" cy="82785"/>
              <a:chOff x="0" y="0"/>
              <a:chExt cx="1913890" cy="1913890"/>
            </a:xfrm>
          </p:grpSpPr>
          <p:sp>
            <p:nvSpPr>
              <p:cNvPr id="3088" name="Freeform 724">
                <a:extLst>
                  <a:ext uri="{FF2B5EF4-FFF2-40B4-BE49-F238E27FC236}">
                    <a16:creationId xmlns:a16="http://schemas.microsoft.com/office/drawing/2014/main" id="{947D95E2-ED0F-478B-B31C-BD27CA700D6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8" name="Group 725">
              <a:extLst>
                <a:ext uri="{FF2B5EF4-FFF2-40B4-BE49-F238E27FC236}">
                  <a16:creationId xmlns:a16="http://schemas.microsoft.com/office/drawing/2014/main" id="{B9FE11E2-4285-4564-B74D-D96ADB68D9B0}"/>
                </a:ext>
              </a:extLst>
            </p:cNvPr>
            <p:cNvGrpSpPr/>
            <p:nvPr/>
          </p:nvGrpSpPr>
          <p:grpSpPr>
            <a:xfrm>
              <a:off x="20466606" y="10105340"/>
              <a:ext cx="82785" cy="82785"/>
              <a:chOff x="0" y="0"/>
              <a:chExt cx="1913890" cy="1913890"/>
            </a:xfrm>
          </p:grpSpPr>
          <p:sp>
            <p:nvSpPr>
              <p:cNvPr id="3087" name="Freeform 726">
                <a:extLst>
                  <a:ext uri="{FF2B5EF4-FFF2-40B4-BE49-F238E27FC236}">
                    <a16:creationId xmlns:a16="http://schemas.microsoft.com/office/drawing/2014/main" id="{83DC0DB4-78D0-4375-9B9A-921682E238D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89" name="Group 727">
              <a:extLst>
                <a:ext uri="{FF2B5EF4-FFF2-40B4-BE49-F238E27FC236}">
                  <a16:creationId xmlns:a16="http://schemas.microsoft.com/office/drawing/2014/main" id="{EF05FDAA-130C-4490-BA6C-C37FBDF11064}"/>
                </a:ext>
              </a:extLst>
            </p:cNvPr>
            <p:cNvGrpSpPr/>
            <p:nvPr/>
          </p:nvGrpSpPr>
          <p:grpSpPr>
            <a:xfrm>
              <a:off x="7577954" y="2155235"/>
              <a:ext cx="82785" cy="82785"/>
              <a:chOff x="0" y="0"/>
              <a:chExt cx="1913890" cy="1913890"/>
            </a:xfrm>
          </p:grpSpPr>
          <p:sp>
            <p:nvSpPr>
              <p:cNvPr id="3086" name="Freeform 728">
                <a:extLst>
                  <a:ext uri="{FF2B5EF4-FFF2-40B4-BE49-F238E27FC236}">
                    <a16:creationId xmlns:a16="http://schemas.microsoft.com/office/drawing/2014/main" id="{B2A2C918-7ED5-4835-A366-EDC9F7080A7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0" name="Group 729">
              <a:extLst>
                <a:ext uri="{FF2B5EF4-FFF2-40B4-BE49-F238E27FC236}">
                  <a16:creationId xmlns:a16="http://schemas.microsoft.com/office/drawing/2014/main" id="{1ADAA4C1-BDC8-41CC-8A3D-A0F3F82DF890}"/>
                </a:ext>
              </a:extLst>
            </p:cNvPr>
            <p:cNvGrpSpPr/>
            <p:nvPr/>
          </p:nvGrpSpPr>
          <p:grpSpPr>
            <a:xfrm>
              <a:off x="7577954" y="8535719"/>
              <a:ext cx="82785" cy="82785"/>
              <a:chOff x="0" y="0"/>
              <a:chExt cx="1913890" cy="1913890"/>
            </a:xfrm>
          </p:grpSpPr>
          <p:sp>
            <p:nvSpPr>
              <p:cNvPr id="3085" name="Freeform 730">
                <a:extLst>
                  <a:ext uri="{FF2B5EF4-FFF2-40B4-BE49-F238E27FC236}">
                    <a16:creationId xmlns:a16="http://schemas.microsoft.com/office/drawing/2014/main" id="{A1FF06CC-2FFA-4DB2-B4EF-11673CBED3F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1" name="Group 731">
              <a:extLst>
                <a:ext uri="{FF2B5EF4-FFF2-40B4-BE49-F238E27FC236}">
                  <a16:creationId xmlns:a16="http://schemas.microsoft.com/office/drawing/2014/main" id="{682F3BC8-33F8-4128-BE69-9402EF84852C}"/>
                </a:ext>
              </a:extLst>
            </p:cNvPr>
            <p:cNvGrpSpPr/>
            <p:nvPr/>
          </p:nvGrpSpPr>
          <p:grpSpPr>
            <a:xfrm>
              <a:off x="7577954" y="5342935"/>
              <a:ext cx="82785" cy="82785"/>
              <a:chOff x="0" y="0"/>
              <a:chExt cx="1913890" cy="1913890"/>
            </a:xfrm>
          </p:grpSpPr>
          <p:sp>
            <p:nvSpPr>
              <p:cNvPr id="3084" name="Freeform 732">
                <a:extLst>
                  <a:ext uri="{FF2B5EF4-FFF2-40B4-BE49-F238E27FC236}">
                    <a16:creationId xmlns:a16="http://schemas.microsoft.com/office/drawing/2014/main" id="{CF19518B-1C13-448E-8A67-8C19E4977FD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2" name="Group 733">
              <a:extLst>
                <a:ext uri="{FF2B5EF4-FFF2-40B4-BE49-F238E27FC236}">
                  <a16:creationId xmlns:a16="http://schemas.microsoft.com/office/drawing/2014/main" id="{332C5DBB-0949-4642-A6C1-BBEA5BA0DD1E}"/>
                </a:ext>
              </a:extLst>
            </p:cNvPr>
            <p:cNvGrpSpPr/>
            <p:nvPr/>
          </p:nvGrpSpPr>
          <p:grpSpPr>
            <a:xfrm>
              <a:off x="17279226" y="2155235"/>
              <a:ext cx="82785" cy="82785"/>
              <a:chOff x="0" y="0"/>
              <a:chExt cx="1913890" cy="1913890"/>
            </a:xfrm>
          </p:grpSpPr>
          <p:sp>
            <p:nvSpPr>
              <p:cNvPr id="3083" name="Freeform 734">
                <a:extLst>
                  <a:ext uri="{FF2B5EF4-FFF2-40B4-BE49-F238E27FC236}">
                    <a16:creationId xmlns:a16="http://schemas.microsoft.com/office/drawing/2014/main" id="{F2B6C0D9-8D49-4403-BAA8-86A6C8E3A39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3" name="Group 735">
              <a:extLst>
                <a:ext uri="{FF2B5EF4-FFF2-40B4-BE49-F238E27FC236}">
                  <a16:creationId xmlns:a16="http://schemas.microsoft.com/office/drawing/2014/main" id="{CE9AB507-2C03-44EB-A692-8CA1E42E68D3}"/>
                </a:ext>
              </a:extLst>
            </p:cNvPr>
            <p:cNvGrpSpPr/>
            <p:nvPr/>
          </p:nvGrpSpPr>
          <p:grpSpPr>
            <a:xfrm>
              <a:off x="17279226" y="8535719"/>
              <a:ext cx="82785" cy="82785"/>
              <a:chOff x="0" y="0"/>
              <a:chExt cx="1913890" cy="1913890"/>
            </a:xfrm>
          </p:grpSpPr>
          <p:sp>
            <p:nvSpPr>
              <p:cNvPr id="3082" name="Freeform 736">
                <a:extLst>
                  <a:ext uri="{FF2B5EF4-FFF2-40B4-BE49-F238E27FC236}">
                    <a16:creationId xmlns:a16="http://schemas.microsoft.com/office/drawing/2014/main" id="{27EBDDBE-372B-4402-8D3D-0F4FF733A76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4" name="Group 737">
              <a:extLst>
                <a:ext uri="{FF2B5EF4-FFF2-40B4-BE49-F238E27FC236}">
                  <a16:creationId xmlns:a16="http://schemas.microsoft.com/office/drawing/2014/main" id="{43E54FA3-3A3A-4A44-99F5-F9DE1DBE7F26}"/>
                </a:ext>
              </a:extLst>
            </p:cNvPr>
            <p:cNvGrpSpPr/>
            <p:nvPr/>
          </p:nvGrpSpPr>
          <p:grpSpPr>
            <a:xfrm>
              <a:off x="17279226" y="5342935"/>
              <a:ext cx="82785" cy="82785"/>
              <a:chOff x="0" y="0"/>
              <a:chExt cx="1913890" cy="1913890"/>
            </a:xfrm>
          </p:grpSpPr>
          <p:sp>
            <p:nvSpPr>
              <p:cNvPr id="3081" name="Freeform 738">
                <a:extLst>
                  <a:ext uri="{FF2B5EF4-FFF2-40B4-BE49-F238E27FC236}">
                    <a16:creationId xmlns:a16="http://schemas.microsoft.com/office/drawing/2014/main" id="{7E756511-0653-4B4C-BA39-0EEEF39F715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5" name="Group 739">
              <a:extLst>
                <a:ext uri="{FF2B5EF4-FFF2-40B4-BE49-F238E27FC236}">
                  <a16:creationId xmlns:a16="http://schemas.microsoft.com/office/drawing/2014/main" id="{9CCC18AB-ABA1-4726-ACE8-6BF9B8E670DB}"/>
                </a:ext>
              </a:extLst>
            </p:cNvPr>
            <p:cNvGrpSpPr/>
            <p:nvPr/>
          </p:nvGrpSpPr>
          <p:grpSpPr>
            <a:xfrm>
              <a:off x="20466606" y="2155235"/>
              <a:ext cx="82785" cy="82785"/>
              <a:chOff x="0" y="0"/>
              <a:chExt cx="1913890" cy="1913890"/>
            </a:xfrm>
          </p:grpSpPr>
          <p:sp>
            <p:nvSpPr>
              <p:cNvPr id="3080" name="Freeform 740">
                <a:extLst>
                  <a:ext uri="{FF2B5EF4-FFF2-40B4-BE49-F238E27FC236}">
                    <a16:creationId xmlns:a16="http://schemas.microsoft.com/office/drawing/2014/main" id="{7FB9165C-AAFC-4863-8A7F-8336A7350DD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6" name="Group 741">
              <a:extLst>
                <a:ext uri="{FF2B5EF4-FFF2-40B4-BE49-F238E27FC236}">
                  <a16:creationId xmlns:a16="http://schemas.microsoft.com/office/drawing/2014/main" id="{404A90D3-CF97-4C03-ADD9-A09CC1D0D580}"/>
                </a:ext>
              </a:extLst>
            </p:cNvPr>
            <p:cNvGrpSpPr/>
            <p:nvPr/>
          </p:nvGrpSpPr>
          <p:grpSpPr>
            <a:xfrm>
              <a:off x="20466606" y="8535719"/>
              <a:ext cx="82785" cy="82785"/>
              <a:chOff x="0" y="0"/>
              <a:chExt cx="1913890" cy="1913890"/>
            </a:xfrm>
          </p:grpSpPr>
          <p:sp>
            <p:nvSpPr>
              <p:cNvPr id="3079" name="Freeform 742">
                <a:extLst>
                  <a:ext uri="{FF2B5EF4-FFF2-40B4-BE49-F238E27FC236}">
                    <a16:creationId xmlns:a16="http://schemas.microsoft.com/office/drawing/2014/main" id="{C2E5EBAD-59F0-40A8-8C72-13D6DE7640F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7" name="Group 743">
              <a:extLst>
                <a:ext uri="{FF2B5EF4-FFF2-40B4-BE49-F238E27FC236}">
                  <a16:creationId xmlns:a16="http://schemas.microsoft.com/office/drawing/2014/main" id="{E3EE3F8D-01AC-4932-AE6A-4DDFFC7D7708}"/>
                </a:ext>
              </a:extLst>
            </p:cNvPr>
            <p:cNvGrpSpPr/>
            <p:nvPr/>
          </p:nvGrpSpPr>
          <p:grpSpPr>
            <a:xfrm>
              <a:off x="20466606" y="5342935"/>
              <a:ext cx="82785" cy="82785"/>
              <a:chOff x="0" y="0"/>
              <a:chExt cx="1913890" cy="1913890"/>
            </a:xfrm>
          </p:grpSpPr>
          <p:sp>
            <p:nvSpPr>
              <p:cNvPr id="3078" name="Freeform 744">
                <a:extLst>
                  <a:ext uri="{FF2B5EF4-FFF2-40B4-BE49-F238E27FC236}">
                    <a16:creationId xmlns:a16="http://schemas.microsoft.com/office/drawing/2014/main" id="{41CE1E50-6859-4118-AE8C-38E38B384CA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8" name="Group 745">
              <a:extLst>
                <a:ext uri="{FF2B5EF4-FFF2-40B4-BE49-F238E27FC236}">
                  <a16:creationId xmlns:a16="http://schemas.microsoft.com/office/drawing/2014/main" id="{A79E0401-C915-457B-9BC3-98B292EE58C3}"/>
                </a:ext>
              </a:extLst>
            </p:cNvPr>
            <p:cNvGrpSpPr/>
            <p:nvPr/>
          </p:nvGrpSpPr>
          <p:grpSpPr>
            <a:xfrm>
              <a:off x="4331670" y="537155"/>
              <a:ext cx="82785" cy="82785"/>
              <a:chOff x="0" y="0"/>
              <a:chExt cx="1913890" cy="1913890"/>
            </a:xfrm>
          </p:grpSpPr>
          <p:sp>
            <p:nvSpPr>
              <p:cNvPr id="3077" name="Freeform 746">
                <a:extLst>
                  <a:ext uri="{FF2B5EF4-FFF2-40B4-BE49-F238E27FC236}">
                    <a16:creationId xmlns:a16="http://schemas.microsoft.com/office/drawing/2014/main" id="{43E05AD4-6C7E-4EE6-A569-05897EE3160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099" name="Group 747">
              <a:extLst>
                <a:ext uri="{FF2B5EF4-FFF2-40B4-BE49-F238E27FC236}">
                  <a16:creationId xmlns:a16="http://schemas.microsoft.com/office/drawing/2014/main" id="{E340DE2C-3ED5-4DDC-868F-BB7213B36BD1}"/>
                </a:ext>
              </a:extLst>
            </p:cNvPr>
            <p:cNvGrpSpPr/>
            <p:nvPr/>
          </p:nvGrpSpPr>
          <p:grpSpPr>
            <a:xfrm>
              <a:off x="4331670" y="6917640"/>
              <a:ext cx="82785" cy="82785"/>
              <a:chOff x="0" y="0"/>
              <a:chExt cx="1913890" cy="1913890"/>
            </a:xfrm>
          </p:grpSpPr>
          <p:sp>
            <p:nvSpPr>
              <p:cNvPr id="3076" name="Freeform 748">
                <a:extLst>
                  <a:ext uri="{FF2B5EF4-FFF2-40B4-BE49-F238E27FC236}">
                    <a16:creationId xmlns:a16="http://schemas.microsoft.com/office/drawing/2014/main" id="{94724972-AC3B-43DE-93E6-1E22FEF79C5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0" name="Group 749">
              <a:extLst>
                <a:ext uri="{FF2B5EF4-FFF2-40B4-BE49-F238E27FC236}">
                  <a16:creationId xmlns:a16="http://schemas.microsoft.com/office/drawing/2014/main" id="{1EE4595D-5209-4BA9-B910-21A14819DF98}"/>
                </a:ext>
              </a:extLst>
            </p:cNvPr>
            <p:cNvGrpSpPr/>
            <p:nvPr/>
          </p:nvGrpSpPr>
          <p:grpSpPr>
            <a:xfrm>
              <a:off x="4331670" y="3724855"/>
              <a:ext cx="82785" cy="82785"/>
              <a:chOff x="0" y="0"/>
              <a:chExt cx="1913890" cy="1913890"/>
            </a:xfrm>
          </p:grpSpPr>
          <p:sp>
            <p:nvSpPr>
              <p:cNvPr id="3075" name="Freeform 750">
                <a:extLst>
                  <a:ext uri="{FF2B5EF4-FFF2-40B4-BE49-F238E27FC236}">
                    <a16:creationId xmlns:a16="http://schemas.microsoft.com/office/drawing/2014/main" id="{C78C24DE-18E7-4E4A-8F5C-525226D3A78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1" name="Group 751">
              <a:extLst>
                <a:ext uri="{FF2B5EF4-FFF2-40B4-BE49-F238E27FC236}">
                  <a16:creationId xmlns:a16="http://schemas.microsoft.com/office/drawing/2014/main" id="{4B752FC6-1C9D-4386-A904-17AED700707D}"/>
                </a:ext>
              </a:extLst>
            </p:cNvPr>
            <p:cNvGrpSpPr/>
            <p:nvPr/>
          </p:nvGrpSpPr>
          <p:grpSpPr>
            <a:xfrm>
              <a:off x="4331670" y="10105340"/>
              <a:ext cx="82785" cy="82785"/>
              <a:chOff x="0" y="0"/>
              <a:chExt cx="1913890" cy="1913890"/>
            </a:xfrm>
          </p:grpSpPr>
          <p:sp>
            <p:nvSpPr>
              <p:cNvPr id="3074" name="Freeform 752">
                <a:extLst>
                  <a:ext uri="{FF2B5EF4-FFF2-40B4-BE49-F238E27FC236}">
                    <a16:creationId xmlns:a16="http://schemas.microsoft.com/office/drawing/2014/main" id="{1A9E3314-C4E3-4522-95D0-5B2D968CDED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2" name="Group 753">
              <a:extLst>
                <a:ext uri="{FF2B5EF4-FFF2-40B4-BE49-F238E27FC236}">
                  <a16:creationId xmlns:a16="http://schemas.microsoft.com/office/drawing/2014/main" id="{6E50A232-D36B-408B-B0F9-C2F3D99FDC07}"/>
                </a:ext>
              </a:extLst>
            </p:cNvPr>
            <p:cNvGrpSpPr/>
            <p:nvPr/>
          </p:nvGrpSpPr>
          <p:grpSpPr>
            <a:xfrm>
              <a:off x="14032942" y="537155"/>
              <a:ext cx="82785" cy="82785"/>
              <a:chOff x="0" y="0"/>
              <a:chExt cx="1913890" cy="1913890"/>
            </a:xfrm>
          </p:grpSpPr>
          <p:sp>
            <p:nvSpPr>
              <p:cNvPr id="3073" name="Freeform 754">
                <a:extLst>
                  <a:ext uri="{FF2B5EF4-FFF2-40B4-BE49-F238E27FC236}">
                    <a16:creationId xmlns:a16="http://schemas.microsoft.com/office/drawing/2014/main" id="{B18FA01D-E19C-4C81-A0A4-213A9936E99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3" name="Group 755">
              <a:extLst>
                <a:ext uri="{FF2B5EF4-FFF2-40B4-BE49-F238E27FC236}">
                  <a16:creationId xmlns:a16="http://schemas.microsoft.com/office/drawing/2014/main" id="{63517FAA-681F-4F6C-8393-5B15A63591D3}"/>
                </a:ext>
              </a:extLst>
            </p:cNvPr>
            <p:cNvGrpSpPr/>
            <p:nvPr/>
          </p:nvGrpSpPr>
          <p:grpSpPr>
            <a:xfrm>
              <a:off x="14032942" y="6917640"/>
              <a:ext cx="82785" cy="82785"/>
              <a:chOff x="0" y="0"/>
              <a:chExt cx="1913890" cy="1913890"/>
            </a:xfrm>
          </p:grpSpPr>
          <p:sp>
            <p:nvSpPr>
              <p:cNvPr id="3072" name="Freeform 756">
                <a:extLst>
                  <a:ext uri="{FF2B5EF4-FFF2-40B4-BE49-F238E27FC236}">
                    <a16:creationId xmlns:a16="http://schemas.microsoft.com/office/drawing/2014/main" id="{FB0C8277-9FFB-4EB8-9BDA-1AFE757072E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4" name="Group 757">
              <a:extLst>
                <a:ext uri="{FF2B5EF4-FFF2-40B4-BE49-F238E27FC236}">
                  <a16:creationId xmlns:a16="http://schemas.microsoft.com/office/drawing/2014/main" id="{7512E3A1-8082-425C-BB61-B990598F8B63}"/>
                </a:ext>
              </a:extLst>
            </p:cNvPr>
            <p:cNvGrpSpPr/>
            <p:nvPr/>
          </p:nvGrpSpPr>
          <p:grpSpPr>
            <a:xfrm>
              <a:off x="14032942" y="3724855"/>
              <a:ext cx="82785" cy="82785"/>
              <a:chOff x="0" y="0"/>
              <a:chExt cx="1913890" cy="1913890"/>
            </a:xfrm>
          </p:grpSpPr>
          <p:sp>
            <p:nvSpPr>
              <p:cNvPr id="3071" name="Freeform 758">
                <a:extLst>
                  <a:ext uri="{FF2B5EF4-FFF2-40B4-BE49-F238E27FC236}">
                    <a16:creationId xmlns:a16="http://schemas.microsoft.com/office/drawing/2014/main" id="{13D05CB7-E309-4A92-9E9A-F20CC22D086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5" name="Group 759">
              <a:extLst>
                <a:ext uri="{FF2B5EF4-FFF2-40B4-BE49-F238E27FC236}">
                  <a16:creationId xmlns:a16="http://schemas.microsoft.com/office/drawing/2014/main" id="{F03794F0-3569-405D-BCC6-6CBFC9226220}"/>
                </a:ext>
              </a:extLst>
            </p:cNvPr>
            <p:cNvGrpSpPr/>
            <p:nvPr/>
          </p:nvGrpSpPr>
          <p:grpSpPr>
            <a:xfrm>
              <a:off x="14032942" y="10105340"/>
              <a:ext cx="82785" cy="82785"/>
              <a:chOff x="0" y="0"/>
              <a:chExt cx="1913890" cy="1913890"/>
            </a:xfrm>
          </p:grpSpPr>
          <p:sp>
            <p:nvSpPr>
              <p:cNvPr id="3070" name="Freeform 760">
                <a:extLst>
                  <a:ext uri="{FF2B5EF4-FFF2-40B4-BE49-F238E27FC236}">
                    <a16:creationId xmlns:a16="http://schemas.microsoft.com/office/drawing/2014/main" id="{B54C49DF-3BC8-45B1-93B2-18EBDC14784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6" name="Group 761">
              <a:extLst>
                <a:ext uri="{FF2B5EF4-FFF2-40B4-BE49-F238E27FC236}">
                  <a16:creationId xmlns:a16="http://schemas.microsoft.com/office/drawing/2014/main" id="{A025FE03-1F86-4E13-A47D-F4256010416A}"/>
                </a:ext>
              </a:extLst>
            </p:cNvPr>
            <p:cNvGrpSpPr/>
            <p:nvPr/>
          </p:nvGrpSpPr>
          <p:grpSpPr>
            <a:xfrm>
              <a:off x="4331670" y="2155235"/>
              <a:ext cx="82785" cy="82785"/>
              <a:chOff x="0" y="0"/>
              <a:chExt cx="1913890" cy="1913890"/>
            </a:xfrm>
          </p:grpSpPr>
          <p:sp>
            <p:nvSpPr>
              <p:cNvPr id="3069" name="Freeform 762">
                <a:extLst>
                  <a:ext uri="{FF2B5EF4-FFF2-40B4-BE49-F238E27FC236}">
                    <a16:creationId xmlns:a16="http://schemas.microsoft.com/office/drawing/2014/main" id="{62F32E2F-6B2D-4707-AC12-C8A3605729C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7" name="Group 763">
              <a:extLst>
                <a:ext uri="{FF2B5EF4-FFF2-40B4-BE49-F238E27FC236}">
                  <a16:creationId xmlns:a16="http://schemas.microsoft.com/office/drawing/2014/main" id="{D7CDA06E-98A4-46A6-8E08-C67F8C0435C1}"/>
                </a:ext>
              </a:extLst>
            </p:cNvPr>
            <p:cNvGrpSpPr/>
            <p:nvPr/>
          </p:nvGrpSpPr>
          <p:grpSpPr>
            <a:xfrm>
              <a:off x="4331670" y="8535719"/>
              <a:ext cx="82785" cy="82785"/>
              <a:chOff x="0" y="0"/>
              <a:chExt cx="1913890" cy="1913890"/>
            </a:xfrm>
          </p:grpSpPr>
          <p:sp>
            <p:nvSpPr>
              <p:cNvPr id="3068" name="Freeform 764">
                <a:extLst>
                  <a:ext uri="{FF2B5EF4-FFF2-40B4-BE49-F238E27FC236}">
                    <a16:creationId xmlns:a16="http://schemas.microsoft.com/office/drawing/2014/main" id="{33DA5AC3-EDAF-445D-8BEB-19CA0015D86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8" name="Group 765">
              <a:extLst>
                <a:ext uri="{FF2B5EF4-FFF2-40B4-BE49-F238E27FC236}">
                  <a16:creationId xmlns:a16="http://schemas.microsoft.com/office/drawing/2014/main" id="{59A5FD64-EB37-4A59-B19F-D9A546A73A21}"/>
                </a:ext>
              </a:extLst>
            </p:cNvPr>
            <p:cNvGrpSpPr/>
            <p:nvPr/>
          </p:nvGrpSpPr>
          <p:grpSpPr>
            <a:xfrm>
              <a:off x="4331670" y="5342935"/>
              <a:ext cx="82785" cy="82785"/>
              <a:chOff x="0" y="0"/>
              <a:chExt cx="1913890" cy="1913890"/>
            </a:xfrm>
          </p:grpSpPr>
          <p:sp>
            <p:nvSpPr>
              <p:cNvPr id="3067" name="Freeform 766">
                <a:extLst>
                  <a:ext uri="{FF2B5EF4-FFF2-40B4-BE49-F238E27FC236}">
                    <a16:creationId xmlns:a16="http://schemas.microsoft.com/office/drawing/2014/main" id="{4FE01333-49B4-4ACC-933D-32AD5653271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09" name="Group 767">
              <a:extLst>
                <a:ext uri="{FF2B5EF4-FFF2-40B4-BE49-F238E27FC236}">
                  <a16:creationId xmlns:a16="http://schemas.microsoft.com/office/drawing/2014/main" id="{DA67CA0D-9A67-46E6-81C9-B60DB4FCC7F8}"/>
                </a:ext>
              </a:extLst>
            </p:cNvPr>
            <p:cNvGrpSpPr/>
            <p:nvPr/>
          </p:nvGrpSpPr>
          <p:grpSpPr>
            <a:xfrm>
              <a:off x="14032942" y="2155235"/>
              <a:ext cx="82785" cy="82785"/>
              <a:chOff x="0" y="0"/>
              <a:chExt cx="1913890" cy="1913890"/>
            </a:xfrm>
          </p:grpSpPr>
          <p:sp>
            <p:nvSpPr>
              <p:cNvPr id="3066" name="Freeform 768">
                <a:extLst>
                  <a:ext uri="{FF2B5EF4-FFF2-40B4-BE49-F238E27FC236}">
                    <a16:creationId xmlns:a16="http://schemas.microsoft.com/office/drawing/2014/main" id="{85C415C9-59E4-4581-B640-1DD6D2EAF2D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0" name="Group 769">
              <a:extLst>
                <a:ext uri="{FF2B5EF4-FFF2-40B4-BE49-F238E27FC236}">
                  <a16:creationId xmlns:a16="http://schemas.microsoft.com/office/drawing/2014/main" id="{EBE276B7-AEC0-4849-9FF8-AD5FF8111B91}"/>
                </a:ext>
              </a:extLst>
            </p:cNvPr>
            <p:cNvGrpSpPr/>
            <p:nvPr/>
          </p:nvGrpSpPr>
          <p:grpSpPr>
            <a:xfrm>
              <a:off x="14032942" y="8535719"/>
              <a:ext cx="82785" cy="82785"/>
              <a:chOff x="0" y="0"/>
              <a:chExt cx="1913890" cy="1913890"/>
            </a:xfrm>
          </p:grpSpPr>
          <p:sp>
            <p:nvSpPr>
              <p:cNvPr id="3065" name="Freeform 770">
                <a:extLst>
                  <a:ext uri="{FF2B5EF4-FFF2-40B4-BE49-F238E27FC236}">
                    <a16:creationId xmlns:a16="http://schemas.microsoft.com/office/drawing/2014/main" id="{CE1297CB-F143-4CCA-ACAD-1D1C5952130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1" name="Group 771">
              <a:extLst>
                <a:ext uri="{FF2B5EF4-FFF2-40B4-BE49-F238E27FC236}">
                  <a16:creationId xmlns:a16="http://schemas.microsoft.com/office/drawing/2014/main" id="{D6394F37-BDA8-44E6-99ED-945ADAEFB3F9}"/>
                </a:ext>
              </a:extLst>
            </p:cNvPr>
            <p:cNvGrpSpPr/>
            <p:nvPr/>
          </p:nvGrpSpPr>
          <p:grpSpPr>
            <a:xfrm>
              <a:off x="14032942" y="5342935"/>
              <a:ext cx="82785" cy="82785"/>
              <a:chOff x="0" y="0"/>
              <a:chExt cx="1913890" cy="1913890"/>
            </a:xfrm>
          </p:grpSpPr>
          <p:sp>
            <p:nvSpPr>
              <p:cNvPr id="3064" name="Freeform 772">
                <a:extLst>
                  <a:ext uri="{FF2B5EF4-FFF2-40B4-BE49-F238E27FC236}">
                    <a16:creationId xmlns:a16="http://schemas.microsoft.com/office/drawing/2014/main" id="{B9141546-0AEF-433A-AE19-4C2840335F3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2" name="Group 773">
              <a:extLst>
                <a:ext uri="{FF2B5EF4-FFF2-40B4-BE49-F238E27FC236}">
                  <a16:creationId xmlns:a16="http://schemas.microsoft.com/office/drawing/2014/main" id="{49B05CDA-6ECF-4206-8D8B-9D1BE8A5F63C}"/>
                </a:ext>
              </a:extLst>
            </p:cNvPr>
            <p:cNvGrpSpPr/>
            <p:nvPr/>
          </p:nvGrpSpPr>
          <p:grpSpPr>
            <a:xfrm>
              <a:off x="1623665" y="1075351"/>
              <a:ext cx="82785" cy="82785"/>
              <a:chOff x="0" y="0"/>
              <a:chExt cx="1913890" cy="1913890"/>
            </a:xfrm>
          </p:grpSpPr>
          <p:sp>
            <p:nvSpPr>
              <p:cNvPr id="3063" name="Freeform 774">
                <a:extLst>
                  <a:ext uri="{FF2B5EF4-FFF2-40B4-BE49-F238E27FC236}">
                    <a16:creationId xmlns:a16="http://schemas.microsoft.com/office/drawing/2014/main" id="{69B013AF-C799-42AC-B9CA-550C68A867E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3" name="Group 775">
              <a:extLst>
                <a:ext uri="{FF2B5EF4-FFF2-40B4-BE49-F238E27FC236}">
                  <a16:creationId xmlns:a16="http://schemas.microsoft.com/office/drawing/2014/main" id="{95FAD3DE-B0E5-44C1-92A0-9D7805E91514}"/>
                </a:ext>
              </a:extLst>
            </p:cNvPr>
            <p:cNvGrpSpPr/>
            <p:nvPr/>
          </p:nvGrpSpPr>
          <p:grpSpPr>
            <a:xfrm>
              <a:off x="1623665" y="7455836"/>
              <a:ext cx="82785" cy="82785"/>
              <a:chOff x="0" y="0"/>
              <a:chExt cx="1913890" cy="1913890"/>
            </a:xfrm>
          </p:grpSpPr>
          <p:sp>
            <p:nvSpPr>
              <p:cNvPr id="3062" name="Freeform 776">
                <a:extLst>
                  <a:ext uri="{FF2B5EF4-FFF2-40B4-BE49-F238E27FC236}">
                    <a16:creationId xmlns:a16="http://schemas.microsoft.com/office/drawing/2014/main" id="{6576B85C-B751-4783-B24A-2A5F47B7FD9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4" name="Group 777">
              <a:extLst>
                <a:ext uri="{FF2B5EF4-FFF2-40B4-BE49-F238E27FC236}">
                  <a16:creationId xmlns:a16="http://schemas.microsoft.com/office/drawing/2014/main" id="{BCF2A060-CC0A-402A-B74C-4C1FDC63215B}"/>
                </a:ext>
              </a:extLst>
            </p:cNvPr>
            <p:cNvGrpSpPr/>
            <p:nvPr/>
          </p:nvGrpSpPr>
          <p:grpSpPr>
            <a:xfrm>
              <a:off x="1623665" y="4263051"/>
              <a:ext cx="82785" cy="82785"/>
              <a:chOff x="0" y="0"/>
              <a:chExt cx="1913890" cy="1913890"/>
            </a:xfrm>
          </p:grpSpPr>
          <p:sp>
            <p:nvSpPr>
              <p:cNvPr id="3061" name="Freeform 778">
                <a:extLst>
                  <a:ext uri="{FF2B5EF4-FFF2-40B4-BE49-F238E27FC236}">
                    <a16:creationId xmlns:a16="http://schemas.microsoft.com/office/drawing/2014/main" id="{859AF8FC-3751-4C06-9087-6E2B1A78782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5" name="Group 779">
              <a:extLst>
                <a:ext uri="{FF2B5EF4-FFF2-40B4-BE49-F238E27FC236}">
                  <a16:creationId xmlns:a16="http://schemas.microsoft.com/office/drawing/2014/main" id="{23D14D3E-FB96-4A07-BDFA-F3FEB762F5DD}"/>
                </a:ext>
              </a:extLst>
            </p:cNvPr>
            <p:cNvGrpSpPr/>
            <p:nvPr/>
          </p:nvGrpSpPr>
          <p:grpSpPr>
            <a:xfrm>
              <a:off x="1623665" y="10643536"/>
              <a:ext cx="82785" cy="82785"/>
              <a:chOff x="0" y="0"/>
              <a:chExt cx="1913890" cy="1913890"/>
            </a:xfrm>
          </p:grpSpPr>
          <p:sp>
            <p:nvSpPr>
              <p:cNvPr id="3060" name="Freeform 780">
                <a:extLst>
                  <a:ext uri="{FF2B5EF4-FFF2-40B4-BE49-F238E27FC236}">
                    <a16:creationId xmlns:a16="http://schemas.microsoft.com/office/drawing/2014/main" id="{34F3025A-429C-49F3-ABB6-38171F5BBEB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6" name="Group 781">
              <a:extLst>
                <a:ext uri="{FF2B5EF4-FFF2-40B4-BE49-F238E27FC236}">
                  <a16:creationId xmlns:a16="http://schemas.microsoft.com/office/drawing/2014/main" id="{9900F848-3B7B-4344-8193-22FDB6C732A3}"/>
                </a:ext>
              </a:extLst>
            </p:cNvPr>
            <p:cNvGrpSpPr/>
            <p:nvPr/>
          </p:nvGrpSpPr>
          <p:grpSpPr>
            <a:xfrm>
              <a:off x="11324938" y="1075351"/>
              <a:ext cx="82785" cy="82785"/>
              <a:chOff x="0" y="0"/>
              <a:chExt cx="1913890" cy="1913890"/>
            </a:xfrm>
          </p:grpSpPr>
          <p:sp>
            <p:nvSpPr>
              <p:cNvPr id="3059" name="Freeform 782">
                <a:extLst>
                  <a:ext uri="{FF2B5EF4-FFF2-40B4-BE49-F238E27FC236}">
                    <a16:creationId xmlns:a16="http://schemas.microsoft.com/office/drawing/2014/main" id="{76F433B3-900A-4FD6-A1AC-966F86B2FBF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7" name="Group 783">
              <a:extLst>
                <a:ext uri="{FF2B5EF4-FFF2-40B4-BE49-F238E27FC236}">
                  <a16:creationId xmlns:a16="http://schemas.microsoft.com/office/drawing/2014/main" id="{1E14C818-EE44-4495-B4C4-322384A4220C}"/>
                </a:ext>
              </a:extLst>
            </p:cNvPr>
            <p:cNvGrpSpPr/>
            <p:nvPr/>
          </p:nvGrpSpPr>
          <p:grpSpPr>
            <a:xfrm>
              <a:off x="11324938" y="7455836"/>
              <a:ext cx="82785" cy="82785"/>
              <a:chOff x="0" y="0"/>
              <a:chExt cx="1913890" cy="1913890"/>
            </a:xfrm>
          </p:grpSpPr>
          <p:sp>
            <p:nvSpPr>
              <p:cNvPr id="3058" name="Freeform 784">
                <a:extLst>
                  <a:ext uri="{FF2B5EF4-FFF2-40B4-BE49-F238E27FC236}">
                    <a16:creationId xmlns:a16="http://schemas.microsoft.com/office/drawing/2014/main" id="{CB45BEC5-E7A4-44E2-8615-68CE0F7E456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8" name="Group 785">
              <a:extLst>
                <a:ext uri="{FF2B5EF4-FFF2-40B4-BE49-F238E27FC236}">
                  <a16:creationId xmlns:a16="http://schemas.microsoft.com/office/drawing/2014/main" id="{844AF181-CBC8-42BE-9B50-FD4E23031F1D}"/>
                </a:ext>
              </a:extLst>
            </p:cNvPr>
            <p:cNvGrpSpPr/>
            <p:nvPr/>
          </p:nvGrpSpPr>
          <p:grpSpPr>
            <a:xfrm>
              <a:off x="11324938" y="4263051"/>
              <a:ext cx="82785" cy="82785"/>
              <a:chOff x="0" y="0"/>
              <a:chExt cx="1913890" cy="1913890"/>
            </a:xfrm>
          </p:grpSpPr>
          <p:sp>
            <p:nvSpPr>
              <p:cNvPr id="3057" name="Freeform 786">
                <a:extLst>
                  <a:ext uri="{FF2B5EF4-FFF2-40B4-BE49-F238E27FC236}">
                    <a16:creationId xmlns:a16="http://schemas.microsoft.com/office/drawing/2014/main" id="{9EB2B2ED-3877-4B7F-A6B6-A558C2B2137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19" name="Group 787">
              <a:extLst>
                <a:ext uri="{FF2B5EF4-FFF2-40B4-BE49-F238E27FC236}">
                  <a16:creationId xmlns:a16="http://schemas.microsoft.com/office/drawing/2014/main" id="{F92473A2-08FA-421D-8096-29D159C9C3F9}"/>
                </a:ext>
              </a:extLst>
            </p:cNvPr>
            <p:cNvGrpSpPr/>
            <p:nvPr/>
          </p:nvGrpSpPr>
          <p:grpSpPr>
            <a:xfrm>
              <a:off x="11324938" y="10643536"/>
              <a:ext cx="82785" cy="82785"/>
              <a:chOff x="0" y="0"/>
              <a:chExt cx="1913890" cy="1913890"/>
            </a:xfrm>
          </p:grpSpPr>
          <p:sp>
            <p:nvSpPr>
              <p:cNvPr id="3056" name="Freeform 788">
                <a:extLst>
                  <a:ext uri="{FF2B5EF4-FFF2-40B4-BE49-F238E27FC236}">
                    <a16:creationId xmlns:a16="http://schemas.microsoft.com/office/drawing/2014/main" id="{4636FEC2-F33B-4AE6-A03B-5DD1BCAEC35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0" name="Group 789">
              <a:extLst>
                <a:ext uri="{FF2B5EF4-FFF2-40B4-BE49-F238E27FC236}">
                  <a16:creationId xmlns:a16="http://schemas.microsoft.com/office/drawing/2014/main" id="{B990D384-69D7-4740-916B-A3C619035AE6}"/>
                </a:ext>
              </a:extLst>
            </p:cNvPr>
            <p:cNvGrpSpPr/>
            <p:nvPr/>
          </p:nvGrpSpPr>
          <p:grpSpPr>
            <a:xfrm>
              <a:off x="1623665" y="2693431"/>
              <a:ext cx="82785" cy="82785"/>
              <a:chOff x="0" y="0"/>
              <a:chExt cx="1913890" cy="1913890"/>
            </a:xfrm>
          </p:grpSpPr>
          <p:sp>
            <p:nvSpPr>
              <p:cNvPr id="3055" name="Freeform 790">
                <a:extLst>
                  <a:ext uri="{FF2B5EF4-FFF2-40B4-BE49-F238E27FC236}">
                    <a16:creationId xmlns:a16="http://schemas.microsoft.com/office/drawing/2014/main" id="{5E69EE2E-4C09-4BE6-BF53-EF936117F49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1" name="Group 791">
              <a:extLst>
                <a:ext uri="{FF2B5EF4-FFF2-40B4-BE49-F238E27FC236}">
                  <a16:creationId xmlns:a16="http://schemas.microsoft.com/office/drawing/2014/main" id="{CC6B4A4E-7123-4AA6-B228-3C3C9D5731B6}"/>
                </a:ext>
              </a:extLst>
            </p:cNvPr>
            <p:cNvGrpSpPr/>
            <p:nvPr/>
          </p:nvGrpSpPr>
          <p:grpSpPr>
            <a:xfrm>
              <a:off x="1623665" y="9073915"/>
              <a:ext cx="82785" cy="82785"/>
              <a:chOff x="0" y="0"/>
              <a:chExt cx="1913890" cy="1913890"/>
            </a:xfrm>
          </p:grpSpPr>
          <p:sp>
            <p:nvSpPr>
              <p:cNvPr id="3054" name="Freeform 792">
                <a:extLst>
                  <a:ext uri="{FF2B5EF4-FFF2-40B4-BE49-F238E27FC236}">
                    <a16:creationId xmlns:a16="http://schemas.microsoft.com/office/drawing/2014/main" id="{F664D7AF-EA6C-456B-9E52-AA011012695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2" name="Group 793">
              <a:extLst>
                <a:ext uri="{FF2B5EF4-FFF2-40B4-BE49-F238E27FC236}">
                  <a16:creationId xmlns:a16="http://schemas.microsoft.com/office/drawing/2014/main" id="{058B1358-59D5-46E0-BBA0-262F4150D841}"/>
                </a:ext>
              </a:extLst>
            </p:cNvPr>
            <p:cNvGrpSpPr/>
            <p:nvPr/>
          </p:nvGrpSpPr>
          <p:grpSpPr>
            <a:xfrm>
              <a:off x="1623665" y="5881131"/>
              <a:ext cx="82785" cy="82785"/>
              <a:chOff x="0" y="0"/>
              <a:chExt cx="1913890" cy="1913890"/>
            </a:xfrm>
          </p:grpSpPr>
          <p:sp>
            <p:nvSpPr>
              <p:cNvPr id="3053" name="Freeform 794">
                <a:extLst>
                  <a:ext uri="{FF2B5EF4-FFF2-40B4-BE49-F238E27FC236}">
                    <a16:creationId xmlns:a16="http://schemas.microsoft.com/office/drawing/2014/main" id="{023C5758-E7CF-40A2-A942-7F314CD0D48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3" name="Group 795">
              <a:extLst>
                <a:ext uri="{FF2B5EF4-FFF2-40B4-BE49-F238E27FC236}">
                  <a16:creationId xmlns:a16="http://schemas.microsoft.com/office/drawing/2014/main" id="{73A8E14F-F688-4B62-9EE2-2673183F263B}"/>
                </a:ext>
              </a:extLst>
            </p:cNvPr>
            <p:cNvGrpSpPr/>
            <p:nvPr/>
          </p:nvGrpSpPr>
          <p:grpSpPr>
            <a:xfrm>
              <a:off x="11324938" y="2693431"/>
              <a:ext cx="82785" cy="82785"/>
              <a:chOff x="0" y="0"/>
              <a:chExt cx="1913890" cy="1913890"/>
            </a:xfrm>
          </p:grpSpPr>
          <p:sp>
            <p:nvSpPr>
              <p:cNvPr id="3052" name="Freeform 796">
                <a:extLst>
                  <a:ext uri="{FF2B5EF4-FFF2-40B4-BE49-F238E27FC236}">
                    <a16:creationId xmlns:a16="http://schemas.microsoft.com/office/drawing/2014/main" id="{0ECE5B99-9088-4A23-A76B-92BD29A4B13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4" name="Group 797">
              <a:extLst>
                <a:ext uri="{FF2B5EF4-FFF2-40B4-BE49-F238E27FC236}">
                  <a16:creationId xmlns:a16="http://schemas.microsoft.com/office/drawing/2014/main" id="{1B492172-C5AD-4BF9-B87E-31E21C248F47}"/>
                </a:ext>
              </a:extLst>
            </p:cNvPr>
            <p:cNvGrpSpPr/>
            <p:nvPr/>
          </p:nvGrpSpPr>
          <p:grpSpPr>
            <a:xfrm>
              <a:off x="11324938" y="9073915"/>
              <a:ext cx="82785" cy="82785"/>
              <a:chOff x="0" y="0"/>
              <a:chExt cx="1913890" cy="1913890"/>
            </a:xfrm>
          </p:grpSpPr>
          <p:sp>
            <p:nvSpPr>
              <p:cNvPr id="3051" name="Freeform 798">
                <a:extLst>
                  <a:ext uri="{FF2B5EF4-FFF2-40B4-BE49-F238E27FC236}">
                    <a16:creationId xmlns:a16="http://schemas.microsoft.com/office/drawing/2014/main" id="{59DD4F0F-D4A9-4C4C-935B-FE4A45AC179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5" name="Group 799">
              <a:extLst>
                <a:ext uri="{FF2B5EF4-FFF2-40B4-BE49-F238E27FC236}">
                  <a16:creationId xmlns:a16="http://schemas.microsoft.com/office/drawing/2014/main" id="{25F47371-C606-4EEF-93D9-EE2779E61E72}"/>
                </a:ext>
              </a:extLst>
            </p:cNvPr>
            <p:cNvGrpSpPr/>
            <p:nvPr/>
          </p:nvGrpSpPr>
          <p:grpSpPr>
            <a:xfrm>
              <a:off x="11324938" y="5881131"/>
              <a:ext cx="82785" cy="82785"/>
              <a:chOff x="0" y="0"/>
              <a:chExt cx="1913890" cy="1913890"/>
            </a:xfrm>
          </p:grpSpPr>
          <p:sp>
            <p:nvSpPr>
              <p:cNvPr id="3050" name="Freeform 800">
                <a:extLst>
                  <a:ext uri="{FF2B5EF4-FFF2-40B4-BE49-F238E27FC236}">
                    <a16:creationId xmlns:a16="http://schemas.microsoft.com/office/drawing/2014/main" id="{2D6324E7-CB7F-4ED2-9530-2F677B8ABE4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6" name="Group 801">
              <a:extLst>
                <a:ext uri="{FF2B5EF4-FFF2-40B4-BE49-F238E27FC236}">
                  <a16:creationId xmlns:a16="http://schemas.microsoft.com/office/drawing/2014/main" id="{418FC384-2B2C-4527-9942-828DF880256D}"/>
                </a:ext>
              </a:extLst>
            </p:cNvPr>
            <p:cNvGrpSpPr/>
            <p:nvPr/>
          </p:nvGrpSpPr>
          <p:grpSpPr>
            <a:xfrm>
              <a:off x="8117814" y="1075351"/>
              <a:ext cx="82785" cy="82785"/>
              <a:chOff x="0" y="0"/>
              <a:chExt cx="1913890" cy="1913890"/>
            </a:xfrm>
          </p:grpSpPr>
          <p:sp>
            <p:nvSpPr>
              <p:cNvPr id="3049" name="Freeform 802">
                <a:extLst>
                  <a:ext uri="{FF2B5EF4-FFF2-40B4-BE49-F238E27FC236}">
                    <a16:creationId xmlns:a16="http://schemas.microsoft.com/office/drawing/2014/main" id="{4A6FA895-5AFE-45D1-A2E2-6A88CDE59D4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7" name="Group 803">
              <a:extLst>
                <a:ext uri="{FF2B5EF4-FFF2-40B4-BE49-F238E27FC236}">
                  <a16:creationId xmlns:a16="http://schemas.microsoft.com/office/drawing/2014/main" id="{F5F4295E-15DA-461E-9826-FE60BA8ECD0E}"/>
                </a:ext>
              </a:extLst>
            </p:cNvPr>
            <p:cNvGrpSpPr/>
            <p:nvPr/>
          </p:nvGrpSpPr>
          <p:grpSpPr>
            <a:xfrm>
              <a:off x="8117814" y="7455836"/>
              <a:ext cx="82785" cy="82785"/>
              <a:chOff x="0" y="0"/>
              <a:chExt cx="1913890" cy="1913890"/>
            </a:xfrm>
          </p:grpSpPr>
          <p:sp>
            <p:nvSpPr>
              <p:cNvPr id="3048" name="Freeform 804">
                <a:extLst>
                  <a:ext uri="{FF2B5EF4-FFF2-40B4-BE49-F238E27FC236}">
                    <a16:creationId xmlns:a16="http://schemas.microsoft.com/office/drawing/2014/main" id="{200B2A6E-2F70-454D-B70F-8651F92A0A4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8" name="Group 805">
              <a:extLst>
                <a:ext uri="{FF2B5EF4-FFF2-40B4-BE49-F238E27FC236}">
                  <a16:creationId xmlns:a16="http://schemas.microsoft.com/office/drawing/2014/main" id="{759FBEA5-E372-4523-AF1A-DBDA81394FE2}"/>
                </a:ext>
              </a:extLst>
            </p:cNvPr>
            <p:cNvGrpSpPr/>
            <p:nvPr/>
          </p:nvGrpSpPr>
          <p:grpSpPr>
            <a:xfrm>
              <a:off x="8117814" y="4263051"/>
              <a:ext cx="82785" cy="82785"/>
              <a:chOff x="0" y="0"/>
              <a:chExt cx="1913890" cy="1913890"/>
            </a:xfrm>
          </p:grpSpPr>
          <p:sp>
            <p:nvSpPr>
              <p:cNvPr id="3047" name="Freeform 806">
                <a:extLst>
                  <a:ext uri="{FF2B5EF4-FFF2-40B4-BE49-F238E27FC236}">
                    <a16:creationId xmlns:a16="http://schemas.microsoft.com/office/drawing/2014/main" id="{BBE8BEA5-C075-46CA-ADF0-2335644605F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29" name="Group 807">
              <a:extLst>
                <a:ext uri="{FF2B5EF4-FFF2-40B4-BE49-F238E27FC236}">
                  <a16:creationId xmlns:a16="http://schemas.microsoft.com/office/drawing/2014/main" id="{9DA9B3BB-F22B-455F-979E-E3385BEDA0D4}"/>
                </a:ext>
              </a:extLst>
            </p:cNvPr>
            <p:cNvGrpSpPr/>
            <p:nvPr/>
          </p:nvGrpSpPr>
          <p:grpSpPr>
            <a:xfrm>
              <a:off x="8117814" y="10643536"/>
              <a:ext cx="82785" cy="82785"/>
              <a:chOff x="0" y="0"/>
              <a:chExt cx="1913890" cy="1913890"/>
            </a:xfrm>
          </p:grpSpPr>
          <p:sp>
            <p:nvSpPr>
              <p:cNvPr id="3046" name="Freeform 808">
                <a:extLst>
                  <a:ext uri="{FF2B5EF4-FFF2-40B4-BE49-F238E27FC236}">
                    <a16:creationId xmlns:a16="http://schemas.microsoft.com/office/drawing/2014/main" id="{5E977E86-F650-4CFD-B6A9-5512D754B42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0" name="Group 809">
              <a:extLst>
                <a:ext uri="{FF2B5EF4-FFF2-40B4-BE49-F238E27FC236}">
                  <a16:creationId xmlns:a16="http://schemas.microsoft.com/office/drawing/2014/main" id="{865CC15F-C41F-4F89-863A-A072393B9862}"/>
                </a:ext>
              </a:extLst>
            </p:cNvPr>
            <p:cNvGrpSpPr/>
            <p:nvPr/>
          </p:nvGrpSpPr>
          <p:grpSpPr>
            <a:xfrm>
              <a:off x="17819086" y="1075351"/>
              <a:ext cx="82785" cy="82785"/>
              <a:chOff x="0" y="0"/>
              <a:chExt cx="1913890" cy="1913890"/>
            </a:xfrm>
          </p:grpSpPr>
          <p:sp>
            <p:nvSpPr>
              <p:cNvPr id="3045" name="Freeform 810">
                <a:extLst>
                  <a:ext uri="{FF2B5EF4-FFF2-40B4-BE49-F238E27FC236}">
                    <a16:creationId xmlns:a16="http://schemas.microsoft.com/office/drawing/2014/main" id="{EE15E85A-C847-4FD1-8D2E-0282690CC35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1" name="Group 811">
              <a:extLst>
                <a:ext uri="{FF2B5EF4-FFF2-40B4-BE49-F238E27FC236}">
                  <a16:creationId xmlns:a16="http://schemas.microsoft.com/office/drawing/2014/main" id="{85C46DAE-EA12-4FC6-9453-B5D2CCD3A831}"/>
                </a:ext>
              </a:extLst>
            </p:cNvPr>
            <p:cNvGrpSpPr/>
            <p:nvPr/>
          </p:nvGrpSpPr>
          <p:grpSpPr>
            <a:xfrm>
              <a:off x="17819086" y="7455836"/>
              <a:ext cx="82785" cy="82785"/>
              <a:chOff x="0" y="0"/>
              <a:chExt cx="1913890" cy="1913890"/>
            </a:xfrm>
          </p:grpSpPr>
          <p:sp>
            <p:nvSpPr>
              <p:cNvPr id="3044" name="Freeform 812">
                <a:extLst>
                  <a:ext uri="{FF2B5EF4-FFF2-40B4-BE49-F238E27FC236}">
                    <a16:creationId xmlns:a16="http://schemas.microsoft.com/office/drawing/2014/main" id="{0DC55833-AD66-45D4-9212-DB79B27ED0C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2" name="Group 813">
              <a:extLst>
                <a:ext uri="{FF2B5EF4-FFF2-40B4-BE49-F238E27FC236}">
                  <a16:creationId xmlns:a16="http://schemas.microsoft.com/office/drawing/2014/main" id="{6F041E44-5D67-4915-A1B9-53A42C99E83F}"/>
                </a:ext>
              </a:extLst>
            </p:cNvPr>
            <p:cNvGrpSpPr/>
            <p:nvPr/>
          </p:nvGrpSpPr>
          <p:grpSpPr>
            <a:xfrm>
              <a:off x="17819086" y="4263051"/>
              <a:ext cx="82785" cy="82785"/>
              <a:chOff x="0" y="0"/>
              <a:chExt cx="1913890" cy="1913890"/>
            </a:xfrm>
          </p:grpSpPr>
          <p:sp>
            <p:nvSpPr>
              <p:cNvPr id="3043" name="Freeform 814">
                <a:extLst>
                  <a:ext uri="{FF2B5EF4-FFF2-40B4-BE49-F238E27FC236}">
                    <a16:creationId xmlns:a16="http://schemas.microsoft.com/office/drawing/2014/main" id="{49708E44-108C-4CB4-9579-1256B1980FC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3" name="Group 815">
              <a:extLst>
                <a:ext uri="{FF2B5EF4-FFF2-40B4-BE49-F238E27FC236}">
                  <a16:creationId xmlns:a16="http://schemas.microsoft.com/office/drawing/2014/main" id="{0EFF3C9C-0CB4-4866-901C-14A8AF379398}"/>
                </a:ext>
              </a:extLst>
            </p:cNvPr>
            <p:cNvGrpSpPr/>
            <p:nvPr/>
          </p:nvGrpSpPr>
          <p:grpSpPr>
            <a:xfrm>
              <a:off x="17819086" y="10643536"/>
              <a:ext cx="82785" cy="82785"/>
              <a:chOff x="0" y="0"/>
              <a:chExt cx="1913890" cy="1913890"/>
            </a:xfrm>
          </p:grpSpPr>
          <p:sp>
            <p:nvSpPr>
              <p:cNvPr id="3042" name="Freeform 816">
                <a:extLst>
                  <a:ext uri="{FF2B5EF4-FFF2-40B4-BE49-F238E27FC236}">
                    <a16:creationId xmlns:a16="http://schemas.microsoft.com/office/drawing/2014/main" id="{AEDE7A3E-EAFC-46E2-9EB1-44973B5FC2C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4" name="Group 817">
              <a:extLst>
                <a:ext uri="{FF2B5EF4-FFF2-40B4-BE49-F238E27FC236}">
                  <a16:creationId xmlns:a16="http://schemas.microsoft.com/office/drawing/2014/main" id="{A48F3D6A-73D3-466F-BD53-08D43CCC6429}"/>
                </a:ext>
              </a:extLst>
            </p:cNvPr>
            <p:cNvGrpSpPr/>
            <p:nvPr/>
          </p:nvGrpSpPr>
          <p:grpSpPr>
            <a:xfrm>
              <a:off x="21006467" y="1075351"/>
              <a:ext cx="82785" cy="82785"/>
              <a:chOff x="0" y="0"/>
              <a:chExt cx="1913890" cy="1913890"/>
            </a:xfrm>
          </p:grpSpPr>
          <p:sp>
            <p:nvSpPr>
              <p:cNvPr id="3041" name="Freeform 818">
                <a:extLst>
                  <a:ext uri="{FF2B5EF4-FFF2-40B4-BE49-F238E27FC236}">
                    <a16:creationId xmlns:a16="http://schemas.microsoft.com/office/drawing/2014/main" id="{B1AE6990-E7DE-40E3-9162-B00627B6328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5" name="Group 819">
              <a:extLst>
                <a:ext uri="{FF2B5EF4-FFF2-40B4-BE49-F238E27FC236}">
                  <a16:creationId xmlns:a16="http://schemas.microsoft.com/office/drawing/2014/main" id="{6BDD72E8-C3FB-4D0B-925F-0837613A3044}"/>
                </a:ext>
              </a:extLst>
            </p:cNvPr>
            <p:cNvGrpSpPr/>
            <p:nvPr/>
          </p:nvGrpSpPr>
          <p:grpSpPr>
            <a:xfrm>
              <a:off x="21006467" y="7455836"/>
              <a:ext cx="82785" cy="82785"/>
              <a:chOff x="0" y="0"/>
              <a:chExt cx="1913890" cy="1913890"/>
            </a:xfrm>
          </p:grpSpPr>
          <p:sp>
            <p:nvSpPr>
              <p:cNvPr id="3040" name="Freeform 820">
                <a:extLst>
                  <a:ext uri="{FF2B5EF4-FFF2-40B4-BE49-F238E27FC236}">
                    <a16:creationId xmlns:a16="http://schemas.microsoft.com/office/drawing/2014/main" id="{4463DC97-8A59-4222-817D-F97BE27C77F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6" name="Group 821">
              <a:extLst>
                <a:ext uri="{FF2B5EF4-FFF2-40B4-BE49-F238E27FC236}">
                  <a16:creationId xmlns:a16="http://schemas.microsoft.com/office/drawing/2014/main" id="{63F5298B-D5E1-4D67-93F2-59683AFD2936}"/>
                </a:ext>
              </a:extLst>
            </p:cNvPr>
            <p:cNvGrpSpPr/>
            <p:nvPr/>
          </p:nvGrpSpPr>
          <p:grpSpPr>
            <a:xfrm>
              <a:off x="21006467" y="4263051"/>
              <a:ext cx="82785" cy="82785"/>
              <a:chOff x="0" y="0"/>
              <a:chExt cx="1913890" cy="1913890"/>
            </a:xfrm>
          </p:grpSpPr>
          <p:sp>
            <p:nvSpPr>
              <p:cNvPr id="3039" name="Freeform 822">
                <a:extLst>
                  <a:ext uri="{FF2B5EF4-FFF2-40B4-BE49-F238E27FC236}">
                    <a16:creationId xmlns:a16="http://schemas.microsoft.com/office/drawing/2014/main" id="{E6C98058-F3B6-4057-A934-460EB66E09B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7" name="Group 823">
              <a:extLst>
                <a:ext uri="{FF2B5EF4-FFF2-40B4-BE49-F238E27FC236}">
                  <a16:creationId xmlns:a16="http://schemas.microsoft.com/office/drawing/2014/main" id="{DB2ADDAF-7AEE-48FA-82E2-48DA547C44DB}"/>
                </a:ext>
              </a:extLst>
            </p:cNvPr>
            <p:cNvGrpSpPr/>
            <p:nvPr/>
          </p:nvGrpSpPr>
          <p:grpSpPr>
            <a:xfrm>
              <a:off x="21006467" y="10643536"/>
              <a:ext cx="82785" cy="82785"/>
              <a:chOff x="0" y="0"/>
              <a:chExt cx="1913890" cy="1913890"/>
            </a:xfrm>
          </p:grpSpPr>
          <p:sp>
            <p:nvSpPr>
              <p:cNvPr id="3038" name="Freeform 824">
                <a:extLst>
                  <a:ext uri="{FF2B5EF4-FFF2-40B4-BE49-F238E27FC236}">
                    <a16:creationId xmlns:a16="http://schemas.microsoft.com/office/drawing/2014/main" id="{E7B50686-7A5D-49F7-B33E-0C5FD61719C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8" name="Group 825">
              <a:extLst>
                <a:ext uri="{FF2B5EF4-FFF2-40B4-BE49-F238E27FC236}">
                  <a16:creationId xmlns:a16="http://schemas.microsoft.com/office/drawing/2014/main" id="{F468639E-337C-4C77-858E-CE17FC2F202C}"/>
                </a:ext>
              </a:extLst>
            </p:cNvPr>
            <p:cNvGrpSpPr/>
            <p:nvPr/>
          </p:nvGrpSpPr>
          <p:grpSpPr>
            <a:xfrm>
              <a:off x="8117814" y="2693431"/>
              <a:ext cx="82785" cy="82785"/>
              <a:chOff x="0" y="0"/>
              <a:chExt cx="1913890" cy="1913890"/>
            </a:xfrm>
          </p:grpSpPr>
          <p:sp>
            <p:nvSpPr>
              <p:cNvPr id="3037" name="Freeform 826">
                <a:extLst>
                  <a:ext uri="{FF2B5EF4-FFF2-40B4-BE49-F238E27FC236}">
                    <a16:creationId xmlns:a16="http://schemas.microsoft.com/office/drawing/2014/main" id="{1A6E4B4F-E7BB-401D-98EE-C21555E5D80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39" name="Group 827">
              <a:extLst>
                <a:ext uri="{FF2B5EF4-FFF2-40B4-BE49-F238E27FC236}">
                  <a16:creationId xmlns:a16="http://schemas.microsoft.com/office/drawing/2014/main" id="{4937776A-CAEB-4381-94B5-4F17437C239C}"/>
                </a:ext>
              </a:extLst>
            </p:cNvPr>
            <p:cNvGrpSpPr/>
            <p:nvPr/>
          </p:nvGrpSpPr>
          <p:grpSpPr>
            <a:xfrm>
              <a:off x="8117814" y="9073915"/>
              <a:ext cx="82785" cy="82785"/>
              <a:chOff x="0" y="0"/>
              <a:chExt cx="1913890" cy="1913890"/>
            </a:xfrm>
          </p:grpSpPr>
          <p:sp>
            <p:nvSpPr>
              <p:cNvPr id="3036" name="Freeform 828">
                <a:extLst>
                  <a:ext uri="{FF2B5EF4-FFF2-40B4-BE49-F238E27FC236}">
                    <a16:creationId xmlns:a16="http://schemas.microsoft.com/office/drawing/2014/main" id="{E9889640-2A6D-40AC-9874-DD29C54F1C7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0" name="Group 829">
              <a:extLst>
                <a:ext uri="{FF2B5EF4-FFF2-40B4-BE49-F238E27FC236}">
                  <a16:creationId xmlns:a16="http://schemas.microsoft.com/office/drawing/2014/main" id="{79996F7E-83A7-40B6-A581-4FA450C6CA9B}"/>
                </a:ext>
              </a:extLst>
            </p:cNvPr>
            <p:cNvGrpSpPr/>
            <p:nvPr/>
          </p:nvGrpSpPr>
          <p:grpSpPr>
            <a:xfrm>
              <a:off x="8117814" y="5881131"/>
              <a:ext cx="82785" cy="82785"/>
              <a:chOff x="0" y="0"/>
              <a:chExt cx="1913890" cy="1913890"/>
            </a:xfrm>
          </p:grpSpPr>
          <p:sp>
            <p:nvSpPr>
              <p:cNvPr id="3035" name="Freeform 830">
                <a:extLst>
                  <a:ext uri="{FF2B5EF4-FFF2-40B4-BE49-F238E27FC236}">
                    <a16:creationId xmlns:a16="http://schemas.microsoft.com/office/drawing/2014/main" id="{E267005E-330F-4BBB-8158-3C67CF93674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1" name="Group 831">
              <a:extLst>
                <a:ext uri="{FF2B5EF4-FFF2-40B4-BE49-F238E27FC236}">
                  <a16:creationId xmlns:a16="http://schemas.microsoft.com/office/drawing/2014/main" id="{C22EEC5D-70F4-4A71-906D-A0C3A10C9DE2}"/>
                </a:ext>
              </a:extLst>
            </p:cNvPr>
            <p:cNvGrpSpPr/>
            <p:nvPr/>
          </p:nvGrpSpPr>
          <p:grpSpPr>
            <a:xfrm>
              <a:off x="17819086" y="2693431"/>
              <a:ext cx="82785" cy="82785"/>
              <a:chOff x="0" y="0"/>
              <a:chExt cx="1913890" cy="1913890"/>
            </a:xfrm>
          </p:grpSpPr>
          <p:sp>
            <p:nvSpPr>
              <p:cNvPr id="3034" name="Freeform 832">
                <a:extLst>
                  <a:ext uri="{FF2B5EF4-FFF2-40B4-BE49-F238E27FC236}">
                    <a16:creationId xmlns:a16="http://schemas.microsoft.com/office/drawing/2014/main" id="{6AE20250-376D-42AB-82E3-B31330F2193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2" name="Group 833">
              <a:extLst>
                <a:ext uri="{FF2B5EF4-FFF2-40B4-BE49-F238E27FC236}">
                  <a16:creationId xmlns:a16="http://schemas.microsoft.com/office/drawing/2014/main" id="{609CE127-1B17-41FC-B776-B72888BFB196}"/>
                </a:ext>
              </a:extLst>
            </p:cNvPr>
            <p:cNvGrpSpPr/>
            <p:nvPr/>
          </p:nvGrpSpPr>
          <p:grpSpPr>
            <a:xfrm>
              <a:off x="17819086" y="9073915"/>
              <a:ext cx="82785" cy="82785"/>
              <a:chOff x="0" y="0"/>
              <a:chExt cx="1913890" cy="1913890"/>
            </a:xfrm>
          </p:grpSpPr>
          <p:sp>
            <p:nvSpPr>
              <p:cNvPr id="3033" name="Freeform 834">
                <a:extLst>
                  <a:ext uri="{FF2B5EF4-FFF2-40B4-BE49-F238E27FC236}">
                    <a16:creationId xmlns:a16="http://schemas.microsoft.com/office/drawing/2014/main" id="{64EA9128-4300-487B-8328-2D75F9B53A9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3" name="Group 835">
              <a:extLst>
                <a:ext uri="{FF2B5EF4-FFF2-40B4-BE49-F238E27FC236}">
                  <a16:creationId xmlns:a16="http://schemas.microsoft.com/office/drawing/2014/main" id="{A3C129DE-CD85-408B-93F9-794B501EE31A}"/>
                </a:ext>
              </a:extLst>
            </p:cNvPr>
            <p:cNvGrpSpPr/>
            <p:nvPr/>
          </p:nvGrpSpPr>
          <p:grpSpPr>
            <a:xfrm>
              <a:off x="17819086" y="5881131"/>
              <a:ext cx="82785" cy="82785"/>
              <a:chOff x="0" y="0"/>
              <a:chExt cx="1913890" cy="1913890"/>
            </a:xfrm>
          </p:grpSpPr>
          <p:sp>
            <p:nvSpPr>
              <p:cNvPr id="3032" name="Freeform 836">
                <a:extLst>
                  <a:ext uri="{FF2B5EF4-FFF2-40B4-BE49-F238E27FC236}">
                    <a16:creationId xmlns:a16="http://schemas.microsoft.com/office/drawing/2014/main" id="{02B57D89-AC77-46F3-9D9C-991B256496C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4" name="Group 837">
              <a:extLst>
                <a:ext uri="{FF2B5EF4-FFF2-40B4-BE49-F238E27FC236}">
                  <a16:creationId xmlns:a16="http://schemas.microsoft.com/office/drawing/2014/main" id="{50B70E66-25E4-4AC8-8217-8795A203CBAE}"/>
                </a:ext>
              </a:extLst>
            </p:cNvPr>
            <p:cNvGrpSpPr/>
            <p:nvPr/>
          </p:nvGrpSpPr>
          <p:grpSpPr>
            <a:xfrm>
              <a:off x="21006467" y="2693431"/>
              <a:ext cx="82785" cy="82785"/>
              <a:chOff x="0" y="0"/>
              <a:chExt cx="1913890" cy="1913890"/>
            </a:xfrm>
          </p:grpSpPr>
          <p:sp>
            <p:nvSpPr>
              <p:cNvPr id="3031" name="Freeform 838">
                <a:extLst>
                  <a:ext uri="{FF2B5EF4-FFF2-40B4-BE49-F238E27FC236}">
                    <a16:creationId xmlns:a16="http://schemas.microsoft.com/office/drawing/2014/main" id="{92CA128E-E669-440C-B09E-BFA1A67694A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5" name="Group 839">
              <a:extLst>
                <a:ext uri="{FF2B5EF4-FFF2-40B4-BE49-F238E27FC236}">
                  <a16:creationId xmlns:a16="http://schemas.microsoft.com/office/drawing/2014/main" id="{F515AD50-C931-4A38-8E58-A2B13C4FD963}"/>
                </a:ext>
              </a:extLst>
            </p:cNvPr>
            <p:cNvGrpSpPr/>
            <p:nvPr/>
          </p:nvGrpSpPr>
          <p:grpSpPr>
            <a:xfrm>
              <a:off x="21006467" y="9073915"/>
              <a:ext cx="82785" cy="82785"/>
              <a:chOff x="0" y="0"/>
              <a:chExt cx="1913890" cy="1913890"/>
            </a:xfrm>
          </p:grpSpPr>
          <p:sp>
            <p:nvSpPr>
              <p:cNvPr id="3030" name="Freeform 840">
                <a:extLst>
                  <a:ext uri="{FF2B5EF4-FFF2-40B4-BE49-F238E27FC236}">
                    <a16:creationId xmlns:a16="http://schemas.microsoft.com/office/drawing/2014/main" id="{DD41708A-FE8E-432E-BB43-0F25D3B3A20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6" name="Group 841">
              <a:extLst>
                <a:ext uri="{FF2B5EF4-FFF2-40B4-BE49-F238E27FC236}">
                  <a16:creationId xmlns:a16="http://schemas.microsoft.com/office/drawing/2014/main" id="{DD2A733E-55BB-49CA-9B34-69BA4FDC9357}"/>
                </a:ext>
              </a:extLst>
            </p:cNvPr>
            <p:cNvGrpSpPr/>
            <p:nvPr/>
          </p:nvGrpSpPr>
          <p:grpSpPr>
            <a:xfrm>
              <a:off x="21006467" y="5881131"/>
              <a:ext cx="82785" cy="82785"/>
              <a:chOff x="0" y="0"/>
              <a:chExt cx="1913890" cy="1913890"/>
            </a:xfrm>
          </p:grpSpPr>
          <p:sp>
            <p:nvSpPr>
              <p:cNvPr id="3029" name="Freeform 842">
                <a:extLst>
                  <a:ext uri="{FF2B5EF4-FFF2-40B4-BE49-F238E27FC236}">
                    <a16:creationId xmlns:a16="http://schemas.microsoft.com/office/drawing/2014/main" id="{A58C20DA-6C3E-460C-A016-1C7A605319A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7" name="Group 843">
              <a:extLst>
                <a:ext uri="{FF2B5EF4-FFF2-40B4-BE49-F238E27FC236}">
                  <a16:creationId xmlns:a16="http://schemas.microsoft.com/office/drawing/2014/main" id="{8D289BB6-7115-4290-AAC4-BA6D8D9A66A4}"/>
                </a:ext>
              </a:extLst>
            </p:cNvPr>
            <p:cNvGrpSpPr/>
            <p:nvPr/>
          </p:nvGrpSpPr>
          <p:grpSpPr>
            <a:xfrm>
              <a:off x="4871530" y="1075351"/>
              <a:ext cx="82785" cy="82785"/>
              <a:chOff x="0" y="0"/>
              <a:chExt cx="1913890" cy="1913890"/>
            </a:xfrm>
          </p:grpSpPr>
          <p:sp>
            <p:nvSpPr>
              <p:cNvPr id="3028" name="Freeform 844">
                <a:extLst>
                  <a:ext uri="{FF2B5EF4-FFF2-40B4-BE49-F238E27FC236}">
                    <a16:creationId xmlns:a16="http://schemas.microsoft.com/office/drawing/2014/main" id="{3B9A3C3C-F35F-4BA2-9916-AE194024DDC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8" name="Group 845">
              <a:extLst>
                <a:ext uri="{FF2B5EF4-FFF2-40B4-BE49-F238E27FC236}">
                  <a16:creationId xmlns:a16="http://schemas.microsoft.com/office/drawing/2014/main" id="{86D06DED-2E6F-40BB-9ACD-69B8773D9A7D}"/>
                </a:ext>
              </a:extLst>
            </p:cNvPr>
            <p:cNvGrpSpPr/>
            <p:nvPr/>
          </p:nvGrpSpPr>
          <p:grpSpPr>
            <a:xfrm>
              <a:off x="4871530" y="7455836"/>
              <a:ext cx="82785" cy="82785"/>
              <a:chOff x="0" y="0"/>
              <a:chExt cx="1913890" cy="1913890"/>
            </a:xfrm>
          </p:grpSpPr>
          <p:sp>
            <p:nvSpPr>
              <p:cNvPr id="3027" name="Freeform 846">
                <a:extLst>
                  <a:ext uri="{FF2B5EF4-FFF2-40B4-BE49-F238E27FC236}">
                    <a16:creationId xmlns:a16="http://schemas.microsoft.com/office/drawing/2014/main" id="{8EC7E7B9-C748-470D-A8A6-F9F6078329D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49" name="Group 847">
              <a:extLst>
                <a:ext uri="{FF2B5EF4-FFF2-40B4-BE49-F238E27FC236}">
                  <a16:creationId xmlns:a16="http://schemas.microsoft.com/office/drawing/2014/main" id="{FF0A82CE-FAD9-4CD3-B882-16536AB1CA12}"/>
                </a:ext>
              </a:extLst>
            </p:cNvPr>
            <p:cNvGrpSpPr/>
            <p:nvPr/>
          </p:nvGrpSpPr>
          <p:grpSpPr>
            <a:xfrm>
              <a:off x="4871530" y="4263051"/>
              <a:ext cx="82785" cy="82785"/>
              <a:chOff x="0" y="0"/>
              <a:chExt cx="1913890" cy="1913890"/>
            </a:xfrm>
          </p:grpSpPr>
          <p:sp>
            <p:nvSpPr>
              <p:cNvPr id="3026" name="Freeform 848">
                <a:extLst>
                  <a:ext uri="{FF2B5EF4-FFF2-40B4-BE49-F238E27FC236}">
                    <a16:creationId xmlns:a16="http://schemas.microsoft.com/office/drawing/2014/main" id="{8D5CF9C1-DE0A-4FA6-A12F-854B8040DE3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0" name="Group 849">
              <a:extLst>
                <a:ext uri="{FF2B5EF4-FFF2-40B4-BE49-F238E27FC236}">
                  <a16:creationId xmlns:a16="http://schemas.microsoft.com/office/drawing/2014/main" id="{1F4D82F8-E39E-4AB4-9531-CAC460A3E47F}"/>
                </a:ext>
              </a:extLst>
            </p:cNvPr>
            <p:cNvGrpSpPr/>
            <p:nvPr/>
          </p:nvGrpSpPr>
          <p:grpSpPr>
            <a:xfrm>
              <a:off x="4871530" y="10643536"/>
              <a:ext cx="82785" cy="82785"/>
              <a:chOff x="0" y="0"/>
              <a:chExt cx="1913890" cy="1913890"/>
            </a:xfrm>
          </p:grpSpPr>
          <p:sp>
            <p:nvSpPr>
              <p:cNvPr id="3025" name="Freeform 850">
                <a:extLst>
                  <a:ext uri="{FF2B5EF4-FFF2-40B4-BE49-F238E27FC236}">
                    <a16:creationId xmlns:a16="http://schemas.microsoft.com/office/drawing/2014/main" id="{323E95A8-B13D-4A56-A554-005FC00DFB3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1" name="Group 851">
              <a:extLst>
                <a:ext uri="{FF2B5EF4-FFF2-40B4-BE49-F238E27FC236}">
                  <a16:creationId xmlns:a16="http://schemas.microsoft.com/office/drawing/2014/main" id="{CEF2C3BA-831F-415D-B914-670FEAA77046}"/>
                </a:ext>
              </a:extLst>
            </p:cNvPr>
            <p:cNvGrpSpPr/>
            <p:nvPr/>
          </p:nvGrpSpPr>
          <p:grpSpPr>
            <a:xfrm>
              <a:off x="14572803" y="1075351"/>
              <a:ext cx="82785" cy="82785"/>
              <a:chOff x="0" y="0"/>
              <a:chExt cx="1913890" cy="1913890"/>
            </a:xfrm>
          </p:grpSpPr>
          <p:sp>
            <p:nvSpPr>
              <p:cNvPr id="3024" name="Freeform 852">
                <a:extLst>
                  <a:ext uri="{FF2B5EF4-FFF2-40B4-BE49-F238E27FC236}">
                    <a16:creationId xmlns:a16="http://schemas.microsoft.com/office/drawing/2014/main" id="{4B7DD229-9397-4081-99C8-B39E54051E1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2" name="Group 853">
              <a:extLst>
                <a:ext uri="{FF2B5EF4-FFF2-40B4-BE49-F238E27FC236}">
                  <a16:creationId xmlns:a16="http://schemas.microsoft.com/office/drawing/2014/main" id="{07D14C5F-F839-4D85-AA33-8B0FD97A6A62}"/>
                </a:ext>
              </a:extLst>
            </p:cNvPr>
            <p:cNvGrpSpPr/>
            <p:nvPr/>
          </p:nvGrpSpPr>
          <p:grpSpPr>
            <a:xfrm>
              <a:off x="14572803" y="7455836"/>
              <a:ext cx="82785" cy="82785"/>
              <a:chOff x="0" y="0"/>
              <a:chExt cx="1913890" cy="1913890"/>
            </a:xfrm>
          </p:grpSpPr>
          <p:sp>
            <p:nvSpPr>
              <p:cNvPr id="3023" name="Freeform 854">
                <a:extLst>
                  <a:ext uri="{FF2B5EF4-FFF2-40B4-BE49-F238E27FC236}">
                    <a16:creationId xmlns:a16="http://schemas.microsoft.com/office/drawing/2014/main" id="{1646D382-D840-4FA2-A0C1-337E42B828A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3" name="Group 855">
              <a:extLst>
                <a:ext uri="{FF2B5EF4-FFF2-40B4-BE49-F238E27FC236}">
                  <a16:creationId xmlns:a16="http://schemas.microsoft.com/office/drawing/2014/main" id="{ACE707D2-E007-464C-98C6-4DDF3FC5C233}"/>
                </a:ext>
              </a:extLst>
            </p:cNvPr>
            <p:cNvGrpSpPr/>
            <p:nvPr/>
          </p:nvGrpSpPr>
          <p:grpSpPr>
            <a:xfrm>
              <a:off x="14572803" y="4263051"/>
              <a:ext cx="82785" cy="82785"/>
              <a:chOff x="0" y="0"/>
              <a:chExt cx="1913890" cy="1913890"/>
            </a:xfrm>
          </p:grpSpPr>
          <p:sp>
            <p:nvSpPr>
              <p:cNvPr id="3022" name="Freeform 856">
                <a:extLst>
                  <a:ext uri="{FF2B5EF4-FFF2-40B4-BE49-F238E27FC236}">
                    <a16:creationId xmlns:a16="http://schemas.microsoft.com/office/drawing/2014/main" id="{2D2A5F7E-1150-4293-9A1D-FBC93978909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4" name="Group 857">
              <a:extLst>
                <a:ext uri="{FF2B5EF4-FFF2-40B4-BE49-F238E27FC236}">
                  <a16:creationId xmlns:a16="http://schemas.microsoft.com/office/drawing/2014/main" id="{E8AC06B9-ECB7-4C0C-A6F7-EE9AAE84973F}"/>
                </a:ext>
              </a:extLst>
            </p:cNvPr>
            <p:cNvGrpSpPr/>
            <p:nvPr/>
          </p:nvGrpSpPr>
          <p:grpSpPr>
            <a:xfrm>
              <a:off x="14572803" y="10643536"/>
              <a:ext cx="82785" cy="82785"/>
              <a:chOff x="0" y="0"/>
              <a:chExt cx="1913890" cy="1913890"/>
            </a:xfrm>
          </p:grpSpPr>
          <p:sp>
            <p:nvSpPr>
              <p:cNvPr id="3021" name="Freeform 858">
                <a:extLst>
                  <a:ext uri="{FF2B5EF4-FFF2-40B4-BE49-F238E27FC236}">
                    <a16:creationId xmlns:a16="http://schemas.microsoft.com/office/drawing/2014/main" id="{C389092D-C1C4-4BD4-A46F-979D1434045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5" name="Group 859">
              <a:extLst>
                <a:ext uri="{FF2B5EF4-FFF2-40B4-BE49-F238E27FC236}">
                  <a16:creationId xmlns:a16="http://schemas.microsoft.com/office/drawing/2014/main" id="{4BC8E804-4B4C-4774-A386-9AD862FB240D}"/>
                </a:ext>
              </a:extLst>
            </p:cNvPr>
            <p:cNvGrpSpPr/>
            <p:nvPr/>
          </p:nvGrpSpPr>
          <p:grpSpPr>
            <a:xfrm>
              <a:off x="4871530" y="2693431"/>
              <a:ext cx="82785" cy="82785"/>
              <a:chOff x="0" y="0"/>
              <a:chExt cx="1913890" cy="1913890"/>
            </a:xfrm>
          </p:grpSpPr>
          <p:sp>
            <p:nvSpPr>
              <p:cNvPr id="3020" name="Freeform 860">
                <a:extLst>
                  <a:ext uri="{FF2B5EF4-FFF2-40B4-BE49-F238E27FC236}">
                    <a16:creationId xmlns:a16="http://schemas.microsoft.com/office/drawing/2014/main" id="{60EB1B78-A2F4-46A5-BF3B-8E00818B606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6" name="Group 861">
              <a:extLst>
                <a:ext uri="{FF2B5EF4-FFF2-40B4-BE49-F238E27FC236}">
                  <a16:creationId xmlns:a16="http://schemas.microsoft.com/office/drawing/2014/main" id="{F28FD378-5D2C-4181-AB02-86C87ABE8039}"/>
                </a:ext>
              </a:extLst>
            </p:cNvPr>
            <p:cNvGrpSpPr/>
            <p:nvPr/>
          </p:nvGrpSpPr>
          <p:grpSpPr>
            <a:xfrm>
              <a:off x="4871530" y="9073915"/>
              <a:ext cx="82785" cy="82785"/>
              <a:chOff x="0" y="0"/>
              <a:chExt cx="1913890" cy="1913890"/>
            </a:xfrm>
          </p:grpSpPr>
          <p:sp>
            <p:nvSpPr>
              <p:cNvPr id="3019" name="Freeform 862">
                <a:extLst>
                  <a:ext uri="{FF2B5EF4-FFF2-40B4-BE49-F238E27FC236}">
                    <a16:creationId xmlns:a16="http://schemas.microsoft.com/office/drawing/2014/main" id="{1D685631-F7AD-4825-8ECC-B9CA772C7E1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7" name="Group 863">
              <a:extLst>
                <a:ext uri="{FF2B5EF4-FFF2-40B4-BE49-F238E27FC236}">
                  <a16:creationId xmlns:a16="http://schemas.microsoft.com/office/drawing/2014/main" id="{85C2C899-55CD-48A7-B888-E1963F133548}"/>
                </a:ext>
              </a:extLst>
            </p:cNvPr>
            <p:cNvGrpSpPr/>
            <p:nvPr/>
          </p:nvGrpSpPr>
          <p:grpSpPr>
            <a:xfrm>
              <a:off x="4871530" y="5881131"/>
              <a:ext cx="82785" cy="82785"/>
              <a:chOff x="0" y="0"/>
              <a:chExt cx="1913890" cy="1913890"/>
            </a:xfrm>
          </p:grpSpPr>
          <p:sp>
            <p:nvSpPr>
              <p:cNvPr id="3018" name="Freeform 864">
                <a:extLst>
                  <a:ext uri="{FF2B5EF4-FFF2-40B4-BE49-F238E27FC236}">
                    <a16:creationId xmlns:a16="http://schemas.microsoft.com/office/drawing/2014/main" id="{6AB4CCE3-BAFB-4133-904A-392E336549F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8" name="Group 865">
              <a:extLst>
                <a:ext uri="{FF2B5EF4-FFF2-40B4-BE49-F238E27FC236}">
                  <a16:creationId xmlns:a16="http://schemas.microsoft.com/office/drawing/2014/main" id="{1CAD7670-5951-402E-BE4C-4D77DBD4E7B0}"/>
                </a:ext>
              </a:extLst>
            </p:cNvPr>
            <p:cNvGrpSpPr/>
            <p:nvPr/>
          </p:nvGrpSpPr>
          <p:grpSpPr>
            <a:xfrm>
              <a:off x="14572803" y="2693431"/>
              <a:ext cx="82785" cy="82785"/>
              <a:chOff x="0" y="0"/>
              <a:chExt cx="1913890" cy="1913890"/>
            </a:xfrm>
          </p:grpSpPr>
          <p:sp>
            <p:nvSpPr>
              <p:cNvPr id="3017" name="Freeform 866">
                <a:extLst>
                  <a:ext uri="{FF2B5EF4-FFF2-40B4-BE49-F238E27FC236}">
                    <a16:creationId xmlns:a16="http://schemas.microsoft.com/office/drawing/2014/main" id="{CCCA9E79-1A24-44BB-96DB-2EAB038D6D5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59" name="Group 867">
              <a:extLst>
                <a:ext uri="{FF2B5EF4-FFF2-40B4-BE49-F238E27FC236}">
                  <a16:creationId xmlns:a16="http://schemas.microsoft.com/office/drawing/2014/main" id="{913D3BC3-2B3C-4A71-936A-70250DF12F2A}"/>
                </a:ext>
              </a:extLst>
            </p:cNvPr>
            <p:cNvGrpSpPr/>
            <p:nvPr/>
          </p:nvGrpSpPr>
          <p:grpSpPr>
            <a:xfrm>
              <a:off x="14572803" y="9073915"/>
              <a:ext cx="82785" cy="82785"/>
              <a:chOff x="0" y="0"/>
              <a:chExt cx="1913890" cy="1913890"/>
            </a:xfrm>
          </p:grpSpPr>
          <p:sp>
            <p:nvSpPr>
              <p:cNvPr id="3016" name="Freeform 868">
                <a:extLst>
                  <a:ext uri="{FF2B5EF4-FFF2-40B4-BE49-F238E27FC236}">
                    <a16:creationId xmlns:a16="http://schemas.microsoft.com/office/drawing/2014/main" id="{64506885-0D60-42A3-994E-116CCFE94C5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0" name="Group 869">
              <a:extLst>
                <a:ext uri="{FF2B5EF4-FFF2-40B4-BE49-F238E27FC236}">
                  <a16:creationId xmlns:a16="http://schemas.microsoft.com/office/drawing/2014/main" id="{14BD70F2-BB54-4204-8035-8C843605C1E6}"/>
                </a:ext>
              </a:extLst>
            </p:cNvPr>
            <p:cNvGrpSpPr/>
            <p:nvPr/>
          </p:nvGrpSpPr>
          <p:grpSpPr>
            <a:xfrm>
              <a:off x="14572803" y="5881131"/>
              <a:ext cx="82785" cy="82785"/>
              <a:chOff x="0" y="0"/>
              <a:chExt cx="1913890" cy="1913890"/>
            </a:xfrm>
          </p:grpSpPr>
          <p:sp>
            <p:nvSpPr>
              <p:cNvPr id="3015" name="Freeform 870">
                <a:extLst>
                  <a:ext uri="{FF2B5EF4-FFF2-40B4-BE49-F238E27FC236}">
                    <a16:creationId xmlns:a16="http://schemas.microsoft.com/office/drawing/2014/main" id="{B1230590-4F38-464D-A98C-C5C9B36AC67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1" name="Group 871">
              <a:extLst>
                <a:ext uri="{FF2B5EF4-FFF2-40B4-BE49-F238E27FC236}">
                  <a16:creationId xmlns:a16="http://schemas.microsoft.com/office/drawing/2014/main" id="{7FA38945-4158-4474-B913-009F4C5177B0}"/>
                </a:ext>
              </a:extLst>
            </p:cNvPr>
            <p:cNvGrpSpPr/>
            <p:nvPr/>
          </p:nvGrpSpPr>
          <p:grpSpPr>
            <a:xfrm>
              <a:off x="6405" y="1075351"/>
              <a:ext cx="82785" cy="82785"/>
              <a:chOff x="0" y="0"/>
              <a:chExt cx="1913890" cy="1913890"/>
            </a:xfrm>
          </p:grpSpPr>
          <p:sp>
            <p:nvSpPr>
              <p:cNvPr id="3014" name="Freeform 872">
                <a:extLst>
                  <a:ext uri="{FF2B5EF4-FFF2-40B4-BE49-F238E27FC236}">
                    <a16:creationId xmlns:a16="http://schemas.microsoft.com/office/drawing/2014/main" id="{1B7EACEE-56AD-4EAE-98DC-60A5AD9C44B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2" name="Group 873">
              <a:extLst>
                <a:ext uri="{FF2B5EF4-FFF2-40B4-BE49-F238E27FC236}">
                  <a16:creationId xmlns:a16="http://schemas.microsoft.com/office/drawing/2014/main" id="{D387CF02-1770-4623-8FC8-7121EE085B95}"/>
                </a:ext>
              </a:extLst>
            </p:cNvPr>
            <p:cNvGrpSpPr/>
            <p:nvPr/>
          </p:nvGrpSpPr>
          <p:grpSpPr>
            <a:xfrm>
              <a:off x="6405" y="7455836"/>
              <a:ext cx="82785" cy="82785"/>
              <a:chOff x="0" y="0"/>
              <a:chExt cx="1913890" cy="1913890"/>
            </a:xfrm>
          </p:grpSpPr>
          <p:sp>
            <p:nvSpPr>
              <p:cNvPr id="3013" name="Freeform 874">
                <a:extLst>
                  <a:ext uri="{FF2B5EF4-FFF2-40B4-BE49-F238E27FC236}">
                    <a16:creationId xmlns:a16="http://schemas.microsoft.com/office/drawing/2014/main" id="{0556EEFD-55AB-4A7C-AC5A-B1F1FCA7879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3" name="Group 875">
              <a:extLst>
                <a:ext uri="{FF2B5EF4-FFF2-40B4-BE49-F238E27FC236}">
                  <a16:creationId xmlns:a16="http://schemas.microsoft.com/office/drawing/2014/main" id="{3202968C-A83D-46A4-86C7-871038602AA3}"/>
                </a:ext>
              </a:extLst>
            </p:cNvPr>
            <p:cNvGrpSpPr/>
            <p:nvPr/>
          </p:nvGrpSpPr>
          <p:grpSpPr>
            <a:xfrm>
              <a:off x="6405" y="4263051"/>
              <a:ext cx="82785" cy="82785"/>
              <a:chOff x="0" y="0"/>
              <a:chExt cx="1913890" cy="1913890"/>
            </a:xfrm>
          </p:grpSpPr>
          <p:sp>
            <p:nvSpPr>
              <p:cNvPr id="3012" name="Freeform 876">
                <a:extLst>
                  <a:ext uri="{FF2B5EF4-FFF2-40B4-BE49-F238E27FC236}">
                    <a16:creationId xmlns:a16="http://schemas.microsoft.com/office/drawing/2014/main" id="{55EE41E9-3BE4-4507-AC50-EF947A05099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4" name="Group 877">
              <a:extLst>
                <a:ext uri="{FF2B5EF4-FFF2-40B4-BE49-F238E27FC236}">
                  <a16:creationId xmlns:a16="http://schemas.microsoft.com/office/drawing/2014/main" id="{52B0AD0D-3843-4DF3-AE7A-6138C8C1EB82}"/>
                </a:ext>
              </a:extLst>
            </p:cNvPr>
            <p:cNvGrpSpPr/>
            <p:nvPr/>
          </p:nvGrpSpPr>
          <p:grpSpPr>
            <a:xfrm>
              <a:off x="6405" y="10643536"/>
              <a:ext cx="82785" cy="82785"/>
              <a:chOff x="0" y="0"/>
              <a:chExt cx="1913890" cy="1913890"/>
            </a:xfrm>
          </p:grpSpPr>
          <p:sp>
            <p:nvSpPr>
              <p:cNvPr id="3011" name="Freeform 878">
                <a:extLst>
                  <a:ext uri="{FF2B5EF4-FFF2-40B4-BE49-F238E27FC236}">
                    <a16:creationId xmlns:a16="http://schemas.microsoft.com/office/drawing/2014/main" id="{CD48295D-43E5-4433-8688-F53BD6E5BB8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5" name="Group 879">
              <a:extLst>
                <a:ext uri="{FF2B5EF4-FFF2-40B4-BE49-F238E27FC236}">
                  <a16:creationId xmlns:a16="http://schemas.microsoft.com/office/drawing/2014/main" id="{17374EC0-2A8D-48FF-933D-244D724941E7}"/>
                </a:ext>
              </a:extLst>
            </p:cNvPr>
            <p:cNvGrpSpPr/>
            <p:nvPr/>
          </p:nvGrpSpPr>
          <p:grpSpPr>
            <a:xfrm>
              <a:off x="9707677" y="1075351"/>
              <a:ext cx="82785" cy="82785"/>
              <a:chOff x="0" y="0"/>
              <a:chExt cx="1913890" cy="1913890"/>
            </a:xfrm>
          </p:grpSpPr>
          <p:sp>
            <p:nvSpPr>
              <p:cNvPr id="3010" name="Freeform 880">
                <a:extLst>
                  <a:ext uri="{FF2B5EF4-FFF2-40B4-BE49-F238E27FC236}">
                    <a16:creationId xmlns:a16="http://schemas.microsoft.com/office/drawing/2014/main" id="{C2EE7D4A-1930-42AF-B8C1-C6112417EE1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6" name="Group 881">
              <a:extLst>
                <a:ext uri="{FF2B5EF4-FFF2-40B4-BE49-F238E27FC236}">
                  <a16:creationId xmlns:a16="http://schemas.microsoft.com/office/drawing/2014/main" id="{274FD431-CA37-4635-9F85-A9A40EAFBF17}"/>
                </a:ext>
              </a:extLst>
            </p:cNvPr>
            <p:cNvGrpSpPr/>
            <p:nvPr/>
          </p:nvGrpSpPr>
          <p:grpSpPr>
            <a:xfrm>
              <a:off x="9707677" y="7455836"/>
              <a:ext cx="82785" cy="82785"/>
              <a:chOff x="0" y="0"/>
              <a:chExt cx="1913890" cy="1913890"/>
            </a:xfrm>
          </p:grpSpPr>
          <p:sp>
            <p:nvSpPr>
              <p:cNvPr id="3009" name="Freeform 882">
                <a:extLst>
                  <a:ext uri="{FF2B5EF4-FFF2-40B4-BE49-F238E27FC236}">
                    <a16:creationId xmlns:a16="http://schemas.microsoft.com/office/drawing/2014/main" id="{EBC4D30D-45F2-4EA8-AC62-73EB07CCFE3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7" name="Group 883">
              <a:extLst>
                <a:ext uri="{FF2B5EF4-FFF2-40B4-BE49-F238E27FC236}">
                  <a16:creationId xmlns:a16="http://schemas.microsoft.com/office/drawing/2014/main" id="{510C81D4-3B4E-495B-9A0C-49FEDD8DE544}"/>
                </a:ext>
              </a:extLst>
            </p:cNvPr>
            <p:cNvGrpSpPr/>
            <p:nvPr/>
          </p:nvGrpSpPr>
          <p:grpSpPr>
            <a:xfrm>
              <a:off x="9707677" y="4263051"/>
              <a:ext cx="82785" cy="82785"/>
              <a:chOff x="0" y="0"/>
              <a:chExt cx="1913890" cy="1913890"/>
            </a:xfrm>
          </p:grpSpPr>
          <p:sp>
            <p:nvSpPr>
              <p:cNvPr id="3008" name="Freeform 884">
                <a:extLst>
                  <a:ext uri="{FF2B5EF4-FFF2-40B4-BE49-F238E27FC236}">
                    <a16:creationId xmlns:a16="http://schemas.microsoft.com/office/drawing/2014/main" id="{BAD6A64E-B783-4421-9EDC-7D68A5C175B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8" name="Group 885">
              <a:extLst>
                <a:ext uri="{FF2B5EF4-FFF2-40B4-BE49-F238E27FC236}">
                  <a16:creationId xmlns:a16="http://schemas.microsoft.com/office/drawing/2014/main" id="{A5B05ED0-7062-4E74-A15B-79BE8F5E5454}"/>
                </a:ext>
              </a:extLst>
            </p:cNvPr>
            <p:cNvGrpSpPr/>
            <p:nvPr/>
          </p:nvGrpSpPr>
          <p:grpSpPr>
            <a:xfrm>
              <a:off x="9707677" y="10643536"/>
              <a:ext cx="82785" cy="82785"/>
              <a:chOff x="0" y="0"/>
              <a:chExt cx="1913890" cy="1913890"/>
            </a:xfrm>
          </p:grpSpPr>
          <p:sp>
            <p:nvSpPr>
              <p:cNvPr id="3007" name="Freeform 886">
                <a:extLst>
                  <a:ext uri="{FF2B5EF4-FFF2-40B4-BE49-F238E27FC236}">
                    <a16:creationId xmlns:a16="http://schemas.microsoft.com/office/drawing/2014/main" id="{2F07A8AE-FFC2-4E5D-9F42-805BE08BDF7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69" name="Group 887">
              <a:extLst>
                <a:ext uri="{FF2B5EF4-FFF2-40B4-BE49-F238E27FC236}">
                  <a16:creationId xmlns:a16="http://schemas.microsoft.com/office/drawing/2014/main" id="{2EA9C34E-E55B-4E7B-A926-B35CCC30B7F8}"/>
                </a:ext>
              </a:extLst>
            </p:cNvPr>
            <p:cNvGrpSpPr/>
            <p:nvPr/>
          </p:nvGrpSpPr>
          <p:grpSpPr>
            <a:xfrm>
              <a:off x="6405" y="2693431"/>
              <a:ext cx="82785" cy="82785"/>
              <a:chOff x="0" y="0"/>
              <a:chExt cx="1913890" cy="1913890"/>
            </a:xfrm>
          </p:grpSpPr>
          <p:sp>
            <p:nvSpPr>
              <p:cNvPr id="3006" name="Freeform 888">
                <a:extLst>
                  <a:ext uri="{FF2B5EF4-FFF2-40B4-BE49-F238E27FC236}">
                    <a16:creationId xmlns:a16="http://schemas.microsoft.com/office/drawing/2014/main" id="{459CABFE-796D-4322-9FF5-DAB7DC80249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0" name="Group 889">
              <a:extLst>
                <a:ext uri="{FF2B5EF4-FFF2-40B4-BE49-F238E27FC236}">
                  <a16:creationId xmlns:a16="http://schemas.microsoft.com/office/drawing/2014/main" id="{77B4CA64-55F7-4090-8358-8F0660586EAF}"/>
                </a:ext>
              </a:extLst>
            </p:cNvPr>
            <p:cNvGrpSpPr/>
            <p:nvPr/>
          </p:nvGrpSpPr>
          <p:grpSpPr>
            <a:xfrm>
              <a:off x="6405" y="9073915"/>
              <a:ext cx="82785" cy="82785"/>
              <a:chOff x="0" y="0"/>
              <a:chExt cx="1913890" cy="1913890"/>
            </a:xfrm>
          </p:grpSpPr>
          <p:sp>
            <p:nvSpPr>
              <p:cNvPr id="3005" name="Freeform 890">
                <a:extLst>
                  <a:ext uri="{FF2B5EF4-FFF2-40B4-BE49-F238E27FC236}">
                    <a16:creationId xmlns:a16="http://schemas.microsoft.com/office/drawing/2014/main" id="{11D3ED4B-E9A8-4985-9486-AEDC2333210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1" name="Group 891">
              <a:extLst>
                <a:ext uri="{FF2B5EF4-FFF2-40B4-BE49-F238E27FC236}">
                  <a16:creationId xmlns:a16="http://schemas.microsoft.com/office/drawing/2014/main" id="{A36DAC8A-61AA-456A-8575-D4391CDEFEE4}"/>
                </a:ext>
              </a:extLst>
            </p:cNvPr>
            <p:cNvGrpSpPr/>
            <p:nvPr/>
          </p:nvGrpSpPr>
          <p:grpSpPr>
            <a:xfrm>
              <a:off x="6405" y="5881131"/>
              <a:ext cx="82785" cy="82785"/>
              <a:chOff x="0" y="0"/>
              <a:chExt cx="1913890" cy="1913890"/>
            </a:xfrm>
          </p:grpSpPr>
          <p:sp>
            <p:nvSpPr>
              <p:cNvPr id="3004" name="Freeform 892">
                <a:extLst>
                  <a:ext uri="{FF2B5EF4-FFF2-40B4-BE49-F238E27FC236}">
                    <a16:creationId xmlns:a16="http://schemas.microsoft.com/office/drawing/2014/main" id="{CAA05859-2343-4F96-A646-15F29F63FB3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2" name="Group 893">
              <a:extLst>
                <a:ext uri="{FF2B5EF4-FFF2-40B4-BE49-F238E27FC236}">
                  <a16:creationId xmlns:a16="http://schemas.microsoft.com/office/drawing/2014/main" id="{90EE5E4C-7E40-40DD-88FB-FE72A64EA358}"/>
                </a:ext>
              </a:extLst>
            </p:cNvPr>
            <p:cNvGrpSpPr/>
            <p:nvPr/>
          </p:nvGrpSpPr>
          <p:grpSpPr>
            <a:xfrm>
              <a:off x="9707677" y="2693431"/>
              <a:ext cx="82785" cy="82785"/>
              <a:chOff x="0" y="0"/>
              <a:chExt cx="1913890" cy="1913890"/>
            </a:xfrm>
          </p:grpSpPr>
          <p:sp>
            <p:nvSpPr>
              <p:cNvPr id="3003" name="Freeform 894">
                <a:extLst>
                  <a:ext uri="{FF2B5EF4-FFF2-40B4-BE49-F238E27FC236}">
                    <a16:creationId xmlns:a16="http://schemas.microsoft.com/office/drawing/2014/main" id="{13130392-FB4F-453E-8D78-647D4DA2E02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3" name="Group 895">
              <a:extLst>
                <a:ext uri="{FF2B5EF4-FFF2-40B4-BE49-F238E27FC236}">
                  <a16:creationId xmlns:a16="http://schemas.microsoft.com/office/drawing/2014/main" id="{265A0599-9C21-466A-AA9D-6A18013F69C2}"/>
                </a:ext>
              </a:extLst>
            </p:cNvPr>
            <p:cNvGrpSpPr/>
            <p:nvPr/>
          </p:nvGrpSpPr>
          <p:grpSpPr>
            <a:xfrm>
              <a:off x="9707677" y="9073915"/>
              <a:ext cx="82785" cy="82785"/>
              <a:chOff x="0" y="0"/>
              <a:chExt cx="1913890" cy="1913890"/>
            </a:xfrm>
          </p:grpSpPr>
          <p:sp>
            <p:nvSpPr>
              <p:cNvPr id="3002" name="Freeform 896">
                <a:extLst>
                  <a:ext uri="{FF2B5EF4-FFF2-40B4-BE49-F238E27FC236}">
                    <a16:creationId xmlns:a16="http://schemas.microsoft.com/office/drawing/2014/main" id="{7FE6DA8A-397C-4EE0-A214-BEEC4391720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4" name="Group 897">
              <a:extLst>
                <a:ext uri="{FF2B5EF4-FFF2-40B4-BE49-F238E27FC236}">
                  <a16:creationId xmlns:a16="http://schemas.microsoft.com/office/drawing/2014/main" id="{AC4B2B20-B5CD-449D-BCF4-8CE631FA5492}"/>
                </a:ext>
              </a:extLst>
            </p:cNvPr>
            <p:cNvGrpSpPr/>
            <p:nvPr/>
          </p:nvGrpSpPr>
          <p:grpSpPr>
            <a:xfrm>
              <a:off x="9707677" y="5881131"/>
              <a:ext cx="82785" cy="82785"/>
              <a:chOff x="0" y="0"/>
              <a:chExt cx="1913890" cy="1913890"/>
            </a:xfrm>
          </p:grpSpPr>
          <p:sp>
            <p:nvSpPr>
              <p:cNvPr id="3001" name="Freeform 898">
                <a:extLst>
                  <a:ext uri="{FF2B5EF4-FFF2-40B4-BE49-F238E27FC236}">
                    <a16:creationId xmlns:a16="http://schemas.microsoft.com/office/drawing/2014/main" id="{38C10897-DDEE-4C26-A536-A04E4C61B62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5" name="Group 899">
              <a:extLst>
                <a:ext uri="{FF2B5EF4-FFF2-40B4-BE49-F238E27FC236}">
                  <a16:creationId xmlns:a16="http://schemas.microsoft.com/office/drawing/2014/main" id="{44CA1B54-E363-4059-B50D-54DB8413A25F}"/>
                </a:ext>
              </a:extLst>
            </p:cNvPr>
            <p:cNvGrpSpPr/>
            <p:nvPr/>
          </p:nvGrpSpPr>
          <p:grpSpPr>
            <a:xfrm>
              <a:off x="6500554" y="1075351"/>
              <a:ext cx="82785" cy="82785"/>
              <a:chOff x="0" y="0"/>
              <a:chExt cx="1913890" cy="1913890"/>
            </a:xfrm>
          </p:grpSpPr>
          <p:sp>
            <p:nvSpPr>
              <p:cNvPr id="3000" name="Freeform 900">
                <a:extLst>
                  <a:ext uri="{FF2B5EF4-FFF2-40B4-BE49-F238E27FC236}">
                    <a16:creationId xmlns:a16="http://schemas.microsoft.com/office/drawing/2014/main" id="{8D858C29-06C8-4CE2-8B8A-F7E4CA36EC4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6" name="Group 901">
              <a:extLst>
                <a:ext uri="{FF2B5EF4-FFF2-40B4-BE49-F238E27FC236}">
                  <a16:creationId xmlns:a16="http://schemas.microsoft.com/office/drawing/2014/main" id="{6D97EC6D-BE7B-4F4A-8009-28377C6E0E4A}"/>
                </a:ext>
              </a:extLst>
            </p:cNvPr>
            <p:cNvGrpSpPr/>
            <p:nvPr/>
          </p:nvGrpSpPr>
          <p:grpSpPr>
            <a:xfrm>
              <a:off x="6500554" y="7455836"/>
              <a:ext cx="82785" cy="82785"/>
              <a:chOff x="0" y="0"/>
              <a:chExt cx="1913890" cy="1913890"/>
            </a:xfrm>
          </p:grpSpPr>
          <p:sp>
            <p:nvSpPr>
              <p:cNvPr id="2999" name="Freeform 902">
                <a:extLst>
                  <a:ext uri="{FF2B5EF4-FFF2-40B4-BE49-F238E27FC236}">
                    <a16:creationId xmlns:a16="http://schemas.microsoft.com/office/drawing/2014/main" id="{C021213F-6B5E-43DE-8416-9604830742E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7" name="Group 903">
              <a:extLst>
                <a:ext uri="{FF2B5EF4-FFF2-40B4-BE49-F238E27FC236}">
                  <a16:creationId xmlns:a16="http://schemas.microsoft.com/office/drawing/2014/main" id="{8E01F148-12AF-4D79-BD71-E643890F1B0E}"/>
                </a:ext>
              </a:extLst>
            </p:cNvPr>
            <p:cNvGrpSpPr/>
            <p:nvPr/>
          </p:nvGrpSpPr>
          <p:grpSpPr>
            <a:xfrm>
              <a:off x="6500554" y="4263051"/>
              <a:ext cx="82785" cy="82785"/>
              <a:chOff x="0" y="0"/>
              <a:chExt cx="1913890" cy="1913890"/>
            </a:xfrm>
          </p:grpSpPr>
          <p:sp>
            <p:nvSpPr>
              <p:cNvPr id="2998" name="Freeform 904">
                <a:extLst>
                  <a:ext uri="{FF2B5EF4-FFF2-40B4-BE49-F238E27FC236}">
                    <a16:creationId xmlns:a16="http://schemas.microsoft.com/office/drawing/2014/main" id="{483F2EF4-D039-41F2-A8C0-5BFE5B2D735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8" name="Group 905">
              <a:extLst>
                <a:ext uri="{FF2B5EF4-FFF2-40B4-BE49-F238E27FC236}">
                  <a16:creationId xmlns:a16="http://schemas.microsoft.com/office/drawing/2014/main" id="{7169E44B-A4E5-487C-9F9A-8C0418AAC561}"/>
                </a:ext>
              </a:extLst>
            </p:cNvPr>
            <p:cNvGrpSpPr/>
            <p:nvPr/>
          </p:nvGrpSpPr>
          <p:grpSpPr>
            <a:xfrm>
              <a:off x="6500554" y="10643536"/>
              <a:ext cx="82785" cy="82785"/>
              <a:chOff x="0" y="0"/>
              <a:chExt cx="1913890" cy="1913890"/>
            </a:xfrm>
          </p:grpSpPr>
          <p:sp>
            <p:nvSpPr>
              <p:cNvPr id="2997" name="Freeform 906">
                <a:extLst>
                  <a:ext uri="{FF2B5EF4-FFF2-40B4-BE49-F238E27FC236}">
                    <a16:creationId xmlns:a16="http://schemas.microsoft.com/office/drawing/2014/main" id="{5BFE7057-44AC-43F9-A723-A5EA7E2460A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79" name="Group 907">
              <a:extLst>
                <a:ext uri="{FF2B5EF4-FFF2-40B4-BE49-F238E27FC236}">
                  <a16:creationId xmlns:a16="http://schemas.microsoft.com/office/drawing/2014/main" id="{C2B752D2-EFFC-4531-B21A-7272D82EC766}"/>
                </a:ext>
              </a:extLst>
            </p:cNvPr>
            <p:cNvGrpSpPr/>
            <p:nvPr/>
          </p:nvGrpSpPr>
          <p:grpSpPr>
            <a:xfrm>
              <a:off x="16201826" y="1075351"/>
              <a:ext cx="82785" cy="82785"/>
              <a:chOff x="0" y="0"/>
              <a:chExt cx="1913890" cy="1913890"/>
            </a:xfrm>
          </p:grpSpPr>
          <p:sp>
            <p:nvSpPr>
              <p:cNvPr id="2996" name="Freeform 908">
                <a:extLst>
                  <a:ext uri="{FF2B5EF4-FFF2-40B4-BE49-F238E27FC236}">
                    <a16:creationId xmlns:a16="http://schemas.microsoft.com/office/drawing/2014/main" id="{21AB73DF-6651-405D-87DF-A67E06EFB61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0" name="Group 909">
              <a:extLst>
                <a:ext uri="{FF2B5EF4-FFF2-40B4-BE49-F238E27FC236}">
                  <a16:creationId xmlns:a16="http://schemas.microsoft.com/office/drawing/2014/main" id="{C94987BA-712B-423E-85B3-86521CA9EA6B}"/>
                </a:ext>
              </a:extLst>
            </p:cNvPr>
            <p:cNvGrpSpPr/>
            <p:nvPr/>
          </p:nvGrpSpPr>
          <p:grpSpPr>
            <a:xfrm>
              <a:off x="16201826" y="7455836"/>
              <a:ext cx="82785" cy="82785"/>
              <a:chOff x="0" y="0"/>
              <a:chExt cx="1913890" cy="1913890"/>
            </a:xfrm>
          </p:grpSpPr>
          <p:sp>
            <p:nvSpPr>
              <p:cNvPr id="2995" name="Freeform 910">
                <a:extLst>
                  <a:ext uri="{FF2B5EF4-FFF2-40B4-BE49-F238E27FC236}">
                    <a16:creationId xmlns:a16="http://schemas.microsoft.com/office/drawing/2014/main" id="{EF533843-E8F3-40C1-8A5E-39C33DCD3D0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1" name="Group 911">
              <a:extLst>
                <a:ext uri="{FF2B5EF4-FFF2-40B4-BE49-F238E27FC236}">
                  <a16:creationId xmlns:a16="http://schemas.microsoft.com/office/drawing/2014/main" id="{E73BCEED-112A-4D82-9399-BDC33784DF59}"/>
                </a:ext>
              </a:extLst>
            </p:cNvPr>
            <p:cNvGrpSpPr/>
            <p:nvPr/>
          </p:nvGrpSpPr>
          <p:grpSpPr>
            <a:xfrm>
              <a:off x="16201826" y="4263051"/>
              <a:ext cx="82785" cy="82785"/>
              <a:chOff x="0" y="0"/>
              <a:chExt cx="1913890" cy="1913890"/>
            </a:xfrm>
          </p:grpSpPr>
          <p:sp>
            <p:nvSpPr>
              <p:cNvPr id="2994" name="Freeform 912">
                <a:extLst>
                  <a:ext uri="{FF2B5EF4-FFF2-40B4-BE49-F238E27FC236}">
                    <a16:creationId xmlns:a16="http://schemas.microsoft.com/office/drawing/2014/main" id="{CA36A774-7FF4-44FF-8006-1924F27ACA1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2" name="Group 913">
              <a:extLst>
                <a:ext uri="{FF2B5EF4-FFF2-40B4-BE49-F238E27FC236}">
                  <a16:creationId xmlns:a16="http://schemas.microsoft.com/office/drawing/2014/main" id="{47712CEB-473E-4348-B2FC-9BD587BDB94F}"/>
                </a:ext>
              </a:extLst>
            </p:cNvPr>
            <p:cNvGrpSpPr/>
            <p:nvPr/>
          </p:nvGrpSpPr>
          <p:grpSpPr>
            <a:xfrm>
              <a:off x="16201826" y="10643536"/>
              <a:ext cx="82785" cy="82785"/>
              <a:chOff x="0" y="0"/>
              <a:chExt cx="1913890" cy="1913890"/>
            </a:xfrm>
          </p:grpSpPr>
          <p:sp>
            <p:nvSpPr>
              <p:cNvPr id="2993" name="Freeform 914">
                <a:extLst>
                  <a:ext uri="{FF2B5EF4-FFF2-40B4-BE49-F238E27FC236}">
                    <a16:creationId xmlns:a16="http://schemas.microsoft.com/office/drawing/2014/main" id="{0D2FEECF-98F3-4161-BA95-5B03A4B45A8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3" name="Group 915">
              <a:extLst>
                <a:ext uri="{FF2B5EF4-FFF2-40B4-BE49-F238E27FC236}">
                  <a16:creationId xmlns:a16="http://schemas.microsoft.com/office/drawing/2014/main" id="{530EA9B8-3ECA-4FEA-9EB5-49B10325191E}"/>
                </a:ext>
              </a:extLst>
            </p:cNvPr>
            <p:cNvGrpSpPr/>
            <p:nvPr/>
          </p:nvGrpSpPr>
          <p:grpSpPr>
            <a:xfrm>
              <a:off x="19389206" y="1075351"/>
              <a:ext cx="82785" cy="82785"/>
              <a:chOff x="0" y="0"/>
              <a:chExt cx="1913890" cy="1913890"/>
            </a:xfrm>
          </p:grpSpPr>
          <p:sp>
            <p:nvSpPr>
              <p:cNvPr id="2992" name="Freeform 916">
                <a:extLst>
                  <a:ext uri="{FF2B5EF4-FFF2-40B4-BE49-F238E27FC236}">
                    <a16:creationId xmlns:a16="http://schemas.microsoft.com/office/drawing/2014/main" id="{7D3CFEE0-B8A9-499B-974E-99833CC849B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4" name="Group 917">
              <a:extLst>
                <a:ext uri="{FF2B5EF4-FFF2-40B4-BE49-F238E27FC236}">
                  <a16:creationId xmlns:a16="http://schemas.microsoft.com/office/drawing/2014/main" id="{85BC6221-5AFE-4F7E-A95F-66C3CC2D9F90}"/>
                </a:ext>
              </a:extLst>
            </p:cNvPr>
            <p:cNvGrpSpPr/>
            <p:nvPr/>
          </p:nvGrpSpPr>
          <p:grpSpPr>
            <a:xfrm>
              <a:off x="19389206" y="7455836"/>
              <a:ext cx="82785" cy="82785"/>
              <a:chOff x="0" y="0"/>
              <a:chExt cx="1913890" cy="1913890"/>
            </a:xfrm>
          </p:grpSpPr>
          <p:sp>
            <p:nvSpPr>
              <p:cNvPr id="2991" name="Freeform 918">
                <a:extLst>
                  <a:ext uri="{FF2B5EF4-FFF2-40B4-BE49-F238E27FC236}">
                    <a16:creationId xmlns:a16="http://schemas.microsoft.com/office/drawing/2014/main" id="{E91A9FFE-1826-4C0F-8364-0850AA733E9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5" name="Group 919">
              <a:extLst>
                <a:ext uri="{FF2B5EF4-FFF2-40B4-BE49-F238E27FC236}">
                  <a16:creationId xmlns:a16="http://schemas.microsoft.com/office/drawing/2014/main" id="{ACE2ACC7-CAA1-46E5-9D01-4D612B640A6D}"/>
                </a:ext>
              </a:extLst>
            </p:cNvPr>
            <p:cNvGrpSpPr/>
            <p:nvPr/>
          </p:nvGrpSpPr>
          <p:grpSpPr>
            <a:xfrm>
              <a:off x="19389206" y="4263051"/>
              <a:ext cx="82785" cy="82785"/>
              <a:chOff x="0" y="0"/>
              <a:chExt cx="1913890" cy="1913890"/>
            </a:xfrm>
          </p:grpSpPr>
          <p:sp>
            <p:nvSpPr>
              <p:cNvPr id="2990" name="Freeform 920">
                <a:extLst>
                  <a:ext uri="{FF2B5EF4-FFF2-40B4-BE49-F238E27FC236}">
                    <a16:creationId xmlns:a16="http://schemas.microsoft.com/office/drawing/2014/main" id="{5BD1A7A2-680A-47B0-B7E6-782F6BB35C3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6" name="Group 921">
              <a:extLst>
                <a:ext uri="{FF2B5EF4-FFF2-40B4-BE49-F238E27FC236}">
                  <a16:creationId xmlns:a16="http://schemas.microsoft.com/office/drawing/2014/main" id="{C75D10BC-C570-4F33-A058-F85895677448}"/>
                </a:ext>
              </a:extLst>
            </p:cNvPr>
            <p:cNvGrpSpPr/>
            <p:nvPr/>
          </p:nvGrpSpPr>
          <p:grpSpPr>
            <a:xfrm>
              <a:off x="19389206" y="10643536"/>
              <a:ext cx="82785" cy="82785"/>
              <a:chOff x="0" y="0"/>
              <a:chExt cx="1913890" cy="1913890"/>
            </a:xfrm>
          </p:grpSpPr>
          <p:sp>
            <p:nvSpPr>
              <p:cNvPr id="2989" name="Freeform 922">
                <a:extLst>
                  <a:ext uri="{FF2B5EF4-FFF2-40B4-BE49-F238E27FC236}">
                    <a16:creationId xmlns:a16="http://schemas.microsoft.com/office/drawing/2014/main" id="{53D709CF-7441-4CC3-A2DB-D8CF1C2487A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7" name="Group 923">
              <a:extLst>
                <a:ext uri="{FF2B5EF4-FFF2-40B4-BE49-F238E27FC236}">
                  <a16:creationId xmlns:a16="http://schemas.microsoft.com/office/drawing/2014/main" id="{F1FDBCA4-5894-4725-A59C-27631CD026E6}"/>
                </a:ext>
              </a:extLst>
            </p:cNvPr>
            <p:cNvGrpSpPr/>
            <p:nvPr/>
          </p:nvGrpSpPr>
          <p:grpSpPr>
            <a:xfrm>
              <a:off x="6500554" y="2693431"/>
              <a:ext cx="82785" cy="82785"/>
              <a:chOff x="0" y="0"/>
              <a:chExt cx="1913890" cy="1913890"/>
            </a:xfrm>
          </p:grpSpPr>
          <p:sp>
            <p:nvSpPr>
              <p:cNvPr id="2988" name="Freeform 924">
                <a:extLst>
                  <a:ext uri="{FF2B5EF4-FFF2-40B4-BE49-F238E27FC236}">
                    <a16:creationId xmlns:a16="http://schemas.microsoft.com/office/drawing/2014/main" id="{1941AAC0-7C38-4095-91A4-EF8E5AB63EC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8" name="Group 925">
              <a:extLst>
                <a:ext uri="{FF2B5EF4-FFF2-40B4-BE49-F238E27FC236}">
                  <a16:creationId xmlns:a16="http://schemas.microsoft.com/office/drawing/2014/main" id="{1BBA4D61-A01D-452D-B5FE-3B8F9D382FAC}"/>
                </a:ext>
              </a:extLst>
            </p:cNvPr>
            <p:cNvGrpSpPr/>
            <p:nvPr/>
          </p:nvGrpSpPr>
          <p:grpSpPr>
            <a:xfrm>
              <a:off x="6500554" y="9073915"/>
              <a:ext cx="82785" cy="82785"/>
              <a:chOff x="0" y="0"/>
              <a:chExt cx="1913890" cy="1913890"/>
            </a:xfrm>
          </p:grpSpPr>
          <p:sp>
            <p:nvSpPr>
              <p:cNvPr id="2987" name="Freeform 926">
                <a:extLst>
                  <a:ext uri="{FF2B5EF4-FFF2-40B4-BE49-F238E27FC236}">
                    <a16:creationId xmlns:a16="http://schemas.microsoft.com/office/drawing/2014/main" id="{685C282C-8F2F-43A3-9978-111D603DA35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89" name="Group 927">
              <a:extLst>
                <a:ext uri="{FF2B5EF4-FFF2-40B4-BE49-F238E27FC236}">
                  <a16:creationId xmlns:a16="http://schemas.microsoft.com/office/drawing/2014/main" id="{B1760021-47A3-44B0-A9C3-F9C785DDD2F8}"/>
                </a:ext>
              </a:extLst>
            </p:cNvPr>
            <p:cNvGrpSpPr/>
            <p:nvPr/>
          </p:nvGrpSpPr>
          <p:grpSpPr>
            <a:xfrm>
              <a:off x="6500554" y="5881131"/>
              <a:ext cx="82785" cy="82785"/>
              <a:chOff x="0" y="0"/>
              <a:chExt cx="1913890" cy="1913890"/>
            </a:xfrm>
          </p:grpSpPr>
          <p:sp>
            <p:nvSpPr>
              <p:cNvPr id="2986" name="Freeform 928">
                <a:extLst>
                  <a:ext uri="{FF2B5EF4-FFF2-40B4-BE49-F238E27FC236}">
                    <a16:creationId xmlns:a16="http://schemas.microsoft.com/office/drawing/2014/main" id="{C4C7DB7E-6D7D-4023-8636-7A1693023B8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0" name="Group 929">
              <a:extLst>
                <a:ext uri="{FF2B5EF4-FFF2-40B4-BE49-F238E27FC236}">
                  <a16:creationId xmlns:a16="http://schemas.microsoft.com/office/drawing/2014/main" id="{CD1E2CFC-2D0A-4F2A-B814-68E642954D13}"/>
                </a:ext>
              </a:extLst>
            </p:cNvPr>
            <p:cNvGrpSpPr/>
            <p:nvPr/>
          </p:nvGrpSpPr>
          <p:grpSpPr>
            <a:xfrm>
              <a:off x="16201826" y="2693431"/>
              <a:ext cx="82785" cy="82785"/>
              <a:chOff x="0" y="0"/>
              <a:chExt cx="1913890" cy="1913890"/>
            </a:xfrm>
          </p:grpSpPr>
          <p:sp>
            <p:nvSpPr>
              <p:cNvPr id="2985" name="Freeform 930">
                <a:extLst>
                  <a:ext uri="{FF2B5EF4-FFF2-40B4-BE49-F238E27FC236}">
                    <a16:creationId xmlns:a16="http://schemas.microsoft.com/office/drawing/2014/main" id="{A183ECD9-2378-4E81-9CD9-59890843DF7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1" name="Group 931">
              <a:extLst>
                <a:ext uri="{FF2B5EF4-FFF2-40B4-BE49-F238E27FC236}">
                  <a16:creationId xmlns:a16="http://schemas.microsoft.com/office/drawing/2014/main" id="{0EF026DB-F4D2-4517-9A4F-3ED1316AB067}"/>
                </a:ext>
              </a:extLst>
            </p:cNvPr>
            <p:cNvGrpSpPr/>
            <p:nvPr/>
          </p:nvGrpSpPr>
          <p:grpSpPr>
            <a:xfrm>
              <a:off x="16201826" y="9073915"/>
              <a:ext cx="82785" cy="82785"/>
              <a:chOff x="0" y="0"/>
              <a:chExt cx="1913890" cy="1913890"/>
            </a:xfrm>
          </p:grpSpPr>
          <p:sp>
            <p:nvSpPr>
              <p:cNvPr id="2984" name="Freeform 932">
                <a:extLst>
                  <a:ext uri="{FF2B5EF4-FFF2-40B4-BE49-F238E27FC236}">
                    <a16:creationId xmlns:a16="http://schemas.microsoft.com/office/drawing/2014/main" id="{B455EC2E-28B4-407E-8B36-3C15AC9E48D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2" name="Group 933">
              <a:extLst>
                <a:ext uri="{FF2B5EF4-FFF2-40B4-BE49-F238E27FC236}">
                  <a16:creationId xmlns:a16="http://schemas.microsoft.com/office/drawing/2014/main" id="{C2E2E490-D2B4-4CB2-8703-D1535300CC74}"/>
                </a:ext>
              </a:extLst>
            </p:cNvPr>
            <p:cNvGrpSpPr/>
            <p:nvPr/>
          </p:nvGrpSpPr>
          <p:grpSpPr>
            <a:xfrm>
              <a:off x="16201826" y="5881131"/>
              <a:ext cx="82785" cy="82785"/>
              <a:chOff x="0" y="0"/>
              <a:chExt cx="1913890" cy="1913890"/>
            </a:xfrm>
          </p:grpSpPr>
          <p:sp>
            <p:nvSpPr>
              <p:cNvPr id="2983" name="Freeform 934">
                <a:extLst>
                  <a:ext uri="{FF2B5EF4-FFF2-40B4-BE49-F238E27FC236}">
                    <a16:creationId xmlns:a16="http://schemas.microsoft.com/office/drawing/2014/main" id="{2C6588D5-FD86-4EE2-8361-F63D069E12C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3" name="Group 935">
              <a:extLst>
                <a:ext uri="{FF2B5EF4-FFF2-40B4-BE49-F238E27FC236}">
                  <a16:creationId xmlns:a16="http://schemas.microsoft.com/office/drawing/2014/main" id="{A4395220-14E6-41AF-959F-EB3B6CF76437}"/>
                </a:ext>
              </a:extLst>
            </p:cNvPr>
            <p:cNvGrpSpPr/>
            <p:nvPr/>
          </p:nvGrpSpPr>
          <p:grpSpPr>
            <a:xfrm>
              <a:off x="19389206" y="2693431"/>
              <a:ext cx="82785" cy="82785"/>
              <a:chOff x="0" y="0"/>
              <a:chExt cx="1913890" cy="1913890"/>
            </a:xfrm>
          </p:grpSpPr>
          <p:sp>
            <p:nvSpPr>
              <p:cNvPr id="2982" name="Freeform 936">
                <a:extLst>
                  <a:ext uri="{FF2B5EF4-FFF2-40B4-BE49-F238E27FC236}">
                    <a16:creationId xmlns:a16="http://schemas.microsoft.com/office/drawing/2014/main" id="{83B75B03-A307-4092-ABD7-D91CE9F66A3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4" name="Group 937">
              <a:extLst>
                <a:ext uri="{FF2B5EF4-FFF2-40B4-BE49-F238E27FC236}">
                  <a16:creationId xmlns:a16="http://schemas.microsoft.com/office/drawing/2014/main" id="{10F88246-E8BC-44CC-AD3F-BA6E5B53957D}"/>
                </a:ext>
              </a:extLst>
            </p:cNvPr>
            <p:cNvGrpSpPr/>
            <p:nvPr/>
          </p:nvGrpSpPr>
          <p:grpSpPr>
            <a:xfrm>
              <a:off x="19389206" y="9073915"/>
              <a:ext cx="82785" cy="82785"/>
              <a:chOff x="0" y="0"/>
              <a:chExt cx="1913890" cy="1913890"/>
            </a:xfrm>
          </p:grpSpPr>
          <p:sp>
            <p:nvSpPr>
              <p:cNvPr id="2981" name="Freeform 938">
                <a:extLst>
                  <a:ext uri="{FF2B5EF4-FFF2-40B4-BE49-F238E27FC236}">
                    <a16:creationId xmlns:a16="http://schemas.microsoft.com/office/drawing/2014/main" id="{B8094D4E-B9F4-4790-A14C-33512572920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5" name="Group 939">
              <a:extLst>
                <a:ext uri="{FF2B5EF4-FFF2-40B4-BE49-F238E27FC236}">
                  <a16:creationId xmlns:a16="http://schemas.microsoft.com/office/drawing/2014/main" id="{757D12A0-65A7-4FA7-A015-C575EA3F05FD}"/>
                </a:ext>
              </a:extLst>
            </p:cNvPr>
            <p:cNvGrpSpPr/>
            <p:nvPr/>
          </p:nvGrpSpPr>
          <p:grpSpPr>
            <a:xfrm>
              <a:off x="19389206" y="5881131"/>
              <a:ext cx="82785" cy="82785"/>
              <a:chOff x="0" y="0"/>
              <a:chExt cx="1913890" cy="1913890"/>
            </a:xfrm>
          </p:grpSpPr>
          <p:sp>
            <p:nvSpPr>
              <p:cNvPr id="2980" name="Freeform 940">
                <a:extLst>
                  <a:ext uri="{FF2B5EF4-FFF2-40B4-BE49-F238E27FC236}">
                    <a16:creationId xmlns:a16="http://schemas.microsoft.com/office/drawing/2014/main" id="{2A2D5209-231F-4DBA-AC47-AD5066D9AB0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6" name="Group 941">
              <a:extLst>
                <a:ext uri="{FF2B5EF4-FFF2-40B4-BE49-F238E27FC236}">
                  <a16:creationId xmlns:a16="http://schemas.microsoft.com/office/drawing/2014/main" id="{35722B50-795C-49D1-B86B-7FA9D628B112}"/>
                </a:ext>
              </a:extLst>
            </p:cNvPr>
            <p:cNvGrpSpPr/>
            <p:nvPr/>
          </p:nvGrpSpPr>
          <p:grpSpPr>
            <a:xfrm>
              <a:off x="3254270" y="1075351"/>
              <a:ext cx="82785" cy="82785"/>
              <a:chOff x="0" y="0"/>
              <a:chExt cx="1913890" cy="1913890"/>
            </a:xfrm>
          </p:grpSpPr>
          <p:sp>
            <p:nvSpPr>
              <p:cNvPr id="2979" name="Freeform 942">
                <a:extLst>
                  <a:ext uri="{FF2B5EF4-FFF2-40B4-BE49-F238E27FC236}">
                    <a16:creationId xmlns:a16="http://schemas.microsoft.com/office/drawing/2014/main" id="{58BB2BE2-212E-42D6-BF28-DDCAFD41A20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7" name="Group 943">
              <a:extLst>
                <a:ext uri="{FF2B5EF4-FFF2-40B4-BE49-F238E27FC236}">
                  <a16:creationId xmlns:a16="http://schemas.microsoft.com/office/drawing/2014/main" id="{650EFDB2-28BE-4ABF-A9F4-F8B63AB8A011}"/>
                </a:ext>
              </a:extLst>
            </p:cNvPr>
            <p:cNvGrpSpPr/>
            <p:nvPr/>
          </p:nvGrpSpPr>
          <p:grpSpPr>
            <a:xfrm>
              <a:off x="3254270" y="7455836"/>
              <a:ext cx="82785" cy="82785"/>
              <a:chOff x="0" y="0"/>
              <a:chExt cx="1913890" cy="1913890"/>
            </a:xfrm>
          </p:grpSpPr>
          <p:sp>
            <p:nvSpPr>
              <p:cNvPr id="2978" name="Freeform 944">
                <a:extLst>
                  <a:ext uri="{FF2B5EF4-FFF2-40B4-BE49-F238E27FC236}">
                    <a16:creationId xmlns:a16="http://schemas.microsoft.com/office/drawing/2014/main" id="{22305204-21F0-4168-976F-9EC1332AE6D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8" name="Group 945">
              <a:extLst>
                <a:ext uri="{FF2B5EF4-FFF2-40B4-BE49-F238E27FC236}">
                  <a16:creationId xmlns:a16="http://schemas.microsoft.com/office/drawing/2014/main" id="{BF04ACD9-F3C6-4780-B158-D859B15E2B9D}"/>
                </a:ext>
              </a:extLst>
            </p:cNvPr>
            <p:cNvGrpSpPr/>
            <p:nvPr/>
          </p:nvGrpSpPr>
          <p:grpSpPr>
            <a:xfrm>
              <a:off x="3254270" y="4263051"/>
              <a:ext cx="82785" cy="82785"/>
              <a:chOff x="0" y="0"/>
              <a:chExt cx="1913890" cy="1913890"/>
            </a:xfrm>
          </p:grpSpPr>
          <p:sp>
            <p:nvSpPr>
              <p:cNvPr id="2977" name="Freeform 946">
                <a:extLst>
                  <a:ext uri="{FF2B5EF4-FFF2-40B4-BE49-F238E27FC236}">
                    <a16:creationId xmlns:a16="http://schemas.microsoft.com/office/drawing/2014/main" id="{6FC717CA-07E7-4019-B141-644F19671ED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199" name="Group 947">
              <a:extLst>
                <a:ext uri="{FF2B5EF4-FFF2-40B4-BE49-F238E27FC236}">
                  <a16:creationId xmlns:a16="http://schemas.microsoft.com/office/drawing/2014/main" id="{C8E7B3BE-B514-4EBB-8790-A217491DEBB1}"/>
                </a:ext>
              </a:extLst>
            </p:cNvPr>
            <p:cNvGrpSpPr/>
            <p:nvPr/>
          </p:nvGrpSpPr>
          <p:grpSpPr>
            <a:xfrm>
              <a:off x="3254270" y="10643536"/>
              <a:ext cx="82785" cy="82785"/>
              <a:chOff x="0" y="0"/>
              <a:chExt cx="1913890" cy="1913890"/>
            </a:xfrm>
          </p:grpSpPr>
          <p:sp>
            <p:nvSpPr>
              <p:cNvPr id="2976" name="Freeform 948">
                <a:extLst>
                  <a:ext uri="{FF2B5EF4-FFF2-40B4-BE49-F238E27FC236}">
                    <a16:creationId xmlns:a16="http://schemas.microsoft.com/office/drawing/2014/main" id="{E95257AC-6059-42AC-9C5B-6AE1A9B3B58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0" name="Group 949">
              <a:extLst>
                <a:ext uri="{FF2B5EF4-FFF2-40B4-BE49-F238E27FC236}">
                  <a16:creationId xmlns:a16="http://schemas.microsoft.com/office/drawing/2014/main" id="{A3AF1B4C-E901-4C6D-A686-9D746A4036FD}"/>
                </a:ext>
              </a:extLst>
            </p:cNvPr>
            <p:cNvGrpSpPr/>
            <p:nvPr/>
          </p:nvGrpSpPr>
          <p:grpSpPr>
            <a:xfrm>
              <a:off x="12955542" y="1075351"/>
              <a:ext cx="82785" cy="82785"/>
              <a:chOff x="0" y="0"/>
              <a:chExt cx="1913890" cy="1913890"/>
            </a:xfrm>
          </p:grpSpPr>
          <p:sp>
            <p:nvSpPr>
              <p:cNvPr id="2975" name="Freeform 950">
                <a:extLst>
                  <a:ext uri="{FF2B5EF4-FFF2-40B4-BE49-F238E27FC236}">
                    <a16:creationId xmlns:a16="http://schemas.microsoft.com/office/drawing/2014/main" id="{AF09933D-756B-4DDB-A157-15BF672B2A5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1" name="Group 951">
              <a:extLst>
                <a:ext uri="{FF2B5EF4-FFF2-40B4-BE49-F238E27FC236}">
                  <a16:creationId xmlns:a16="http://schemas.microsoft.com/office/drawing/2014/main" id="{E3477336-1451-40D7-A2EF-477FD27A93D7}"/>
                </a:ext>
              </a:extLst>
            </p:cNvPr>
            <p:cNvGrpSpPr/>
            <p:nvPr/>
          </p:nvGrpSpPr>
          <p:grpSpPr>
            <a:xfrm>
              <a:off x="12955542" y="7455836"/>
              <a:ext cx="82785" cy="82785"/>
              <a:chOff x="0" y="0"/>
              <a:chExt cx="1913890" cy="1913890"/>
            </a:xfrm>
          </p:grpSpPr>
          <p:sp>
            <p:nvSpPr>
              <p:cNvPr id="2974" name="Freeform 952">
                <a:extLst>
                  <a:ext uri="{FF2B5EF4-FFF2-40B4-BE49-F238E27FC236}">
                    <a16:creationId xmlns:a16="http://schemas.microsoft.com/office/drawing/2014/main" id="{ED54717F-2478-407E-8F52-526F6A73414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2" name="Group 953">
              <a:extLst>
                <a:ext uri="{FF2B5EF4-FFF2-40B4-BE49-F238E27FC236}">
                  <a16:creationId xmlns:a16="http://schemas.microsoft.com/office/drawing/2014/main" id="{09C45EB5-0896-4BBD-98FD-03662E78E399}"/>
                </a:ext>
              </a:extLst>
            </p:cNvPr>
            <p:cNvGrpSpPr/>
            <p:nvPr/>
          </p:nvGrpSpPr>
          <p:grpSpPr>
            <a:xfrm>
              <a:off x="12955542" y="4263051"/>
              <a:ext cx="82785" cy="82785"/>
              <a:chOff x="0" y="0"/>
              <a:chExt cx="1913890" cy="1913890"/>
            </a:xfrm>
          </p:grpSpPr>
          <p:sp>
            <p:nvSpPr>
              <p:cNvPr id="2973" name="Freeform 954">
                <a:extLst>
                  <a:ext uri="{FF2B5EF4-FFF2-40B4-BE49-F238E27FC236}">
                    <a16:creationId xmlns:a16="http://schemas.microsoft.com/office/drawing/2014/main" id="{0CEE8814-70EE-4629-B621-76165CD4CFA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3" name="Group 955">
              <a:extLst>
                <a:ext uri="{FF2B5EF4-FFF2-40B4-BE49-F238E27FC236}">
                  <a16:creationId xmlns:a16="http://schemas.microsoft.com/office/drawing/2014/main" id="{F095A9B0-0B85-4DE7-B309-1C6BD374F9D6}"/>
                </a:ext>
              </a:extLst>
            </p:cNvPr>
            <p:cNvGrpSpPr/>
            <p:nvPr/>
          </p:nvGrpSpPr>
          <p:grpSpPr>
            <a:xfrm>
              <a:off x="12955542" y="10643536"/>
              <a:ext cx="82785" cy="82785"/>
              <a:chOff x="0" y="0"/>
              <a:chExt cx="1913890" cy="1913890"/>
            </a:xfrm>
          </p:grpSpPr>
          <p:sp>
            <p:nvSpPr>
              <p:cNvPr id="2972" name="Freeform 956">
                <a:extLst>
                  <a:ext uri="{FF2B5EF4-FFF2-40B4-BE49-F238E27FC236}">
                    <a16:creationId xmlns:a16="http://schemas.microsoft.com/office/drawing/2014/main" id="{10CB79F8-D156-4266-83B3-F54C4D218FE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4" name="Group 957">
              <a:extLst>
                <a:ext uri="{FF2B5EF4-FFF2-40B4-BE49-F238E27FC236}">
                  <a16:creationId xmlns:a16="http://schemas.microsoft.com/office/drawing/2014/main" id="{DB32996E-3B14-498A-8CDE-92AC62F7A7F4}"/>
                </a:ext>
              </a:extLst>
            </p:cNvPr>
            <p:cNvGrpSpPr/>
            <p:nvPr/>
          </p:nvGrpSpPr>
          <p:grpSpPr>
            <a:xfrm>
              <a:off x="3254270" y="2693431"/>
              <a:ext cx="82785" cy="82785"/>
              <a:chOff x="0" y="0"/>
              <a:chExt cx="1913890" cy="1913890"/>
            </a:xfrm>
          </p:grpSpPr>
          <p:sp>
            <p:nvSpPr>
              <p:cNvPr id="2971" name="Freeform 958">
                <a:extLst>
                  <a:ext uri="{FF2B5EF4-FFF2-40B4-BE49-F238E27FC236}">
                    <a16:creationId xmlns:a16="http://schemas.microsoft.com/office/drawing/2014/main" id="{9A0FC9C5-A8C0-4372-8E76-8B3CA6EC22A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5" name="Group 959">
              <a:extLst>
                <a:ext uri="{FF2B5EF4-FFF2-40B4-BE49-F238E27FC236}">
                  <a16:creationId xmlns:a16="http://schemas.microsoft.com/office/drawing/2014/main" id="{EA5C3E9D-B609-4584-B021-364E622D17C8}"/>
                </a:ext>
              </a:extLst>
            </p:cNvPr>
            <p:cNvGrpSpPr/>
            <p:nvPr/>
          </p:nvGrpSpPr>
          <p:grpSpPr>
            <a:xfrm>
              <a:off x="3254270" y="9073915"/>
              <a:ext cx="82785" cy="82785"/>
              <a:chOff x="0" y="0"/>
              <a:chExt cx="1913890" cy="1913890"/>
            </a:xfrm>
          </p:grpSpPr>
          <p:sp>
            <p:nvSpPr>
              <p:cNvPr id="2970" name="Freeform 960">
                <a:extLst>
                  <a:ext uri="{FF2B5EF4-FFF2-40B4-BE49-F238E27FC236}">
                    <a16:creationId xmlns:a16="http://schemas.microsoft.com/office/drawing/2014/main" id="{EB0B225B-6CB6-44BD-A998-A5AD1DA3DBE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6" name="Group 961">
              <a:extLst>
                <a:ext uri="{FF2B5EF4-FFF2-40B4-BE49-F238E27FC236}">
                  <a16:creationId xmlns:a16="http://schemas.microsoft.com/office/drawing/2014/main" id="{BD2CE39F-C32D-4019-B981-A3364A937C65}"/>
                </a:ext>
              </a:extLst>
            </p:cNvPr>
            <p:cNvGrpSpPr/>
            <p:nvPr/>
          </p:nvGrpSpPr>
          <p:grpSpPr>
            <a:xfrm>
              <a:off x="3254270" y="5881131"/>
              <a:ext cx="82785" cy="82785"/>
              <a:chOff x="0" y="0"/>
              <a:chExt cx="1913890" cy="1913890"/>
            </a:xfrm>
          </p:grpSpPr>
          <p:sp>
            <p:nvSpPr>
              <p:cNvPr id="2969" name="Freeform 962">
                <a:extLst>
                  <a:ext uri="{FF2B5EF4-FFF2-40B4-BE49-F238E27FC236}">
                    <a16:creationId xmlns:a16="http://schemas.microsoft.com/office/drawing/2014/main" id="{393B31F4-C145-453B-924E-D645040C33E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7" name="Group 963">
              <a:extLst>
                <a:ext uri="{FF2B5EF4-FFF2-40B4-BE49-F238E27FC236}">
                  <a16:creationId xmlns:a16="http://schemas.microsoft.com/office/drawing/2014/main" id="{C713F377-0ED8-4C2B-80B4-02BC87C381A0}"/>
                </a:ext>
              </a:extLst>
            </p:cNvPr>
            <p:cNvGrpSpPr/>
            <p:nvPr/>
          </p:nvGrpSpPr>
          <p:grpSpPr>
            <a:xfrm>
              <a:off x="12955542" y="2693431"/>
              <a:ext cx="82785" cy="82785"/>
              <a:chOff x="0" y="0"/>
              <a:chExt cx="1913890" cy="1913890"/>
            </a:xfrm>
          </p:grpSpPr>
          <p:sp>
            <p:nvSpPr>
              <p:cNvPr id="2968" name="Freeform 964">
                <a:extLst>
                  <a:ext uri="{FF2B5EF4-FFF2-40B4-BE49-F238E27FC236}">
                    <a16:creationId xmlns:a16="http://schemas.microsoft.com/office/drawing/2014/main" id="{7A77CCA7-4992-4B20-8D91-4ADB940BF50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8" name="Group 965">
              <a:extLst>
                <a:ext uri="{FF2B5EF4-FFF2-40B4-BE49-F238E27FC236}">
                  <a16:creationId xmlns:a16="http://schemas.microsoft.com/office/drawing/2014/main" id="{D70FD3D2-1835-4513-960C-0807331A51E5}"/>
                </a:ext>
              </a:extLst>
            </p:cNvPr>
            <p:cNvGrpSpPr/>
            <p:nvPr/>
          </p:nvGrpSpPr>
          <p:grpSpPr>
            <a:xfrm>
              <a:off x="12955542" y="9073915"/>
              <a:ext cx="82785" cy="82785"/>
              <a:chOff x="0" y="0"/>
              <a:chExt cx="1913890" cy="1913890"/>
            </a:xfrm>
          </p:grpSpPr>
          <p:sp>
            <p:nvSpPr>
              <p:cNvPr id="2967" name="Freeform 966">
                <a:extLst>
                  <a:ext uri="{FF2B5EF4-FFF2-40B4-BE49-F238E27FC236}">
                    <a16:creationId xmlns:a16="http://schemas.microsoft.com/office/drawing/2014/main" id="{F989F1ED-64EA-4FA4-A400-EAF344B2EB5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09" name="Group 967">
              <a:extLst>
                <a:ext uri="{FF2B5EF4-FFF2-40B4-BE49-F238E27FC236}">
                  <a16:creationId xmlns:a16="http://schemas.microsoft.com/office/drawing/2014/main" id="{DD442996-9AB6-42CE-903C-36DAD0C579ED}"/>
                </a:ext>
              </a:extLst>
            </p:cNvPr>
            <p:cNvGrpSpPr/>
            <p:nvPr/>
          </p:nvGrpSpPr>
          <p:grpSpPr>
            <a:xfrm>
              <a:off x="12955542" y="5881131"/>
              <a:ext cx="82785" cy="82785"/>
              <a:chOff x="0" y="0"/>
              <a:chExt cx="1913890" cy="1913890"/>
            </a:xfrm>
          </p:grpSpPr>
          <p:sp>
            <p:nvSpPr>
              <p:cNvPr id="2966" name="Freeform 968">
                <a:extLst>
                  <a:ext uri="{FF2B5EF4-FFF2-40B4-BE49-F238E27FC236}">
                    <a16:creationId xmlns:a16="http://schemas.microsoft.com/office/drawing/2014/main" id="{B9FFDF89-2F7F-4A96-8090-990E24A4E14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0" name="Group 969">
              <a:extLst>
                <a:ext uri="{FF2B5EF4-FFF2-40B4-BE49-F238E27FC236}">
                  <a16:creationId xmlns:a16="http://schemas.microsoft.com/office/drawing/2014/main" id="{92138C0F-41B8-4B95-B568-48E937A27117}"/>
                </a:ext>
              </a:extLst>
            </p:cNvPr>
            <p:cNvGrpSpPr/>
            <p:nvPr/>
          </p:nvGrpSpPr>
          <p:grpSpPr>
            <a:xfrm>
              <a:off x="2172630" y="0"/>
              <a:ext cx="82785" cy="82785"/>
              <a:chOff x="0" y="0"/>
              <a:chExt cx="1913890" cy="1913890"/>
            </a:xfrm>
          </p:grpSpPr>
          <p:sp>
            <p:nvSpPr>
              <p:cNvPr id="2965" name="Freeform 970">
                <a:extLst>
                  <a:ext uri="{FF2B5EF4-FFF2-40B4-BE49-F238E27FC236}">
                    <a16:creationId xmlns:a16="http://schemas.microsoft.com/office/drawing/2014/main" id="{B5F06EC7-58D1-4313-B773-846E821C067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1" name="Group 971">
              <a:extLst>
                <a:ext uri="{FF2B5EF4-FFF2-40B4-BE49-F238E27FC236}">
                  <a16:creationId xmlns:a16="http://schemas.microsoft.com/office/drawing/2014/main" id="{4B46F42C-F9BA-4B65-B88E-D2CE9E0723FD}"/>
                </a:ext>
              </a:extLst>
            </p:cNvPr>
            <p:cNvGrpSpPr/>
            <p:nvPr/>
          </p:nvGrpSpPr>
          <p:grpSpPr>
            <a:xfrm>
              <a:off x="2172630" y="6380485"/>
              <a:ext cx="82785" cy="82785"/>
              <a:chOff x="0" y="0"/>
              <a:chExt cx="1913890" cy="1913890"/>
            </a:xfrm>
          </p:grpSpPr>
          <p:sp>
            <p:nvSpPr>
              <p:cNvPr id="2964" name="Freeform 972">
                <a:extLst>
                  <a:ext uri="{FF2B5EF4-FFF2-40B4-BE49-F238E27FC236}">
                    <a16:creationId xmlns:a16="http://schemas.microsoft.com/office/drawing/2014/main" id="{0E043A97-774C-4163-8279-F8226FCCBE3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2" name="Group 973">
              <a:extLst>
                <a:ext uri="{FF2B5EF4-FFF2-40B4-BE49-F238E27FC236}">
                  <a16:creationId xmlns:a16="http://schemas.microsoft.com/office/drawing/2014/main" id="{96C6EBCE-CEB9-4828-BCD7-321E652741BD}"/>
                </a:ext>
              </a:extLst>
            </p:cNvPr>
            <p:cNvGrpSpPr/>
            <p:nvPr/>
          </p:nvGrpSpPr>
          <p:grpSpPr>
            <a:xfrm>
              <a:off x="2172630" y="3187700"/>
              <a:ext cx="82785" cy="82785"/>
              <a:chOff x="0" y="0"/>
              <a:chExt cx="1913890" cy="1913890"/>
            </a:xfrm>
          </p:grpSpPr>
          <p:sp>
            <p:nvSpPr>
              <p:cNvPr id="2963" name="Freeform 974">
                <a:extLst>
                  <a:ext uri="{FF2B5EF4-FFF2-40B4-BE49-F238E27FC236}">
                    <a16:creationId xmlns:a16="http://schemas.microsoft.com/office/drawing/2014/main" id="{3F33B562-DC26-4AF2-BB1C-0C59C4AA077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3" name="Group 975">
              <a:extLst>
                <a:ext uri="{FF2B5EF4-FFF2-40B4-BE49-F238E27FC236}">
                  <a16:creationId xmlns:a16="http://schemas.microsoft.com/office/drawing/2014/main" id="{5E8B9169-8FF4-45A7-9955-2FFA0E6A7CE7}"/>
                </a:ext>
              </a:extLst>
            </p:cNvPr>
            <p:cNvGrpSpPr/>
            <p:nvPr/>
          </p:nvGrpSpPr>
          <p:grpSpPr>
            <a:xfrm>
              <a:off x="2172630" y="9568185"/>
              <a:ext cx="82785" cy="82785"/>
              <a:chOff x="0" y="0"/>
              <a:chExt cx="1913890" cy="1913890"/>
            </a:xfrm>
          </p:grpSpPr>
          <p:sp>
            <p:nvSpPr>
              <p:cNvPr id="2962" name="Freeform 976">
                <a:extLst>
                  <a:ext uri="{FF2B5EF4-FFF2-40B4-BE49-F238E27FC236}">
                    <a16:creationId xmlns:a16="http://schemas.microsoft.com/office/drawing/2014/main" id="{138B49BD-E411-4C79-A904-DD3B265A3F3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4" name="Group 977">
              <a:extLst>
                <a:ext uri="{FF2B5EF4-FFF2-40B4-BE49-F238E27FC236}">
                  <a16:creationId xmlns:a16="http://schemas.microsoft.com/office/drawing/2014/main" id="{5B7ED282-0E34-4D85-A4BF-AFF2D43ECDBD}"/>
                </a:ext>
              </a:extLst>
            </p:cNvPr>
            <p:cNvGrpSpPr/>
            <p:nvPr/>
          </p:nvGrpSpPr>
          <p:grpSpPr>
            <a:xfrm>
              <a:off x="11873903" y="0"/>
              <a:ext cx="82785" cy="82785"/>
              <a:chOff x="0" y="0"/>
              <a:chExt cx="1913890" cy="1913890"/>
            </a:xfrm>
          </p:grpSpPr>
          <p:sp>
            <p:nvSpPr>
              <p:cNvPr id="2961" name="Freeform 978">
                <a:extLst>
                  <a:ext uri="{FF2B5EF4-FFF2-40B4-BE49-F238E27FC236}">
                    <a16:creationId xmlns:a16="http://schemas.microsoft.com/office/drawing/2014/main" id="{A7D56422-0FF5-4C27-8D70-1150D5F1720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5" name="Group 979">
              <a:extLst>
                <a:ext uri="{FF2B5EF4-FFF2-40B4-BE49-F238E27FC236}">
                  <a16:creationId xmlns:a16="http://schemas.microsoft.com/office/drawing/2014/main" id="{3F460038-B3EC-47B9-8CE7-121D0538A989}"/>
                </a:ext>
              </a:extLst>
            </p:cNvPr>
            <p:cNvGrpSpPr/>
            <p:nvPr/>
          </p:nvGrpSpPr>
          <p:grpSpPr>
            <a:xfrm>
              <a:off x="11873903" y="6380485"/>
              <a:ext cx="82785" cy="82785"/>
              <a:chOff x="0" y="0"/>
              <a:chExt cx="1913890" cy="1913890"/>
            </a:xfrm>
          </p:grpSpPr>
          <p:sp>
            <p:nvSpPr>
              <p:cNvPr id="2960" name="Freeform 980">
                <a:extLst>
                  <a:ext uri="{FF2B5EF4-FFF2-40B4-BE49-F238E27FC236}">
                    <a16:creationId xmlns:a16="http://schemas.microsoft.com/office/drawing/2014/main" id="{A024CFF6-282C-4FE2-A119-C50A7D41A67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6" name="Group 981">
              <a:extLst>
                <a:ext uri="{FF2B5EF4-FFF2-40B4-BE49-F238E27FC236}">
                  <a16:creationId xmlns:a16="http://schemas.microsoft.com/office/drawing/2014/main" id="{4312C130-512D-400B-85BE-6874247225B1}"/>
                </a:ext>
              </a:extLst>
            </p:cNvPr>
            <p:cNvGrpSpPr/>
            <p:nvPr/>
          </p:nvGrpSpPr>
          <p:grpSpPr>
            <a:xfrm>
              <a:off x="11873903" y="3187700"/>
              <a:ext cx="82785" cy="82785"/>
              <a:chOff x="0" y="0"/>
              <a:chExt cx="1913890" cy="1913890"/>
            </a:xfrm>
          </p:grpSpPr>
          <p:sp>
            <p:nvSpPr>
              <p:cNvPr id="2959" name="Freeform 982">
                <a:extLst>
                  <a:ext uri="{FF2B5EF4-FFF2-40B4-BE49-F238E27FC236}">
                    <a16:creationId xmlns:a16="http://schemas.microsoft.com/office/drawing/2014/main" id="{C65683E3-0E5C-42C0-AA6C-EFCFE627009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7" name="Group 983">
              <a:extLst>
                <a:ext uri="{FF2B5EF4-FFF2-40B4-BE49-F238E27FC236}">
                  <a16:creationId xmlns:a16="http://schemas.microsoft.com/office/drawing/2014/main" id="{600B749A-4923-4657-A6F9-A9842E77DD3B}"/>
                </a:ext>
              </a:extLst>
            </p:cNvPr>
            <p:cNvGrpSpPr/>
            <p:nvPr/>
          </p:nvGrpSpPr>
          <p:grpSpPr>
            <a:xfrm>
              <a:off x="11873903" y="9568185"/>
              <a:ext cx="82785" cy="82785"/>
              <a:chOff x="0" y="0"/>
              <a:chExt cx="1913890" cy="1913890"/>
            </a:xfrm>
          </p:grpSpPr>
          <p:sp>
            <p:nvSpPr>
              <p:cNvPr id="2958" name="Freeform 984">
                <a:extLst>
                  <a:ext uri="{FF2B5EF4-FFF2-40B4-BE49-F238E27FC236}">
                    <a16:creationId xmlns:a16="http://schemas.microsoft.com/office/drawing/2014/main" id="{EE8201D3-A9FE-4C82-BCB8-D8C2F0E0595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8" name="Group 985">
              <a:extLst>
                <a:ext uri="{FF2B5EF4-FFF2-40B4-BE49-F238E27FC236}">
                  <a16:creationId xmlns:a16="http://schemas.microsoft.com/office/drawing/2014/main" id="{46618BD3-671A-4BBC-B5AB-BB8B26105317}"/>
                </a:ext>
              </a:extLst>
            </p:cNvPr>
            <p:cNvGrpSpPr/>
            <p:nvPr/>
          </p:nvGrpSpPr>
          <p:grpSpPr>
            <a:xfrm>
              <a:off x="2172630" y="1618080"/>
              <a:ext cx="82785" cy="82785"/>
              <a:chOff x="0" y="0"/>
              <a:chExt cx="1913890" cy="1913890"/>
            </a:xfrm>
          </p:grpSpPr>
          <p:sp>
            <p:nvSpPr>
              <p:cNvPr id="2957" name="Freeform 986">
                <a:extLst>
                  <a:ext uri="{FF2B5EF4-FFF2-40B4-BE49-F238E27FC236}">
                    <a16:creationId xmlns:a16="http://schemas.microsoft.com/office/drawing/2014/main" id="{912CE3CD-3ACD-4D2F-B5DD-A721957434A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19" name="Group 987">
              <a:extLst>
                <a:ext uri="{FF2B5EF4-FFF2-40B4-BE49-F238E27FC236}">
                  <a16:creationId xmlns:a16="http://schemas.microsoft.com/office/drawing/2014/main" id="{602E255E-4306-4CA3-9F6C-1DB16D4EC5CB}"/>
                </a:ext>
              </a:extLst>
            </p:cNvPr>
            <p:cNvGrpSpPr/>
            <p:nvPr/>
          </p:nvGrpSpPr>
          <p:grpSpPr>
            <a:xfrm>
              <a:off x="2172630" y="7998564"/>
              <a:ext cx="82785" cy="82785"/>
              <a:chOff x="0" y="0"/>
              <a:chExt cx="1913890" cy="1913890"/>
            </a:xfrm>
          </p:grpSpPr>
          <p:sp>
            <p:nvSpPr>
              <p:cNvPr id="2956" name="Freeform 988">
                <a:extLst>
                  <a:ext uri="{FF2B5EF4-FFF2-40B4-BE49-F238E27FC236}">
                    <a16:creationId xmlns:a16="http://schemas.microsoft.com/office/drawing/2014/main" id="{53E88309-F9A5-4E08-BD5B-F1183E2A89E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0" name="Group 989">
              <a:extLst>
                <a:ext uri="{FF2B5EF4-FFF2-40B4-BE49-F238E27FC236}">
                  <a16:creationId xmlns:a16="http://schemas.microsoft.com/office/drawing/2014/main" id="{AFD255B5-2F39-4459-B4A2-B09C766DFAB0}"/>
                </a:ext>
              </a:extLst>
            </p:cNvPr>
            <p:cNvGrpSpPr/>
            <p:nvPr/>
          </p:nvGrpSpPr>
          <p:grpSpPr>
            <a:xfrm>
              <a:off x="2172630" y="4805780"/>
              <a:ext cx="82785" cy="82785"/>
              <a:chOff x="0" y="0"/>
              <a:chExt cx="1913890" cy="1913890"/>
            </a:xfrm>
          </p:grpSpPr>
          <p:sp>
            <p:nvSpPr>
              <p:cNvPr id="2955" name="Freeform 990">
                <a:extLst>
                  <a:ext uri="{FF2B5EF4-FFF2-40B4-BE49-F238E27FC236}">
                    <a16:creationId xmlns:a16="http://schemas.microsoft.com/office/drawing/2014/main" id="{1325EF56-B1C7-4D66-A321-1BD0330C8A8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1" name="Group 991">
              <a:extLst>
                <a:ext uri="{FF2B5EF4-FFF2-40B4-BE49-F238E27FC236}">
                  <a16:creationId xmlns:a16="http://schemas.microsoft.com/office/drawing/2014/main" id="{13AB3537-368F-4B2C-ACFE-0F4580AFA665}"/>
                </a:ext>
              </a:extLst>
            </p:cNvPr>
            <p:cNvGrpSpPr/>
            <p:nvPr/>
          </p:nvGrpSpPr>
          <p:grpSpPr>
            <a:xfrm>
              <a:off x="11873903" y="1618080"/>
              <a:ext cx="82785" cy="82785"/>
              <a:chOff x="0" y="0"/>
              <a:chExt cx="1913890" cy="1913890"/>
            </a:xfrm>
          </p:grpSpPr>
          <p:sp>
            <p:nvSpPr>
              <p:cNvPr id="2954" name="Freeform 992">
                <a:extLst>
                  <a:ext uri="{FF2B5EF4-FFF2-40B4-BE49-F238E27FC236}">
                    <a16:creationId xmlns:a16="http://schemas.microsoft.com/office/drawing/2014/main" id="{3DDA25CA-7365-4F02-B5AC-34F1EE2B5FD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2" name="Group 993">
              <a:extLst>
                <a:ext uri="{FF2B5EF4-FFF2-40B4-BE49-F238E27FC236}">
                  <a16:creationId xmlns:a16="http://schemas.microsoft.com/office/drawing/2014/main" id="{1553E8CB-55E1-4F95-97B7-9DA7EFFD02EB}"/>
                </a:ext>
              </a:extLst>
            </p:cNvPr>
            <p:cNvGrpSpPr/>
            <p:nvPr/>
          </p:nvGrpSpPr>
          <p:grpSpPr>
            <a:xfrm>
              <a:off x="11873903" y="7998564"/>
              <a:ext cx="82785" cy="82785"/>
              <a:chOff x="0" y="0"/>
              <a:chExt cx="1913890" cy="1913890"/>
            </a:xfrm>
          </p:grpSpPr>
          <p:sp>
            <p:nvSpPr>
              <p:cNvPr id="2953" name="Freeform 994">
                <a:extLst>
                  <a:ext uri="{FF2B5EF4-FFF2-40B4-BE49-F238E27FC236}">
                    <a16:creationId xmlns:a16="http://schemas.microsoft.com/office/drawing/2014/main" id="{6A1F0368-B924-4239-9B54-38A14DA3F73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3" name="Group 995">
              <a:extLst>
                <a:ext uri="{FF2B5EF4-FFF2-40B4-BE49-F238E27FC236}">
                  <a16:creationId xmlns:a16="http://schemas.microsoft.com/office/drawing/2014/main" id="{9AF871F4-11E3-4E35-AC25-E325B66BBAFE}"/>
                </a:ext>
              </a:extLst>
            </p:cNvPr>
            <p:cNvGrpSpPr/>
            <p:nvPr/>
          </p:nvGrpSpPr>
          <p:grpSpPr>
            <a:xfrm>
              <a:off x="11873903" y="4805780"/>
              <a:ext cx="82785" cy="82785"/>
              <a:chOff x="0" y="0"/>
              <a:chExt cx="1913890" cy="1913890"/>
            </a:xfrm>
          </p:grpSpPr>
          <p:sp>
            <p:nvSpPr>
              <p:cNvPr id="2952" name="Freeform 996">
                <a:extLst>
                  <a:ext uri="{FF2B5EF4-FFF2-40B4-BE49-F238E27FC236}">
                    <a16:creationId xmlns:a16="http://schemas.microsoft.com/office/drawing/2014/main" id="{6BE7D205-D111-413C-838C-1EAD26C7E1F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4" name="Group 997">
              <a:extLst>
                <a:ext uri="{FF2B5EF4-FFF2-40B4-BE49-F238E27FC236}">
                  <a16:creationId xmlns:a16="http://schemas.microsoft.com/office/drawing/2014/main" id="{4A1241E6-C4B3-4B40-B891-91C8A83DEEE9}"/>
                </a:ext>
              </a:extLst>
            </p:cNvPr>
            <p:cNvGrpSpPr/>
            <p:nvPr/>
          </p:nvGrpSpPr>
          <p:grpSpPr>
            <a:xfrm>
              <a:off x="8666779" y="0"/>
              <a:ext cx="82785" cy="82785"/>
              <a:chOff x="0" y="0"/>
              <a:chExt cx="1913890" cy="1913890"/>
            </a:xfrm>
          </p:grpSpPr>
          <p:sp>
            <p:nvSpPr>
              <p:cNvPr id="2951" name="Freeform 998">
                <a:extLst>
                  <a:ext uri="{FF2B5EF4-FFF2-40B4-BE49-F238E27FC236}">
                    <a16:creationId xmlns:a16="http://schemas.microsoft.com/office/drawing/2014/main" id="{A783D8EF-C531-4413-96FA-5CDDD6FB09A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5" name="Group 999">
              <a:extLst>
                <a:ext uri="{FF2B5EF4-FFF2-40B4-BE49-F238E27FC236}">
                  <a16:creationId xmlns:a16="http://schemas.microsoft.com/office/drawing/2014/main" id="{C6368BEA-0E77-4072-AADE-291F0A627B82}"/>
                </a:ext>
              </a:extLst>
            </p:cNvPr>
            <p:cNvGrpSpPr/>
            <p:nvPr/>
          </p:nvGrpSpPr>
          <p:grpSpPr>
            <a:xfrm>
              <a:off x="8666779" y="6380485"/>
              <a:ext cx="82785" cy="82785"/>
              <a:chOff x="0" y="0"/>
              <a:chExt cx="1913890" cy="1913890"/>
            </a:xfrm>
          </p:grpSpPr>
          <p:sp>
            <p:nvSpPr>
              <p:cNvPr id="2950" name="Freeform 1000">
                <a:extLst>
                  <a:ext uri="{FF2B5EF4-FFF2-40B4-BE49-F238E27FC236}">
                    <a16:creationId xmlns:a16="http://schemas.microsoft.com/office/drawing/2014/main" id="{B1A87B57-970F-43B3-A7A3-47952097E73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6" name="Group 1001">
              <a:extLst>
                <a:ext uri="{FF2B5EF4-FFF2-40B4-BE49-F238E27FC236}">
                  <a16:creationId xmlns:a16="http://schemas.microsoft.com/office/drawing/2014/main" id="{35DE73BF-B19F-4B47-8CF7-822FA4CFD92D}"/>
                </a:ext>
              </a:extLst>
            </p:cNvPr>
            <p:cNvGrpSpPr/>
            <p:nvPr/>
          </p:nvGrpSpPr>
          <p:grpSpPr>
            <a:xfrm>
              <a:off x="8666779" y="3187700"/>
              <a:ext cx="82785" cy="82785"/>
              <a:chOff x="0" y="0"/>
              <a:chExt cx="1913890" cy="1913890"/>
            </a:xfrm>
          </p:grpSpPr>
          <p:sp>
            <p:nvSpPr>
              <p:cNvPr id="2949" name="Freeform 1002">
                <a:extLst>
                  <a:ext uri="{FF2B5EF4-FFF2-40B4-BE49-F238E27FC236}">
                    <a16:creationId xmlns:a16="http://schemas.microsoft.com/office/drawing/2014/main" id="{88D5C809-DF20-4DB5-897B-6E3607530F2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7" name="Group 1003">
              <a:extLst>
                <a:ext uri="{FF2B5EF4-FFF2-40B4-BE49-F238E27FC236}">
                  <a16:creationId xmlns:a16="http://schemas.microsoft.com/office/drawing/2014/main" id="{3627846C-4113-4145-92D8-6A569FB09343}"/>
                </a:ext>
              </a:extLst>
            </p:cNvPr>
            <p:cNvGrpSpPr/>
            <p:nvPr/>
          </p:nvGrpSpPr>
          <p:grpSpPr>
            <a:xfrm>
              <a:off x="8666779" y="9568185"/>
              <a:ext cx="82785" cy="82785"/>
              <a:chOff x="0" y="0"/>
              <a:chExt cx="1913890" cy="1913890"/>
            </a:xfrm>
          </p:grpSpPr>
          <p:sp>
            <p:nvSpPr>
              <p:cNvPr id="2948" name="Freeform 1004">
                <a:extLst>
                  <a:ext uri="{FF2B5EF4-FFF2-40B4-BE49-F238E27FC236}">
                    <a16:creationId xmlns:a16="http://schemas.microsoft.com/office/drawing/2014/main" id="{49FCFF9F-B91B-43D0-B318-EEF78766D04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8" name="Group 1005">
              <a:extLst>
                <a:ext uri="{FF2B5EF4-FFF2-40B4-BE49-F238E27FC236}">
                  <a16:creationId xmlns:a16="http://schemas.microsoft.com/office/drawing/2014/main" id="{0EF219E9-D76E-4637-A001-8CF2B4C2ADEE}"/>
                </a:ext>
              </a:extLst>
            </p:cNvPr>
            <p:cNvGrpSpPr/>
            <p:nvPr/>
          </p:nvGrpSpPr>
          <p:grpSpPr>
            <a:xfrm>
              <a:off x="18368052" y="0"/>
              <a:ext cx="82785" cy="82785"/>
              <a:chOff x="0" y="0"/>
              <a:chExt cx="1913890" cy="1913890"/>
            </a:xfrm>
          </p:grpSpPr>
          <p:sp>
            <p:nvSpPr>
              <p:cNvPr id="2947" name="Freeform 1006">
                <a:extLst>
                  <a:ext uri="{FF2B5EF4-FFF2-40B4-BE49-F238E27FC236}">
                    <a16:creationId xmlns:a16="http://schemas.microsoft.com/office/drawing/2014/main" id="{2C87D82C-5270-40D5-A020-1CE694D9F51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29" name="Group 1007">
              <a:extLst>
                <a:ext uri="{FF2B5EF4-FFF2-40B4-BE49-F238E27FC236}">
                  <a16:creationId xmlns:a16="http://schemas.microsoft.com/office/drawing/2014/main" id="{2BD46CEA-630B-4BAE-8A25-4142A4DCF267}"/>
                </a:ext>
              </a:extLst>
            </p:cNvPr>
            <p:cNvGrpSpPr/>
            <p:nvPr/>
          </p:nvGrpSpPr>
          <p:grpSpPr>
            <a:xfrm>
              <a:off x="18368052" y="6380485"/>
              <a:ext cx="82785" cy="82785"/>
              <a:chOff x="0" y="0"/>
              <a:chExt cx="1913890" cy="1913890"/>
            </a:xfrm>
          </p:grpSpPr>
          <p:sp>
            <p:nvSpPr>
              <p:cNvPr id="2946" name="Freeform 1008">
                <a:extLst>
                  <a:ext uri="{FF2B5EF4-FFF2-40B4-BE49-F238E27FC236}">
                    <a16:creationId xmlns:a16="http://schemas.microsoft.com/office/drawing/2014/main" id="{27EC80F2-C731-44AF-ACE8-3C252A039EC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0" name="Group 1009">
              <a:extLst>
                <a:ext uri="{FF2B5EF4-FFF2-40B4-BE49-F238E27FC236}">
                  <a16:creationId xmlns:a16="http://schemas.microsoft.com/office/drawing/2014/main" id="{2FFAB42D-5BE0-49C0-B2FD-47CC7BF139F6}"/>
                </a:ext>
              </a:extLst>
            </p:cNvPr>
            <p:cNvGrpSpPr/>
            <p:nvPr/>
          </p:nvGrpSpPr>
          <p:grpSpPr>
            <a:xfrm>
              <a:off x="18368052" y="3187700"/>
              <a:ext cx="82785" cy="82785"/>
              <a:chOff x="0" y="0"/>
              <a:chExt cx="1913890" cy="1913890"/>
            </a:xfrm>
          </p:grpSpPr>
          <p:sp>
            <p:nvSpPr>
              <p:cNvPr id="2945" name="Freeform 1010">
                <a:extLst>
                  <a:ext uri="{FF2B5EF4-FFF2-40B4-BE49-F238E27FC236}">
                    <a16:creationId xmlns:a16="http://schemas.microsoft.com/office/drawing/2014/main" id="{340DE2CA-89C8-418C-A187-9076A3CDF9B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1" name="Group 1011">
              <a:extLst>
                <a:ext uri="{FF2B5EF4-FFF2-40B4-BE49-F238E27FC236}">
                  <a16:creationId xmlns:a16="http://schemas.microsoft.com/office/drawing/2014/main" id="{6CF6737D-E2D0-426F-9E2F-28A630A9B179}"/>
                </a:ext>
              </a:extLst>
            </p:cNvPr>
            <p:cNvGrpSpPr/>
            <p:nvPr/>
          </p:nvGrpSpPr>
          <p:grpSpPr>
            <a:xfrm>
              <a:off x="18368052" y="9568185"/>
              <a:ext cx="82785" cy="82785"/>
              <a:chOff x="0" y="0"/>
              <a:chExt cx="1913890" cy="1913890"/>
            </a:xfrm>
          </p:grpSpPr>
          <p:sp>
            <p:nvSpPr>
              <p:cNvPr id="2944" name="Freeform 1012">
                <a:extLst>
                  <a:ext uri="{FF2B5EF4-FFF2-40B4-BE49-F238E27FC236}">
                    <a16:creationId xmlns:a16="http://schemas.microsoft.com/office/drawing/2014/main" id="{212A6568-E260-4675-8488-98167A4E4C8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2" name="Group 1013">
              <a:extLst>
                <a:ext uri="{FF2B5EF4-FFF2-40B4-BE49-F238E27FC236}">
                  <a16:creationId xmlns:a16="http://schemas.microsoft.com/office/drawing/2014/main" id="{A23F1A69-7C6B-487B-9315-DF839892324B}"/>
                </a:ext>
              </a:extLst>
            </p:cNvPr>
            <p:cNvGrpSpPr/>
            <p:nvPr/>
          </p:nvGrpSpPr>
          <p:grpSpPr>
            <a:xfrm>
              <a:off x="21555432" y="0"/>
              <a:ext cx="82785" cy="82785"/>
              <a:chOff x="0" y="0"/>
              <a:chExt cx="1913890" cy="1913890"/>
            </a:xfrm>
          </p:grpSpPr>
          <p:sp>
            <p:nvSpPr>
              <p:cNvPr id="2943" name="Freeform 1014">
                <a:extLst>
                  <a:ext uri="{FF2B5EF4-FFF2-40B4-BE49-F238E27FC236}">
                    <a16:creationId xmlns:a16="http://schemas.microsoft.com/office/drawing/2014/main" id="{C7737C59-DDB6-4D84-8421-4D3B8CCF164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3" name="Group 1015">
              <a:extLst>
                <a:ext uri="{FF2B5EF4-FFF2-40B4-BE49-F238E27FC236}">
                  <a16:creationId xmlns:a16="http://schemas.microsoft.com/office/drawing/2014/main" id="{0028CCF5-AC03-45C6-8F0C-B9BE7A5A1E83}"/>
                </a:ext>
              </a:extLst>
            </p:cNvPr>
            <p:cNvGrpSpPr/>
            <p:nvPr/>
          </p:nvGrpSpPr>
          <p:grpSpPr>
            <a:xfrm>
              <a:off x="21555432" y="6380485"/>
              <a:ext cx="82785" cy="82785"/>
              <a:chOff x="0" y="0"/>
              <a:chExt cx="1913890" cy="1913890"/>
            </a:xfrm>
          </p:grpSpPr>
          <p:sp>
            <p:nvSpPr>
              <p:cNvPr id="2942" name="Freeform 1016">
                <a:extLst>
                  <a:ext uri="{FF2B5EF4-FFF2-40B4-BE49-F238E27FC236}">
                    <a16:creationId xmlns:a16="http://schemas.microsoft.com/office/drawing/2014/main" id="{D8E67589-F171-457F-BA63-1DFC9D1ECAB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4" name="Group 1017">
              <a:extLst>
                <a:ext uri="{FF2B5EF4-FFF2-40B4-BE49-F238E27FC236}">
                  <a16:creationId xmlns:a16="http://schemas.microsoft.com/office/drawing/2014/main" id="{EE8D4F5C-709A-495F-93EF-1DAD51AA3C9E}"/>
                </a:ext>
              </a:extLst>
            </p:cNvPr>
            <p:cNvGrpSpPr/>
            <p:nvPr/>
          </p:nvGrpSpPr>
          <p:grpSpPr>
            <a:xfrm>
              <a:off x="21555432" y="3187700"/>
              <a:ext cx="82785" cy="82785"/>
              <a:chOff x="0" y="0"/>
              <a:chExt cx="1913890" cy="1913890"/>
            </a:xfrm>
          </p:grpSpPr>
          <p:sp>
            <p:nvSpPr>
              <p:cNvPr id="2941" name="Freeform 1018">
                <a:extLst>
                  <a:ext uri="{FF2B5EF4-FFF2-40B4-BE49-F238E27FC236}">
                    <a16:creationId xmlns:a16="http://schemas.microsoft.com/office/drawing/2014/main" id="{EFF62133-1C7A-41F2-9C07-B2CDBA2978E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5" name="Group 1019">
              <a:extLst>
                <a:ext uri="{FF2B5EF4-FFF2-40B4-BE49-F238E27FC236}">
                  <a16:creationId xmlns:a16="http://schemas.microsoft.com/office/drawing/2014/main" id="{B5C0699F-8153-472F-BA7C-2C24C55E59E0}"/>
                </a:ext>
              </a:extLst>
            </p:cNvPr>
            <p:cNvGrpSpPr/>
            <p:nvPr/>
          </p:nvGrpSpPr>
          <p:grpSpPr>
            <a:xfrm>
              <a:off x="21555432" y="9568185"/>
              <a:ext cx="82785" cy="82785"/>
              <a:chOff x="0" y="0"/>
              <a:chExt cx="1913890" cy="1913890"/>
            </a:xfrm>
          </p:grpSpPr>
          <p:sp>
            <p:nvSpPr>
              <p:cNvPr id="2940" name="Freeform 1020">
                <a:extLst>
                  <a:ext uri="{FF2B5EF4-FFF2-40B4-BE49-F238E27FC236}">
                    <a16:creationId xmlns:a16="http://schemas.microsoft.com/office/drawing/2014/main" id="{F0F59311-BEFE-4F05-8871-3B48BBD2A88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6" name="Group 1021">
              <a:extLst>
                <a:ext uri="{FF2B5EF4-FFF2-40B4-BE49-F238E27FC236}">
                  <a16:creationId xmlns:a16="http://schemas.microsoft.com/office/drawing/2014/main" id="{C09E7F80-D4BF-42E5-B0DA-A3549F4905C9}"/>
                </a:ext>
              </a:extLst>
            </p:cNvPr>
            <p:cNvGrpSpPr/>
            <p:nvPr/>
          </p:nvGrpSpPr>
          <p:grpSpPr>
            <a:xfrm>
              <a:off x="8666779" y="1618080"/>
              <a:ext cx="82785" cy="82785"/>
              <a:chOff x="0" y="0"/>
              <a:chExt cx="1913890" cy="1913890"/>
            </a:xfrm>
          </p:grpSpPr>
          <p:sp>
            <p:nvSpPr>
              <p:cNvPr id="2939" name="Freeform 1022">
                <a:extLst>
                  <a:ext uri="{FF2B5EF4-FFF2-40B4-BE49-F238E27FC236}">
                    <a16:creationId xmlns:a16="http://schemas.microsoft.com/office/drawing/2014/main" id="{E7231478-EA0E-4713-90F7-CB05FE9075E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7" name="Group 1023">
              <a:extLst>
                <a:ext uri="{FF2B5EF4-FFF2-40B4-BE49-F238E27FC236}">
                  <a16:creationId xmlns:a16="http://schemas.microsoft.com/office/drawing/2014/main" id="{FF4044EF-2D72-49D0-A4F7-C5A55FC85628}"/>
                </a:ext>
              </a:extLst>
            </p:cNvPr>
            <p:cNvGrpSpPr/>
            <p:nvPr/>
          </p:nvGrpSpPr>
          <p:grpSpPr>
            <a:xfrm>
              <a:off x="8666779" y="7998564"/>
              <a:ext cx="82785" cy="82785"/>
              <a:chOff x="0" y="0"/>
              <a:chExt cx="1913890" cy="1913890"/>
            </a:xfrm>
          </p:grpSpPr>
          <p:sp>
            <p:nvSpPr>
              <p:cNvPr id="2938" name="Freeform 1024">
                <a:extLst>
                  <a:ext uri="{FF2B5EF4-FFF2-40B4-BE49-F238E27FC236}">
                    <a16:creationId xmlns:a16="http://schemas.microsoft.com/office/drawing/2014/main" id="{28B1485F-8E3A-4048-ADA7-07D2D89A8A3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8" name="Group 1025">
              <a:extLst>
                <a:ext uri="{FF2B5EF4-FFF2-40B4-BE49-F238E27FC236}">
                  <a16:creationId xmlns:a16="http://schemas.microsoft.com/office/drawing/2014/main" id="{2261374A-3114-4767-9EEE-D2E566CFCE65}"/>
                </a:ext>
              </a:extLst>
            </p:cNvPr>
            <p:cNvGrpSpPr/>
            <p:nvPr/>
          </p:nvGrpSpPr>
          <p:grpSpPr>
            <a:xfrm>
              <a:off x="8666779" y="4805780"/>
              <a:ext cx="82785" cy="82785"/>
              <a:chOff x="0" y="0"/>
              <a:chExt cx="1913890" cy="1913890"/>
            </a:xfrm>
          </p:grpSpPr>
          <p:sp>
            <p:nvSpPr>
              <p:cNvPr id="2937" name="Freeform 1026">
                <a:extLst>
                  <a:ext uri="{FF2B5EF4-FFF2-40B4-BE49-F238E27FC236}">
                    <a16:creationId xmlns:a16="http://schemas.microsoft.com/office/drawing/2014/main" id="{1EB85AE7-EC2D-4CF2-837A-B4894FADE0C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39" name="Group 1027">
              <a:extLst>
                <a:ext uri="{FF2B5EF4-FFF2-40B4-BE49-F238E27FC236}">
                  <a16:creationId xmlns:a16="http://schemas.microsoft.com/office/drawing/2014/main" id="{24F0F090-3854-49C4-BFC9-E63C1F934146}"/>
                </a:ext>
              </a:extLst>
            </p:cNvPr>
            <p:cNvGrpSpPr/>
            <p:nvPr/>
          </p:nvGrpSpPr>
          <p:grpSpPr>
            <a:xfrm>
              <a:off x="18368052" y="1618080"/>
              <a:ext cx="82785" cy="82785"/>
              <a:chOff x="0" y="0"/>
              <a:chExt cx="1913890" cy="1913890"/>
            </a:xfrm>
          </p:grpSpPr>
          <p:sp>
            <p:nvSpPr>
              <p:cNvPr id="2936" name="Freeform 1028">
                <a:extLst>
                  <a:ext uri="{FF2B5EF4-FFF2-40B4-BE49-F238E27FC236}">
                    <a16:creationId xmlns:a16="http://schemas.microsoft.com/office/drawing/2014/main" id="{4E7138E4-CA2B-45A4-81AF-A9E4C395309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0" name="Group 1029">
              <a:extLst>
                <a:ext uri="{FF2B5EF4-FFF2-40B4-BE49-F238E27FC236}">
                  <a16:creationId xmlns:a16="http://schemas.microsoft.com/office/drawing/2014/main" id="{BC3746F8-1A44-40C1-B506-14CE6F9EB5B8}"/>
                </a:ext>
              </a:extLst>
            </p:cNvPr>
            <p:cNvGrpSpPr/>
            <p:nvPr/>
          </p:nvGrpSpPr>
          <p:grpSpPr>
            <a:xfrm>
              <a:off x="18368052" y="7998564"/>
              <a:ext cx="82785" cy="82785"/>
              <a:chOff x="0" y="0"/>
              <a:chExt cx="1913890" cy="1913890"/>
            </a:xfrm>
          </p:grpSpPr>
          <p:sp>
            <p:nvSpPr>
              <p:cNvPr id="2935" name="Freeform 1030">
                <a:extLst>
                  <a:ext uri="{FF2B5EF4-FFF2-40B4-BE49-F238E27FC236}">
                    <a16:creationId xmlns:a16="http://schemas.microsoft.com/office/drawing/2014/main" id="{8D422DFC-5909-4A97-8DD9-DDB1EAA8BC8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1" name="Group 1031">
              <a:extLst>
                <a:ext uri="{FF2B5EF4-FFF2-40B4-BE49-F238E27FC236}">
                  <a16:creationId xmlns:a16="http://schemas.microsoft.com/office/drawing/2014/main" id="{5D933CD0-8B4A-4BE5-8913-D4C811AE70F3}"/>
                </a:ext>
              </a:extLst>
            </p:cNvPr>
            <p:cNvGrpSpPr/>
            <p:nvPr/>
          </p:nvGrpSpPr>
          <p:grpSpPr>
            <a:xfrm>
              <a:off x="18368052" y="4805780"/>
              <a:ext cx="82785" cy="82785"/>
              <a:chOff x="0" y="0"/>
              <a:chExt cx="1913890" cy="1913890"/>
            </a:xfrm>
          </p:grpSpPr>
          <p:sp>
            <p:nvSpPr>
              <p:cNvPr id="2934" name="Freeform 1032">
                <a:extLst>
                  <a:ext uri="{FF2B5EF4-FFF2-40B4-BE49-F238E27FC236}">
                    <a16:creationId xmlns:a16="http://schemas.microsoft.com/office/drawing/2014/main" id="{3BAC4878-43F6-46CF-9B14-A992076F6B9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2" name="Group 1033">
              <a:extLst>
                <a:ext uri="{FF2B5EF4-FFF2-40B4-BE49-F238E27FC236}">
                  <a16:creationId xmlns:a16="http://schemas.microsoft.com/office/drawing/2014/main" id="{C042270B-652A-4E3C-8422-752C96C52F15}"/>
                </a:ext>
              </a:extLst>
            </p:cNvPr>
            <p:cNvGrpSpPr/>
            <p:nvPr/>
          </p:nvGrpSpPr>
          <p:grpSpPr>
            <a:xfrm>
              <a:off x="21555432" y="1618080"/>
              <a:ext cx="82785" cy="82785"/>
              <a:chOff x="0" y="0"/>
              <a:chExt cx="1913890" cy="1913890"/>
            </a:xfrm>
          </p:grpSpPr>
          <p:sp>
            <p:nvSpPr>
              <p:cNvPr id="2933" name="Freeform 1034">
                <a:extLst>
                  <a:ext uri="{FF2B5EF4-FFF2-40B4-BE49-F238E27FC236}">
                    <a16:creationId xmlns:a16="http://schemas.microsoft.com/office/drawing/2014/main" id="{CC0342C0-F347-4BC7-A01B-137DDCC136E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3" name="Group 1035">
              <a:extLst>
                <a:ext uri="{FF2B5EF4-FFF2-40B4-BE49-F238E27FC236}">
                  <a16:creationId xmlns:a16="http://schemas.microsoft.com/office/drawing/2014/main" id="{1033D661-7521-431B-B4EF-0DBB3EA079A7}"/>
                </a:ext>
              </a:extLst>
            </p:cNvPr>
            <p:cNvGrpSpPr/>
            <p:nvPr/>
          </p:nvGrpSpPr>
          <p:grpSpPr>
            <a:xfrm>
              <a:off x="21555432" y="7998564"/>
              <a:ext cx="82785" cy="82785"/>
              <a:chOff x="0" y="0"/>
              <a:chExt cx="1913890" cy="1913890"/>
            </a:xfrm>
          </p:grpSpPr>
          <p:sp>
            <p:nvSpPr>
              <p:cNvPr id="2932" name="Freeform 1036">
                <a:extLst>
                  <a:ext uri="{FF2B5EF4-FFF2-40B4-BE49-F238E27FC236}">
                    <a16:creationId xmlns:a16="http://schemas.microsoft.com/office/drawing/2014/main" id="{4BFAFF5D-F24B-4680-A5F6-AD4BCD75D27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4" name="Group 1037">
              <a:extLst>
                <a:ext uri="{FF2B5EF4-FFF2-40B4-BE49-F238E27FC236}">
                  <a16:creationId xmlns:a16="http://schemas.microsoft.com/office/drawing/2014/main" id="{2DE5642D-8124-4842-8F52-A0D708A09156}"/>
                </a:ext>
              </a:extLst>
            </p:cNvPr>
            <p:cNvGrpSpPr/>
            <p:nvPr/>
          </p:nvGrpSpPr>
          <p:grpSpPr>
            <a:xfrm>
              <a:off x="21555432" y="4805780"/>
              <a:ext cx="82785" cy="82785"/>
              <a:chOff x="0" y="0"/>
              <a:chExt cx="1913890" cy="1913890"/>
            </a:xfrm>
          </p:grpSpPr>
          <p:sp>
            <p:nvSpPr>
              <p:cNvPr id="2931" name="Freeform 1038">
                <a:extLst>
                  <a:ext uri="{FF2B5EF4-FFF2-40B4-BE49-F238E27FC236}">
                    <a16:creationId xmlns:a16="http://schemas.microsoft.com/office/drawing/2014/main" id="{221B3004-524A-4C63-B450-32DA25C269A2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5" name="Group 1039">
              <a:extLst>
                <a:ext uri="{FF2B5EF4-FFF2-40B4-BE49-F238E27FC236}">
                  <a16:creationId xmlns:a16="http://schemas.microsoft.com/office/drawing/2014/main" id="{67A1FD27-7847-4EFA-8204-6BC0105A5C2F}"/>
                </a:ext>
              </a:extLst>
            </p:cNvPr>
            <p:cNvGrpSpPr/>
            <p:nvPr/>
          </p:nvGrpSpPr>
          <p:grpSpPr>
            <a:xfrm>
              <a:off x="5420495" y="0"/>
              <a:ext cx="82785" cy="82785"/>
              <a:chOff x="0" y="0"/>
              <a:chExt cx="1913890" cy="1913890"/>
            </a:xfrm>
          </p:grpSpPr>
          <p:sp>
            <p:nvSpPr>
              <p:cNvPr id="2930" name="Freeform 1040">
                <a:extLst>
                  <a:ext uri="{FF2B5EF4-FFF2-40B4-BE49-F238E27FC236}">
                    <a16:creationId xmlns:a16="http://schemas.microsoft.com/office/drawing/2014/main" id="{8788D61F-7462-492A-86B3-5C7AD31C97B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6" name="Group 1041">
              <a:extLst>
                <a:ext uri="{FF2B5EF4-FFF2-40B4-BE49-F238E27FC236}">
                  <a16:creationId xmlns:a16="http://schemas.microsoft.com/office/drawing/2014/main" id="{6751DD1F-DC68-40DE-B8FF-D12A7489DFA2}"/>
                </a:ext>
              </a:extLst>
            </p:cNvPr>
            <p:cNvGrpSpPr/>
            <p:nvPr/>
          </p:nvGrpSpPr>
          <p:grpSpPr>
            <a:xfrm>
              <a:off x="5420495" y="6380485"/>
              <a:ext cx="82785" cy="82785"/>
              <a:chOff x="0" y="0"/>
              <a:chExt cx="1913890" cy="1913890"/>
            </a:xfrm>
          </p:grpSpPr>
          <p:sp>
            <p:nvSpPr>
              <p:cNvPr id="2929" name="Freeform 1042">
                <a:extLst>
                  <a:ext uri="{FF2B5EF4-FFF2-40B4-BE49-F238E27FC236}">
                    <a16:creationId xmlns:a16="http://schemas.microsoft.com/office/drawing/2014/main" id="{BEB8C977-2EEE-47FF-901B-75AD63CEF23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7" name="Group 1043">
              <a:extLst>
                <a:ext uri="{FF2B5EF4-FFF2-40B4-BE49-F238E27FC236}">
                  <a16:creationId xmlns:a16="http://schemas.microsoft.com/office/drawing/2014/main" id="{EE85D2EA-3773-4F14-90C1-052321028AAD}"/>
                </a:ext>
              </a:extLst>
            </p:cNvPr>
            <p:cNvGrpSpPr/>
            <p:nvPr/>
          </p:nvGrpSpPr>
          <p:grpSpPr>
            <a:xfrm>
              <a:off x="5420495" y="3187700"/>
              <a:ext cx="82785" cy="82785"/>
              <a:chOff x="0" y="0"/>
              <a:chExt cx="1913890" cy="1913890"/>
            </a:xfrm>
          </p:grpSpPr>
          <p:sp>
            <p:nvSpPr>
              <p:cNvPr id="2928" name="Freeform 1044">
                <a:extLst>
                  <a:ext uri="{FF2B5EF4-FFF2-40B4-BE49-F238E27FC236}">
                    <a16:creationId xmlns:a16="http://schemas.microsoft.com/office/drawing/2014/main" id="{75838992-BD4B-426A-ADAF-9FAA4E48CA9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8" name="Group 1045">
              <a:extLst>
                <a:ext uri="{FF2B5EF4-FFF2-40B4-BE49-F238E27FC236}">
                  <a16:creationId xmlns:a16="http://schemas.microsoft.com/office/drawing/2014/main" id="{1839D1BB-1A92-4518-90AC-F2AA52FA9FA2}"/>
                </a:ext>
              </a:extLst>
            </p:cNvPr>
            <p:cNvGrpSpPr/>
            <p:nvPr/>
          </p:nvGrpSpPr>
          <p:grpSpPr>
            <a:xfrm>
              <a:off x="5420495" y="9568185"/>
              <a:ext cx="82785" cy="82785"/>
              <a:chOff x="0" y="0"/>
              <a:chExt cx="1913890" cy="1913890"/>
            </a:xfrm>
          </p:grpSpPr>
          <p:sp>
            <p:nvSpPr>
              <p:cNvPr id="2927" name="Freeform 1046">
                <a:extLst>
                  <a:ext uri="{FF2B5EF4-FFF2-40B4-BE49-F238E27FC236}">
                    <a16:creationId xmlns:a16="http://schemas.microsoft.com/office/drawing/2014/main" id="{DB4653E2-96EA-4EA8-A92D-FF9179C3750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49" name="Group 1047">
              <a:extLst>
                <a:ext uri="{FF2B5EF4-FFF2-40B4-BE49-F238E27FC236}">
                  <a16:creationId xmlns:a16="http://schemas.microsoft.com/office/drawing/2014/main" id="{025EB157-FD2D-4663-A394-0647981005F5}"/>
                </a:ext>
              </a:extLst>
            </p:cNvPr>
            <p:cNvGrpSpPr/>
            <p:nvPr/>
          </p:nvGrpSpPr>
          <p:grpSpPr>
            <a:xfrm>
              <a:off x="15121768" y="0"/>
              <a:ext cx="82785" cy="82785"/>
              <a:chOff x="0" y="0"/>
              <a:chExt cx="1913890" cy="1913890"/>
            </a:xfrm>
          </p:grpSpPr>
          <p:sp>
            <p:nvSpPr>
              <p:cNvPr id="2926" name="Freeform 1048">
                <a:extLst>
                  <a:ext uri="{FF2B5EF4-FFF2-40B4-BE49-F238E27FC236}">
                    <a16:creationId xmlns:a16="http://schemas.microsoft.com/office/drawing/2014/main" id="{992CD0F5-78B6-4EB5-AF18-A22F52B046F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0" name="Group 1049">
              <a:extLst>
                <a:ext uri="{FF2B5EF4-FFF2-40B4-BE49-F238E27FC236}">
                  <a16:creationId xmlns:a16="http://schemas.microsoft.com/office/drawing/2014/main" id="{EB73304F-1A95-4966-A483-BF088F52A692}"/>
                </a:ext>
              </a:extLst>
            </p:cNvPr>
            <p:cNvGrpSpPr/>
            <p:nvPr/>
          </p:nvGrpSpPr>
          <p:grpSpPr>
            <a:xfrm>
              <a:off x="15121768" y="6380485"/>
              <a:ext cx="82785" cy="82785"/>
              <a:chOff x="0" y="0"/>
              <a:chExt cx="1913890" cy="1913890"/>
            </a:xfrm>
          </p:grpSpPr>
          <p:sp>
            <p:nvSpPr>
              <p:cNvPr id="2925" name="Freeform 1050">
                <a:extLst>
                  <a:ext uri="{FF2B5EF4-FFF2-40B4-BE49-F238E27FC236}">
                    <a16:creationId xmlns:a16="http://schemas.microsoft.com/office/drawing/2014/main" id="{7E9E73E7-F285-43C4-9764-2F45E530A63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1" name="Group 1051">
              <a:extLst>
                <a:ext uri="{FF2B5EF4-FFF2-40B4-BE49-F238E27FC236}">
                  <a16:creationId xmlns:a16="http://schemas.microsoft.com/office/drawing/2014/main" id="{F50FC86A-0D72-4046-ACDC-5B2D5F711872}"/>
                </a:ext>
              </a:extLst>
            </p:cNvPr>
            <p:cNvGrpSpPr/>
            <p:nvPr/>
          </p:nvGrpSpPr>
          <p:grpSpPr>
            <a:xfrm>
              <a:off x="15121768" y="3187700"/>
              <a:ext cx="82785" cy="82785"/>
              <a:chOff x="0" y="0"/>
              <a:chExt cx="1913890" cy="1913890"/>
            </a:xfrm>
          </p:grpSpPr>
          <p:sp>
            <p:nvSpPr>
              <p:cNvPr id="2924" name="Freeform 1052">
                <a:extLst>
                  <a:ext uri="{FF2B5EF4-FFF2-40B4-BE49-F238E27FC236}">
                    <a16:creationId xmlns:a16="http://schemas.microsoft.com/office/drawing/2014/main" id="{FB740146-7D48-44F7-8643-5771C08CF3D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2" name="Group 1053">
              <a:extLst>
                <a:ext uri="{FF2B5EF4-FFF2-40B4-BE49-F238E27FC236}">
                  <a16:creationId xmlns:a16="http://schemas.microsoft.com/office/drawing/2014/main" id="{4960D834-DC1A-4D9B-AA0A-CD7D90DC509D}"/>
                </a:ext>
              </a:extLst>
            </p:cNvPr>
            <p:cNvGrpSpPr/>
            <p:nvPr/>
          </p:nvGrpSpPr>
          <p:grpSpPr>
            <a:xfrm>
              <a:off x="15121768" y="9568185"/>
              <a:ext cx="82785" cy="82785"/>
              <a:chOff x="0" y="0"/>
              <a:chExt cx="1913890" cy="1913890"/>
            </a:xfrm>
          </p:grpSpPr>
          <p:sp>
            <p:nvSpPr>
              <p:cNvPr id="2923" name="Freeform 1054">
                <a:extLst>
                  <a:ext uri="{FF2B5EF4-FFF2-40B4-BE49-F238E27FC236}">
                    <a16:creationId xmlns:a16="http://schemas.microsoft.com/office/drawing/2014/main" id="{F9A61E1C-1D69-4E1A-9351-71898322237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3" name="Group 1055">
              <a:extLst>
                <a:ext uri="{FF2B5EF4-FFF2-40B4-BE49-F238E27FC236}">
                  <a16:creationId xmlns:a16="http://schemas.microsoft.com/office/drawing/2014/main" id="{8BB4F2EB-4287-4260-8AE5-D0CE81C3C4FC}"/>
                </a:ext>
              </a:extLst>
            </p:cNvPr>
            <p:cNvGrpSpPr/>
            <p:nvPr/>
          </p:nvGrpSpPr>
          <p:grpSpPr>
            <a:xfrm>
              <a:off x="5420495" y="1618080"/>
              <a:ext cx="82785" cy="82785"/>
              <a:chOff x="0" y="0"/>
              <a:chExt cx="1913890" cy="1913890"/>
            </a:xfrm>
          </p:grpSpPr>
          <p:sp>
            <p:nvSpPr>
              <p:cNvPr id="2922" name="Freeform 1056">
                <a:extLst>
                  <a:ext uri="{FF2B5EF4-FFF2-40B4-BE49-F238E27FC236}">
                    <a16:creationId xmlns:a16="http://schemas.microsoft.com/office/drawing/2014/main" id="{F3AEC8AB-6D04-4D0D-A299-DB5F809723F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4" name="Group 1057">
              <a:extLst>
                <a:ext uri="{FF2B5EF4-FFF2-40B4-BE49-F238E27FC236}">
                  <a16:creationId xmlns:a16="http://schemas.microsoft.com/office/drawing/2014/main" id="{CB18CC57-5A20-40F9-92D2-49952AFF2DA3}"/>
                </a:ext>
              </a:extLst>
            </p:cNvPr>
            <p:cNvGrpSpPr/>
            <p:nvPr/>
          </p:nvGrpSpPr>
          <p:grpSpPr>
            <a:xfrm>
              <a:off x="5420495" y="7998564"/>
              <a:ext cx="82785" cy="82785"/>
              <a:chOff x="0" y="0"/>
              <a:chExt cx="1913890" cy="1913890"/>
            </a:xfrm>
          </p:grpSpPr>
          <p:sp>
            <p:nvSpPr>
              <p:cNvPr id="2921" name="Freeform 1058">
                <a:extLst>
                  <a:ext uri="{FF2B5EF4-FFF2-40B4-BE49-F238E27FC236}">
                    <a16:creationId xmlns:a16="http://schemas.microsoft.com/office/drawing/2014/main" id="{DEB4D865-AEAA-4AE2-ABC0-6EE5F07E963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5" name="Group 1059">
              <a:extLst>
                <a:ext uri="{FF2B5EF4-FFF2-40B4-BE49-F238E27FC236}">
                  <a16:creationId xmlns:a16="http://schemas.microsoft.com/office/drawing/2014/main" id="{1E24A654-0041-40A0-858A-9FF7EE200907}"/>
                </a:ext>
              </a:extLst>
            </p:cNvPr>
            <p:cNvGrpSpPr/>
            <p:nvPr/>
          </p:nvGrpSpPr>
          <p:grpSpPr>
            <a:xfrm>
              <a:off x="5420495" y="4805780"/>
              <a:ext cx="82785" cy="82785"/>
              <a:chOff x="0" y="0"/>
              <a:chExt cx="1913890" cy="1913890"/>
            </a:xfrm>
          </p:grpSpPr>
          <p:sp>
            <p:nvSpPr>
              <p:cNvPr id="2920" name="Freeform 1060">
                <a:extLst>
                  <a:ext uri="{FF2B5EF4-FFF2-40B4-BE49-F238E27FC236}">
                    <a16:creationId xmlns:a16="http://schemas.microsoft.com/office/drawing/2014/main" id="{07F191F2-C54E-4088-82FB-0D010E58883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6" name="Group 1061">
              <a:extLst>
                <a:ext uri="{FF2B5EF4-FFF2-40B4-BE49-F238E27FC236}">
                  <a16:creationId xmlns:a16="http://schemas.microsoft.com/office/drawing/2014/main" id="{ED7554FB-395C-485F-9F8E-ADBF8E0AF746}"/>
                </a:ext>
              </a:extLst>
            </p:cNvPr>
            <p:cNvGrpSpPr/>
            <p:nvPr/>
          </p:nvGrpSpPr>
          <p:grpSpPr>
            <a:xfrm>
              <a:off x="15121768" y="1618080"/>
              <a:ext cx="82785" cy="82785"/>
              <a:chOff x="0" y="0"/>
              <a:chExt cx="1913890" cy="1913890"/>
            </a:xfrm>
          </p:grpSpPr>
          <p:sp>
            <p:nvSpPr>
              <p:cNvPr id="2919" name="Freeform 1062">
                <a:extLst>
                  <a:ext uri="{FF2B5EF4-FFF2-40B4-BE49-F238E27FC236}">
                    <a16:creationId xmlns:a16="http://schemas.microsoft.com/office/drawing/2014/main" id="{8C5FF700-F7FC-4589-B2BE-88A1921BC22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7" name="Group 1063">
              <a:extLst>
                <a:ext uri="{FF2B5EF4-FFF2-40B4-BE49-F238E27FC236}">
                  <a16:creationId xmlns:a16="http://schemas.microsoft.com/office/drawing/2014/main" id="{3D701F13-8C00-4BD7-8CA1-270DF04A4C65}"/>
                </a:ext>
              </a:extLst>
            </p:cNvPr>
            <p:cNvGrpSpPr/>
            <p:nvPr/>
          </p:nvGrpSpPr>
          <p:grpSpPr>
            <a:xfrm>
              <a:off x="15121768" y="7998564"/>
              <a:ext cx="82785" cy="82785"/>
              <a:chOff x="0" y="0"/>
              <a:chExt cx="1913890" cy="1913890"/>
            </a:xfrm>
          </p:grpSpPr>
          <p:sp>
            <p:nvSpPr>
              <p:cNvPr id="2918" name="Freeform 1064">
                <a:extLst>
                  <a:ext uri="{FF2B5EF4-FFF2-40B4-BE49-F238E27FC236}">
                    <a16:creationId xmlns:a16="http://schemas.microsoft.com/office/drawing/2014/main" id="{4EA99066-B8A7-4D8D-A650-27CDFDD321C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8" name="Group 1065">
              <a:extLst>
                <a:ext uri="{FF2B5EF4-FFF2-40B4-BE49-F238E27FC236}">
                  <a16:creationId xmlns:a16="http://schemas.microsoft.com/office/drawing/2014/main" id="{8C413414-951F-443D-A718-ACA9B2D307B0}"/>
                </a:ext>
              </a:extLst>
            </p:cNvPr>
            <p:cNvGrpSpPr/>
            <p:nvPr/>
          </p:nvGrpSpPr>
          <p:grpSpPr>
            <a:xfrm>
              <a:off x="15121768" y="4805780"/>
              <a:ext cx="82785" cy="82785"/>
              <a:chOff x="0" y="0"/>
              <a:chExt cx="1913890" cy="1913890"/>
            </a:xfrm>
          </p:grpSpPr>
          <p:sp>
            <p:nvSpPr>
              <p:cNvPr id="2917" name="Freeform 1066">
                <a:extLst>
                  <a:ext uri="{FF2B5EF4-FFF2-40B4-BE49-F238E27FC236}">
                    <a16:creationId xmlns:a16="http://schemas.microsoft.com/office/drawing/2014/main" id="{AA342A5A-015D-42AC-BDF8-8D92C40268A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59" name="Group 1067">
              <a:extLst>
                <a:ext uri="{FF2B5EF4-FFF2-40B4-BE49-F238E27FC236}">
                  <a16:creationId xmlns:a16="http://schemas.microsoft.com/office/drawing/2014/main" id="{DD04ACF5-2E84-4A97-808E-93EB1866707C}"/>
                </a:ext>
              </a:extLst>
            </p:cNvPr>
            <p:cNvGrpSpPr/>
            <p:nvPr/>
          </p:nvGrpSpPr>
          <p:grpSpPr>
            <a:xfrm>
              <a:off x="2711291" y="537155"/>
              <a:ext cx="82785" cy="82785"/>
              <a:chOff x="0" y="0"/>
              <a:chExt cx="1913890" cy="1913890"/>
            </a:xfrm>
          </p:grpSpPr>
          <p:sp>
            <p:nvSpPr>
              <p:cNvPr id="2916" name="Freeform 1068">
                <a:extLst>
                  <a:ext uri="{FF2B5EF4-FFF2-40B4-BE49-F238E27FC236}">
                    <a16:creationId xmlns:a16="http://schemas.microsoft.com/office/drawing/2014/main" id="{BEA3654D-3DE2-4C1F-A079-82AA175F347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0" name="Group 1069">
              <a:extLst>
                <a:ext uri="{FF2B5EF4-FFF2-40B4-BE49-F238E27FC236}">
                  <a16:creationId xmlns:a16="http://schemas.microsoft.com/office/drawing/2014/main" id="{095AFB66-DF42-4AD2-B87F-C897FA9F4E4A}"/>
                </a:ext>
              </a:extLst>
            </p:cNvPr>
            <p:cNvGrpSpPr/>
            <p:nvPr/>
          </p:nvGrpSpPr>
          <p:grpSpPr>
            <a:xfrm>
              <a:off x="2711291" y="6917640"/>
              <a:ext cx="82785" cy="82785"/>
              <a:chOff x="0" y="0"/>
              <a:chExt cx="1913890" cy="1913890"/>
            </a:xfrm>
          </p:grpSpPr>
          <p:sp>
            <p:nvSpPr>
              <p:cNvPr id="2915" name="Freeform 1070">
                <a:extLst>
                  <a:ext uri="{FF2B5EF4-FFF2-40B4-BE49-F238E27FC236}">
                    <a16:creationId xmlns:a16="http://schemas.microsoft.com/office/drawing/2014/main" id="{3D925F08-68DC-4DCB-AAF9-1921CDF1427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1" name="Group 1071">
              <a:extLst>
                <a:ext uri="{FF2B5EF4-FFF2-40B4-BE49-F238E27FC236}">
                  <a16:creationId xmlns:a16="http://schemas.microsoft.com/office/drawing/2014/main" id="{A8C6AE4D-F68C-4F5A-8C26-A9E9526BDF65}"/>
                </a:ext>
              </a:extLst>
            </p:cNvPr>
            <p:cNvGrpSpPr/>
            <p:nvPr/>
          </p:nvGrpSpPr>
          <p:grpSpPr>
            <a:xfrm>
              <a:off x="2711291" y="3724855"/>
              <a:ext cx="82785" cy="82785"/>
              <a:chOff x="0" y="0"/>
              <a:chExt cx="1913890" cy="1913890"/>
            </a:xfrm>
          </p:grpSpPr>
          <p:sp>
            <p:nvSpPr>
              <p:cNvPr id="2914" name="Freeform 1072">
                <a:extLst>
                  <a:ext uri="{FF2B5EF4-FFF2-40B4-BE49-F238E27FC236}">
                    <a16:creationId xmlns:a16="http://schemas.microsoft.com/office/drawing/2014/main" id="{A53C158C-EC72-4ADF-9B01-F191A33EC5F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2" name="Group 1073">
              <a:extLst>
                <a:ext uri="{FF2B5EF4-FFF2-40B4-BE49-F238E27FC236}">
                  <a16:creationId xmlns:a16="http://schemas.microsoft.com/office/drawing/2014/main" id="{FAAC282E-22A7-4DE7-9CB0-F9B84CDBC7F0}"/>
                </a:ext>
              </a:extLst>
            </p:cNvPr>
            <p:cNvGrpSpPr/>
            <p:nvPr/>
          </p:nvGrpSpPr>
          <p:grpSpPr>
            <a:xfrm>
              <a:off x="2711291" y="10105340"/>
              <a:ext cx="82785" cy="82785"/>
              <a:chOff x="0" y="0"/>
              <a:chExt cx="1913890" cy="1913890"/>
            </a:xfrm>
          </p:grpSpPr>
          <p:sp>
            <p:nvSpPr>
              <p:cNvPr id="2913" name="Freeform 1074">
                <a:extLst>
                  <a:ext uri="{FF2B5EF4-FFF2-40B4-BE49-F238E27FC236}">
                    <a16:creationId xmlns:a16="http://schemas.microsoft.com/office/drawing/2014/main" id="{FB7335D0-A537-4850-BF05-43465EA38B2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3" name="Group 1075">
              <a:extLst>
                <a:ext uri="{FF2B5EF4-FFF2-40B4-BE49-F238E27FC236}">
                  <a16:creationId xmlns:a16="http://schemas.microsoft.com/office/drawing/2014/main" id="{AA71B1CA-5A07-4F6C-801E-23F2ADF1C4CB}"/>
                </a:ext>
              </a:extLst>
            </p:cNvPr>
            <p:cNvGrpSpPr/>
            <p:nvPr/>
          </p:nvGrpSpPr>
          <p:grpSpPr>
            <a:xfrm>
              <a:off x="12412563" y="537155"/>
              <a:ext cx="82785" cy="82785"/>
              <a:chOff x="0" y="0"/>
              <a:chExt cx="1913890" cy="1913890"/>
            </a:xfrm>
          </p:grpSpPr>
          <p:sp>
            <p:nvSpPr>
              <p:cNvPr id="2912" name="Freeform 1076">
                <a:extLst>
                  <a:ext uri="{FF2B5EF4-FFF2-40B4-BE49-F238E27FC236}">
                    <a16:creationId xmlns:a16="http://schemas.microsoft.com/office/drawing/2014/main" id="{1EBFCFC1-6AAA-49B2-A3FF-49B443B3E18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4" name="Group 1077">
              <a:extLst>
                <a:ext uri="{FF2B5EF4-FFF2-40B4-BE49-F238E27FC236}">
                  <a16:creationId xmlns:a16="http://schemas.microsoft.com/office/drawing/2014/main" id="{3897E96C-2616-4FB5-8F09-312A24BB419D}"/>
                </a:ext>
              </a:extLst>
            </p:cNvPr>
            <p:cNvGrpSpPr/>
            <p:nvPr/>
          </p:nvGrpSpPr>
          <p:grpSpPr>
            <a:xfrm>
              <a:off x="12412563" y="6917640"/>
              <a:ext cx="82785" cy="82785"/>
              <a:chOff x="0" y="0"/>
              <a:chExt cx="1913890" cy="1913890"/>
            </a:xfrm>
          </p:grpSpPr>
          <p:sp>
            <p:nvSpPr>
              <p:cNvPr id="2911" name="Freeform 1078">
                <a:extLst>
                  <a:ext uri="{FF2B5EF4-FFF2-40B4-BE49-F238E27FC236}">
                    <a16:creationId xmlns:a16="http://schemas.microsoft.com/office/drawing/2014/main" id="{9A8BC2B5-7DB1-46A3-8607-6BF9E40A2BB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5" name="Group 1079">
              <a:extLst>
                <a:ext uri="{FF2B5EF4-FFF2-40B4-BE49-F238E27FC236}">
                  <a16:creationId xmlns:a16="http://schemas.microsoft.com/office/drawing/2014/main" id="{070D329D-15BC-4A53-B947-476483A82843}"/>
                </a:ext>
              </a:extLst>
            </p:cNvPr>
            <p:cNvGrpSpPr/>
            <p:nvPr/>
          </p:nvGrpSpPr>
          <p:grpSpPr>
            <a:xfrm>
              <a:off x="12412563" y="3724855"/>
              <a:ext cx="82785" cy="82785"/>
              <a:chOff x="0" y="0"/>
              <a:chExt cx="1913890" cy="1913890"/>
            </a:xfrm>
          </p:grpSpPr>
          <p:sp>
            <p:nvSpPr>
              <p:cNvPr id="2910" name="Freeform 1080">
                <a:extLst>
                  <a:ext uri="{FF2B5EF4-FFF2-40B4-BE49-F238E27FC236}">
                    <a16:creationId xmlns:a16="http://schemas.microsoft.com/office/drawing/2014/main" id="{388AC42E-2D5E-48CE-A70C-10902560B40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6" name="Group 1081">
              <a:extLst>
                <a:ext uri="{FF2B5EF4-FFF2-40B4-BE49-F238E27FC236}">
                  <a16:creationId xmlns:a16="http://schemas.microsoft.com/office/drawing/2014/main" id="{66970DC8-C78F-4F3A-994D-3E09D13419E2}"/>
                </a:ext>
              </a:extLst>
            </p:cNvPr>
            <p:cNvGrpSpPr/>
            <p:nvPr/>
          </p:nvGrpSpPr>
          <p:grpSpPr>
            <a:xfrm>
              <a:off x="12412563" y="10105340"/>
              <a:ext cx="82785" cy="82785"/>
              <a:chOff x="0" y="0"/>
              <a:chExt cx="1913890" cy="1913890"/>
            </a:xfrm>
          </p:grpSpPr>
          <p:sp>
            <p:nvSpPr>
              <p:cNvPr id="2909" name="Freeform 1082">
                <a:extLst>
                  <a:ext uri="{FF2B5EF4-FFF2-40B4-BE49-F238E27FC236}">
                    <a16:creationId xmlns:a16="http://schemas.microsoft.com/office/drawing/2014/main" id="{27326A96-58DB-45A1-8DCA-9C126F52E60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7" name="Group 1083">
              <a:extLst>
                <a:ext uri="{FF2B5EF4-FFF2-40B4-BE49-F238E27FC236}">
                  <a16:creationId xmlns:a16="http://schemas.microsoft.com/office/drawing/2014/main" id="{98240816-4900-4E2D-B872-0E1C0D3DA0CB}"/>
                </a:ext>
              </a:extLst>
            </p:cNvPr>
            <p:cNvGrpSpPr/>
            <p:nvPr/>
          </p:nvGrpSpPr>
          <p:grpSpPr>
            <a:xfrm>
              <a:off x="2711291" y="2155235"/>
              <a:ext cx="82785" cy="82785"/>
              <a:chOff x="0" y="0"/>
              <a:chExt cx="1913890" cy="1913890"/>
            </a:xfrm>
          </p:grpSpPr>
          <p:sp>
            <p:nvSpPr>
              <p:cNvPr id="2908" name="Freeform 1084">
                <a:extLst>
                  <a:ext uri="{FF2B5EF4-FFF2-40B4-BE49-F238E27FC236}">
                    <a16:creationId xmlns:a16="http://schemas.microsoft.com/office/drawing/2014/main" id="{62269981-E032-4590-A694-DDC7473CD15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8" name="Group 1085">
              <a:extLst>
                <a:ext uri="{FF2B5EF4-FFF2-40B4-BE49-F238E27FC236}">
                  <a16:creationId xmlns:a16="http://schemas.microsoft.com/office/drawing/2014/main" id="{6899DC18-EAAA-4297-A21E-424271F700C4}"/>
                </a:ext>
              </a:extLst>
            </p:cNvPr>
            <p:cNvGrpSpPr/>
            <p:nvPr/>
          </p:nvGrpSpPr>
          <p:grpSpPr>
            <a:xfrm>
              <a:off x="2711291" y="8535719"/>
              <a:ext cx="82785" cy="82785"/>
              <a:chOff x="0" y="0"/>
              <a:chExt cx="1913890" cy="1913890"/>
            </a:xfrm>
          </p:grpSpPr>
          <p:sp>
            <p:nvSpPr>
              <p:cNvPr id="2907" name="Freeform 1086">
                <a:extLst>
                  <a:ext uri="{FF2B5EF4-FFF2-40B4-BE49-F238E27FC236}">
                    <a16:creationId xmlns:a16="http://schemas.microsoft.com/office/drawing/2014/main" id="{FD7E6878-290B-41E6-9E83-3C2B3D8F7B8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69" name="Group 1087">
              <a:extLst>
                <a:ext uri="{FF2B5EF4-FFF2-40B4-BE49-F238E27FC236}">
                  <a16:creationId xmlns:a16="http://schemas.microsoft.com/office/drawing/2014/main" id="{3CB51040-EC52-4852-90B2-B9D3A6327EAF}"/>
                </a:ext>
              </a:extLst>
            </p:cNvPr>
            <p:cNvGrpSpPr/>
            <p:nvPr/>
          </p:nvGrpSpPr>
          <p:grpSpPr>
            <a:xfrm>
              <a:off x="2711291" y="5342935"/>
              <a:ext cx="82785" cy="82785"/>
              <a:chOff x="0" y="0"/>
              <a:chExt cx="1913890" cy="1913890"/>
            </a:xfrm>
          </p:grpSpPr>
          <p:sp>
            <p:nvSpPr>
              <p:cNvPr id="2906" name="Freeform 1088">
                <a:extLst>
                  <a:ext uri="{FF2B5EF4-FFF2-40B4-BE49-F238E27FC236}">
                    <a16:creationId xmlns:a16="http://schemas.microsoft.com/office/drawing/2014/main" id="{CA7CCD9B-308D-4005-86BD-FA80340BF2C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0" name="Group 1089">
              <a:extLst>
                <a:ext uri="{FF2B5EF4-FFF2-40B4-BE49-F238E27FC236}">
                  <a16:creationId xmlns:a16="http://schemas.microsoft.com/office/drawing/2014/main" id="{F1724270-6DCD-4792-8211-6842B988716D}"/>
                </a:ext>
              </a:extLst>
            </p:cNvPr>
            <p:cNvGrpSpPr/>
            <p:nvPr/>
          </p:nvGrpSpPr>
          <p:grpSpPr>
            <a:xfrm>
              <a:off x="12412563" y="2155235"/>
              <a:ext cx="82785" cy="82785"/>
              <a:chOff x="0" y="0"/>
              <a:chExt cx="1913890" cy="1913890"/>
            </a:xfrm>
          </p:grpSpPr>
          <p:sp>
            <p:nvSpPr>
              <p:cNvPr id="2905" name="Freeform 1090">
                <a:extLst>
                  <a:ext uri="{FF2B5EF4-FFF2-40B4-BE49-F238E27FC236}">
                    <a16:creationId xmlns:a16="http://schemas.microsoft.com/office/drawing/2014/main" id="{F65A27CC-BA55-4B92-9950-4664FA7DD1D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1" name="Group 1091">
              <a:extLst>
                <a:ext uri="{FF2B5EF4-FFF2-40B4-BE49-F238E27FC236}">
                  <a16:creationId xmlns:a16="http://schemas.microsoft.com/office/drawing/2014/main" id="{5F7D6A08-F87F-4DE0-9234-79BD488487B3}"/>
                </a:ext>
              </a:extLst>
            </p:cNvPr>
            <p:cNvGrpSpPr/>
            <p:nvPr/>
          </p:nvGrpSpPr>
          <p:grpSpPr>
            <a:xfrm>
              <a:off x="12412563" y="8535719"/>
              <a:ext cx="82785" cy="82785"/>
              <a:chOff x="0" y="0"/>
              <a:chExt cx="1913890" cy="1913890"/>
            </a:xfrm>
          </p:grpSpPr>
          <p:sp>
            <p:nvSpPr>
              <p:cNvPr id="2904" name="Freeform 1092">
                <a:extLst>
                  <a:ext uri="{FF2B5EF4-FFF2-40B4-BE49-F238E27FC236}">
                    <a16:creationId xmlns:a16="http://schemas.microsoft.com/office/drawing/2014/main" id="{CE224E14-46AC-44CC-B3F8-F737BB05EBA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2" name="Group 1093">
              <a:extLst>
                <a:ext uri="{FF2B5EF4-FFF2-40B4-BE49-F238E27FC236}">
                  <a16:creationId xmlns:a16="http://schemas.microsoft.com/office/drawing/2014/main" id="{0445F88E-0169-4D52-A064-377953BFBE9E}"/>
                </a:ext>
              </a:extLst>
            </p:cNvPr>
            <p:cNvGrpSpPr/>
            <p:nvPr/>
          </p:nvGrpSpPr>
          <p:grpSpPr>
            <a:xfrm>
              <a:off x="12412563" y="5342935"/>
              <a:ext cx="82785" cy="82785"/>
              <a:chOff x="0" y="0"/>
              <a:chExt cx="1913890" cy="1913890"/>
            </a:xfrm>
          </p:grpSpPr>
          <p:sp>
            <p:nvSpPr>
              <p:cNvPr id="2903" name="Freeform 1094">
                <a:extLst>
                  <a:ext uri="{FF2B5EF4-FFF2-40B4-BE49-F238E27FC236}">
                    <a16:creationId xmlns:a16="http://schemas.microsoft.com/office/drawing/2014/main" id="{573F8B52-77F5-41D6-BBC1-344141F128C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3" name="Group 1095">
              <a:extLst>
                <a:ext uri="{FF2B5EF4-FFF2-40B4-BE49-F238E27FC236}">
                  <a16:creationId xmlns:a16="http://schemas.microsoft.com/office/drawing/2014/main" id="{14404A65-4B8F-4FDE-8CC9-DA077F1A624F}"/>
                </a:ext>
              </a:extLst>
            </p:cNvPr>
            <p:cNvGrpSpPr/>
            <p:nvPr/>
          </p:nvGrpSpPr>
          <p:grpSpPr>
            <a:xfrm>
              <a:off x="9205440" y="537155"/>
              <a:ext cx="82785" cy="82785"/>
              <a:chOff x="0" y="0"/>
              <a:chExt cx="1913890" cy="1913890"/>
            </a:xfrm>
          </p:grpSpPr>
          <p:sp>
            <p:nvSpPr>
              <p:cNvPr id="2902" name="Freeform 1096">
                <a:extLst>
                  <a:ext uri="{FF2B5EF4-FFF2-40B4-BE49-F238E27FC236}">
                    <a16:creationId xmlns:a16="http://schemas.microsoft.com/office/drawing/2014/main" id="{17683F3B-0C75-487E-9BA0-AC2EC8E1B544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4" name="Group 1097">
              <a:extLst>
                <a:ext uri="{FF2B5EF4-FFF2-40B4-BE49-F238E27FC236}">
                  <a16:creationId xmlns:a16="http://schemas.microsoft.com/office/drawing/2014/main" id="{03F03E35-2DC2-42CE-8E2B-95515A8859FB}"/>
                </a:ext>
              </a:extLst>
            </p:cNvPr>
            <p:cNvGrpSpPr/>
            <p:nvPr/>
          </p:nvGrpSpPr>
          <p:grpSpPr>
            <a:xfrm>
              <a:off x="9205440" y="6917640"/>
              <a:ext cx="82785" cy="82785"/>
              <a:chOff x="0" y="0"/>
              <a:chExt cx="1913890" cy="1913890"/>
            </a:xfrm>
          </p:grpSpPr>
          <p:sp>
            <p:nvSpPr>
              <p:cNvPr id="2901" name="Freeform 1098">
                <a:extLst>
                  <a:ext uri="{FF2B5EF4-FFF2-40B4-BE49-F238E27FC236}">
                    <a16:creationId xmlns:a16="http://schemas.microsoft.com/office/drawing/2014/main" id="{84FB81E6-21CE-4B64-B405-A77CAE8C4E7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5" name="Group 1099">
              <a:extLst>
                <a:ext uri="{FF2B5EF4-FFF2-40B4-BE49-F238E27FC236}">
                  <a16:creationId xmlns:a16="http://schemas.microsoft.com/office/drawing/2014/main" id="{AA05ADEA-418B-49C5-8F2D-F6254A1AA401}"/>
                </a:ext>
              </a:extLst>
            </p:cNvPr>
            <p:cNvGrpSpPr/>
            <p:nvPr/>
          </p:nvGrpSpPr>
          <p:grpSpPr>
            <a:xfrm>
              <a:off x="9205440" y="3724855"/>
              <a:ext cx="82785" cy="82785"/>
              <a:chOff x="0" y="0"/>
              <a:chExt cx="1913890" cy="1913890"/>
            </a:xfrm>
          </p:grpSpPr>
          <p:sp>
            <p:nvSpPr>
              <p:cNvPr id="2900" name="Freeform 1100">
                <a:extLst>
                  <a:ext uri="{FF2B5EF4-FFF2-40B4-BE49-F238E27FC236}">
                    <a16:creationId xmlns:a16="http://schemas.microsoft.com/office/drawing/2014/main" id="{FAAF5664-7802-4A87-BB0F-07AD94F71836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6" name="Group 1101">
              <a:extLst>
                <a:ext uri="{FF2B5EF4-FFF2-40B4-BE49-F238E27FC236}">
                  <a16:creationId xmlns:a16="http://schemas.microsoft.com/office/drawing/2014/main" id="{5AA0C0F6-4E9D-4975-97B0-73B45C512BCA}"/>
                </a:ext>
              </a:extLst>
            </p:cNvPr>
            <p:cNvGrpSpPr/>
            <p:nvPr/>
          </p:nvGrpSpPr>
          <p:grpSpPr>
            <a:xfrm>
              <a:off x="9205440" y="10105340"/>
              <a:ext cx="82785" cy="82785"/>
              <a:chOff x="0" y="0"/>
              <a:chExt cx="1913890" cy="1913890"/>
            </a:xfrm>
          </p:grpSpPr>
          <p:sp>
            <p:nvSpPr>
              <p:cNvPr id="2899" name="Freeform 1102">
                <a:extLst>
                  <a:ext uri="{FF2B5EF4-FFF2-40B4-BE49-F238E27FC236}">
                    <a16:creationId xmlns:a16="http://schemas.microsoft.com/office/drawing/2014/main" id="{6491B99A-48BC-4E7E-812C-82FB7BC83BA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7" name="Group 1103">
              <a:extLst>
                <a:ext uri="{FF2B5EF4-FFF2-40B4-BE49-F238E27FC236}">
                  <a16:creationId xmlns:a16="http://schemas.microsoft.com/office/drawing/2014/main" id="{369E13F9-1FC3-4F4D-B420-201C2754C353}"/>
                </a:ext>
              </a:extLst>
            </p:cNvPr>
            <p:cNvGrpSpPr/>
            <p:nvPr/>
          </p:nvGrpSpPr>
          <p:grpSpPr>
            <a:xfrm>
              <a:off x="18906712" y="537155"/>
              <a:ext cx="82785" cy="82785"/>
              <a:chOff x="0" y="0"/>
              <a:chExt cx="1913890" cy="1913890"/>
            </a:xfrm>
          </p:grpSpPr>
          <p:sp>
            <p:nvSpPr>
              <p:cNvPr id="2898" name="Freeform 1104">
                <a:extLst>
                  <a:ext uri="{FF2B5EF4-FFF2-40B4-BE49-F238E27FC236}">
                    <a16:creationId xmlns:a16="http://schemas.microsoft.com/office/drawing/2014/main" id="{31696A3F-F8C8-4567-A77E-0C2FA4CA7A5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8" name="Group 1105">
              <a:extLst>
                <a:ext uri="{FF2B5EF4-FFF2-40B4-BE49-F238E27FC236}">
                  <a16:creationId xmlns:a16="http://schemas.microsoft.com/office/drawing/2014/main" id="{464930E1-D63A-4AB1-83CF-A9A27E9DECCF}"/>
                </a:ext>
              </a:extLst>
            </p:cNvPr>
            <p:cNvGrpSpPr/>
            <p:nvPr/>
          </p:nvGrpSpPr>
          <p:grpSpPr>
            <a:xfrm>
              <a:off x="18906712" y="6917640"/>
              <a:ext cx="82785" cy="82785"/>
              <a:chOff x="0" y="0"/>
              <a:chExt cx="1913890" cy="1913890"/>
            </a:xfrm>
          </p:grpSpPr>
          <p:sp>
            <p:nvSpPr>
              <p:cNvPr id="2897" name="Freeform 1106">
                <a:extLst>
                  <a:ext uri="{FF2B5EF4-FFF2-40B4-BE49-F238E27FC236}">
                    <a16:creationId xmlns:a16="http://schemas.microsoft.com/office/drawing/2014/main" id="{DABD10DE-CD08-4975-A9C3-23C9D06F55D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79" name="Group 1107">
              <a:extLst>
                <a:ext uri="{FF2B5EF4-FFF2-40B4-BE49-F238E27FC236}">
                  <a16:creationId xmlns:a16="http://schemas.microsoft.com/office/drawing/2014/main" id="{04DF956E-138A-4448-91A9-8814DA0D0C6A}"/>
                </a:ext>
              </a:extLst>
            </p:cNvPr>
            <p:cNvGrpSpPr/>
            <p:nvPr/>
          </p:nvGrpSpPr>
          <p:grpSpPr>
            <a:xfrm>
              <a:off x="18906712" y="3724855"/>
              <a:ext cx="82785" cy="82785"/>
              <a:chOff x="0" y="0"/>
              <a:chExt cx="1913890" cy="1913890"/>
            </a:xfrm>
          </p:grpSpPr>
          <p:sp>
            <p:nvSpPr>
              <p:cNvPr id="2896" name="Freeform 1108">
                <a:extLst>
                  <a:ext uri="{FF2B5EF4-FFF2-40B4-BE49-F238E27FC236}">
                    <a16:creationId xmlns:a16="http://schemas.microsoft.com/office/drawing/2014/main" id="{93705BE6-EB3E-4628-BEE2-E7F320962C0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0" name="Group 1109">
              <a:extLst>
                <a:ext uri="{FF2B5EF4-FFF2-40B4-BE49-F238E27FC236}">
                  <a16:creationId xmlns:a16="http://schemas.microsoft.com/office/drawing/2014/main" id="{F0727C16-208D-4D6A-BF56-BBB7E3EEC7A9}"/>
                </a:ext>
              </a:extLst>
            </p:cNvPr>
            <p:cNvGrpSpPr/>
            <p:nvPr/>
          </p:nvGrpSpPr>
          <p:grpSpPr>
            <a:xfrm>
              <a:off x="18906712" y="10105340"/>
              <a:ext cx="82785" cy="82785"/>
              <a:chOff x="0" y="0"/>
              <a:chExt cx="1913890" cy="1913890"/>
            </a:xfrm>
          </p:grpSpPr>
          <p:sp>
            <p:nvSpPr>
              <p:cNvPr id="2895" name="Freeform 1110">
                <a:extLst>
                  <a:ext uri="{FF2B5EF4-FFF2-40B4-BE49-F238E27FC236}">
                    <a16:creationId xmlns:a16="http://schemas.microsoft.com/office/drawing/2014/main" id="{09B9EAA6-4E3A-46FE-86EB-F56987E166A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1" name="Group 1111">
              <a:extLst>
                <a:ext uri="{FF2B5EF4-FFF2-40B4-BE49-F238E27FC236}">
                  <a16:creationId xmlns:a16="http://schemas.microsoft.com/office/drawing/2014/main" id="{4CD7C622-4633-4C7C-8750-58B5A72B6393}"/>
                </a:ext>
              </a:extLst>
            </p:cNvPr>
            <p:cNvGrpSpPr/>
            <p:nvPr/>
          </p:nvGrpSpPr>
          <p:grpSpPr>
            <a:xfrm>
              <a:off x="9205440" y="2155235"/>
              <a:ext cx="82785" cy="82785"/>
              <a:chOff x="0" y="0"/>
              <a:chExt cx="1913890" cy="1913890"/>
            </a:xfrm>
          </p:grpSpPr>
          <p:sp>
            <p:nvSpPr>
              <p:cNvPr id="2894" name="Freeform 1112">
                <a:extLst>
                  <a:ext uri="{FF2B5EF4-FFF2-40B4-BE49-F238E27FC236}">
                    <a16:creationId xmlns:a16="http://schemas.microsoft.com/office/drawing/2014/main" id="{1F746419-BC56-4EC8-BB37-9A5E4D8B433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2" name="Group 1113">
              <a:extLst>
                <a:ext uri="{FF2B5EF4-FFF2-40B4-BE49-F238E27FC236}">
                  <a16:creationId xmlns:a16="http://schemas.microsoft.com/office/drawing/2014/main" id="{0E733169-E93C-4317-8BB9-7404E31812F2}"/>
                </a:ext>
              </a:extLst>
            </p:cNvPr>
            <p:cNvGrpSpPr/>
            <p:nvPr/>
          </p:nvGrpSpPr>
          <p:grpSpPr>
            <a:xfrm>
              <a:off x="9205440" y="8535719"/>
              <a:ext cx="82785" cy="82785"/>
              <a:chOff x="0" y="0"/>
              <a:chExt cx="1913890" cy="1913890"/>
            </a:xfrm>
          </p:grpSpPr>
          <p:sp>
            <p:nvSpPr>
              <p:cNvPr id="2893" name="Freeform 1114">
                <a:extLst>
                  <a:ext uri="{FF2B5EF4-FFF2-40B4-BE49-F238E27FC236}">
                    <a16:creationId xmlns:a16="http://schemas.microsoft.com/office/drawing/2014/main" id="{7A7589FE-5C10-4800-90F7-1DF09C1898B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3" name="Group 1115">
              <a:extLst>
                <a:ext uri="{FF2B5EF4-FFF2-40B4-BE49-F238E27FC236}">
                  <a16:creationId xmlns:a16="http://schemas.microsoft.com/office/drawing/2014/main" id="{DC23CE58-BEF5-45E8-8734-9C2F6F83FAAF}"/>
                </a:ext>
              </a:extLst>
            </p:cNvPr>
            <p:cNvGrpSpPr/>
            <p:nvPr/>
          </p:nvGrpSpPr>
          <p:grpSpPr>
            <a:xfrm>
              <a:off x="9205440" y="5342935"/>
              <a:ext cx="82785" cy="82785"/>
              <a:chOff x="0" y="0"/>
              <a:chExt cx="1913890" cy="1913890"/>
            </a:xfrm>
          </p:grpSpPr>
          <p:sp>
            <p:nvSpPr>
              <p:cNvPr id="2892" name="Freeform 1116">
                <a:extLst>
                  <a:ext uri="{FF2B5EF4-FFF2-40B4-BE49-F238E27FC236}">
                    <a16:creationId xmlns:a16="http://schemas.microsoft.com/office/drawing/2014/main" id="{E514CD3D-73EC-4175-ABEF-71E9038E347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4" name="Group 1117">
              <a:extLst>
                <a:ext uri="{FF2B5EF4-FFF2-40B4-BE49-F238E27FC236}">
                  <a16:creationId xmlns:a16="http://schemas.microsoft.com/office/drawing/2014/main" id="{0B4354AB-6F46-49ED-BBD2-B48C8F2E6888}"/>
                </a:ext>
              </a:extLst>
            </p:cNvPr>
            <p:cNvGrpSpPr/>
            <p:nvPr/>
          </p:nvGrpSpPr>
          <p:grpSpPr>
            <a:xfrm>
              <a:off x="18906712" y="2155235"/>
              <a:ext cx="82785" cy="82785"/>
              <a:chOff x="0" y="0"/>
              <a:chExt cx="1913890" cy="1913890"/>
            </a:xfrm>
          </p:grpSpPr>
          <p:sp>
            <p:nvSpPr>
              <p:cNvPr id="2891" name="Freeform 1118">
                <a:extLst>
                  <a:ext uri="{FF2B5EF4-FFF2-40B4-BE49-F238E27FC236}">
                    <a16:creationId xmlns:a16="http://schemas.microsoft.com/office/drawing/2014/main" id="{BE179A78-F18A-42D9-9654-16E53151175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5" name="Group 1119">
              <a:extLst>
                <a:ext uri="{FF2B5EF4-FFF2-40B4-BE49-F238E27FC236}">
                  <a16:creationId xmlns:a16="http://schemas.microsoft.com/office/drawing/2014/main" id="{28150907-3253-4F0C-A779-1FC537E70F7E}"/>
                </a:ext>
              </a:extLst>
            </p:cNvPr>
            <p:cNvGrpSpPr/>
            <p:nvPr/>
          </p:nvGrpSpPr>
          <p:grpSpPr>
            <a:xfrm>
              <a:off x="18906712" y="8535719"/>
              <a:ext cx="82785" cy="82785"/>
              <a:chOff x="0" y="0"/>
              <a:chExt cx="1913890" cy="1913890"/>
            </a:xfrm>
          </p:grpSpPr>
          <p:sp>
            <p:nvSpPr>
              <p:cNvPr id="2890" name="Freeform 1120">
                <a:extLst>
                  <a:ext uri="{FF2B5EF4-FFF2-40B4-BE49-F238E27FC236}">
                    <a16:creationId xmlns:a16="http://schemas.microsoft.com/office/drawing/2014/main" id="{66A73446-FE12-4720-B38E-48D2E4F7ED9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6" name="Group 1121">
              <a:extLst>
                <a:ext uri="{FF2B5EF4-FFF2-40B4-BE49-F238E27FC236}">
                  <a16:creationId xmlns:a16="http://schemas.microsoft.com/office/drawing/2014/main" id="{5C6364E7-F056-4C38-B959-67E6E2168D74}"/>
                </a:ext>
              </a:extLst>
            </p:cNvPr>
            <p:cNvGrpSpPr/>
            <p:nvPr/>
          </p:nvGrpSpPr>
          <p:grpSpPr>
            <a:xfrm>
              <a:off x="18906712" y="5342935"/>
              <a:ext cx="82785" cy="82785"/>
              <a:chOff x="0" y="0"/>
              <a:chExt cx="1913890" cy="1913890"/>
            </a:xfrm>
          </p:grpSpPr>
          <p:sp>
            <p:nvSpPr>
              <p:cNvPr id="2889" name="Freeform 1122">
                <a:extLst>
                  <a:ext uri="{FF2B5EF4-FFF2-40B4-BE49-F238E27FC236}">
                    <a16:creationId xmlns:a16="http://schemas.microsoft.com/office/drawing/2014/main" id="{1F3C0228-F53C-43CA-9C1D-179172532CD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7" name="Group 1123">
              <a:extLst>
                <a:ext uri="{FF2B5EF4-FFF2-40B4-BE49-F238E27FC236}">
                  <a16:creationId xmlns:a16="http://schemas.microsoft.com/office/drawing/2014/main" id="{1CF1F500-7585-41B9-BEFC-F3DBE16100C1}"/>
                </a:ext>
              </a:extLst>
            </p:cNvPr>
            <p:cNvGrpSpPr/>
            <p:nvPr/>
          </p:nvGrpSpPr>
          <p:grpSpPr>
            <a:xfrm>
              <a:off x="5959156" y="537155"/>
              <a:ext cx="82785" cy="82785"/>
              <a:chOff x="0" y="0"/>
              <a:chExt cx="1913890" cy="1913890"/>
            </a:xfrm>
          </p:grpSpPr>
          <p:sp>
            <p:nvSpPr>
              <p:cNvPr id="2888" name="Freeform 1124">
                <a:extLst>
                  <a:ext uri="{FF2B5EF4-FFF2-40B4-BE49-F238E27FC236}">
                    <a16:creationId xmlns:a16="http://schemas.microsoft.com/office/drawing/2014/main" id="{ED6AAD55-C8FE-40CD-8DE9-A71C033BB21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8" name="Group 1125">
              <a:extLst>
                <a:ext uri="{FF2B5EF4-FFF2-40B4-BE49-F238E27FC236}">
                  <a16:creationId xmlns:a16="http://schemas.microsoft.com/office/drawing/2014/main" id="{F80D3B5B-6121-4606-83DA-62B8D59F10F7}"/>
                </a:ext>
              </a:extLst>
            </p:cNvPr>
            <p:cNvGrpSpPr/>
            <p:nvPr/>
          </p:nvGrpSpPr>
          <p:grpSpPr>
            <a:xfrm>
              <a:off x="5959156" y="6917640"/>
              <a:ext cx="82785" cy="82785"/>
              <a:chOff x="0" y="0"/>
              <a:chExt cx="1913890" cy="1913890"/>
            </a:xfrm>
          </p:grpSpPr>
          <p:sp>
            <p:nvSpPr>
              <p:cNvPr id="2887" name="Freeform 1126">
                <a:extLst>
                  <a:ext uri="{FF2B5EF4-FFF2-40B4-BE49-F238E27FC236}">
                    <a16:creationId xmlns:a16="http://schemas.microsoft.com/office/drawing/2014/main" id="{D4A6A42C-54DB-4BC5-8857-D01879E7BDE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89" name="Group 1127">
              <a:extLst>
                <a:ext uri="{FF2B5EF4-FFF2-40B4-BE49-F238E27FC236}">
                  <a16:creationId xmlns:a16="http://schemas.microsoft.com/office/drawing/2014/main" id="{E2BB76E9-2C4B-4C95-9895-A7B0B76BA969}"/>
                </a:ext>
              </a:extLst>
            </p:cNvPr>
            <p:cNvGrpSpPr/>
            <p:nvPr/>
          </p:nvGrpSpPr>
          <p:grpSpPr>
            <a:xfrm>
              <a:off x="5959156" y="3724855"/>
              <a:ext cx="82785" cy="82785"/>
              <a:chOff x="0" y="0"/>
              <a:chExt cx="1913890" cy="1913890"/>
            </a:xfrm>
          </p:grpSpPr>
          <p:sp>
            <p:nvSpPr>
              <p:cNvPr id="2886" name="Freeform 1128">
                <a:extLst>
                  <a:ext uri="{FF2B5EF4-FFF2-40B4-BE49-F238E27FC236}">
                    <a16:creationId xmlns:a16="http://schemas.microsoft.com/office/drawing/2014/main" id="{BDD1473F-6644-47DD-94B8-71020958B3A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0" name="Group 1129">
              <a:extLst>
                <a:ext uri="{FF2B5EF4-FFF2-40B4-BE49-F238E27FC236}">
                  <a16:creationId xmlns:a16="http://schemas.microsoft.com/office/drawing/2014/main" id="{DE2903D3-09DE-40B2-849B-F0348001F9D0}"/>
                </a:ext>
              </a:extLst>
            </p:cNvPr>
            <p:cNvGrpSpPr/>
            <p:nvPr/>
          </p:nvGrpSpPr>
          <p:grpSpPr>
            <a:xfrm>
              <a:off x="5959156" y="10105340"/>
              <a:ext cx="82785" cy="82785"/>
              <a:chOff x="0" y="0"/>
              <a:chExt cx="1913890" cy="1913890"/>
            </a:xfrm>
          </p:grpSpPr>
          <p:sp>
            <p:nvSpPr>
              <p:cNvPr id="2885" name="Freeform 1130">
                <a:extLst>
                  <a:ext uri="{FF2B5EF4-FFF2-40B4-BE49-F238E27FC236}">
                    <a16:creationId xmlns:a16="http://schemas.microsoft.com/office/drawing/2014/main" id="{347B5FFD-D0AB-4212-B780-1B0275EE0EA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1" name="Group 1131">
              <a:extLst>
                <a:ext uri="{FF2B5EF4-FFF2-40B4-BE49-F238E27FC236}">
                  <a16:creationId xmlns:a16="http://schemas.microsoft.com/office/drawing/2014/main" id="{A96C7F1D-99C7-444B-8CE3-23358FF3D75D}"/>
                </a:ext>
              </a:extLst>
            </p:cNvPr>
            <p:cNvGrpSpPr/>
            <p:nvPr/>
          </p:nvGrpSpPr>
          <p:grpSpPr>
            <a:xfrm>
              <a:off x="15660428" y="537155"/>
              <a:ext cx="82785" cy="82785"/>
              <a:chOff x="0" y="0"/>
              <a:chExt cx="1913890" cy="1913890"/>
            </a:xfrm>
          </p:grpSpPr>
          <p:sp>
            <p:nvSpPr>
              <p:cNvPr id="2884" name="Freeform 1132">
                <a:extLst>
                  <a:ext uri="{FF2B5EF4-FFF2-40B4-BE49-F238E27FC236}">
                    <a16:creationId xmlns:a16="http://schemas.microsoft.com/office/drawing/2014/main" id="{6E72AE6C-AFBA-4E4F-B6D7-2C81296144A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2" name="Group 1133">
              <a:extLst>
                <a:ext uri="{FF2B5EF4-FFF2-40B4-BE49-F238E27FC236}">
                  <a16:creationId xmlns:a16="http://schemas.microsoft.com/office/drawing/2014/main" id="{E4B787C8-D95F-47E7-B2D9-42DE291AA9EC}"/>
                </a:ext>
              </a:extLst>
            </p:cNvPr>
            <p:cNvGrpSpPr/>
            <p:nvPr/>
          </p:nvGrpSpPr>
          <p:grpSpPr>
            <a:xfrm>
              <a:off x="15660428" y="6917640"/>
              <a:ext cx="82785" cy="82785"/>
              <a:chOff x="0" y="0"/>
              <a:chExt cx="1913890" cy="1913890"/>
            </a:xfrm>
          </p:grpSpPr>
          <p:sp>
            <p:nvSpPr>
              <p:cNvPr id="2883" name="Freeform 1134">
                <a:extLst>
                  <a:ext uri="{FF2B5EF4-FFF2-40B4-BE49-F238E27FC236}">
                    <a16:creationId xmlns:a16="http://schemas.microsoft.com/office/drawing/2014/main" id="{7F0A17F7-298C-4178-A852-1C5C0B1C374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3" name="Group 1135">
              <a:extLst>
                <a:ext uri="{FF2B5EF4-FFF2-40B4-BE49-F238E27FC236}">
                  <a16:creationId xmlns:a16="http://schemas.microsoft.com/office/drawing/2014/main" id="{5353EB37-32F4-46E0-AFFA-B92BC71FD3A2}"/>
                </a:ext>
              </a:extLst>
            </p:cNvPr>
            <p:cNvGrpSpPr/>
            <p:nvPr/>
          </p:nvGrpSpPr>
          <p:grpSpPr>
            <a:xfrm>
              <a:off x="15660428" y="3724855"/>
              <a:ext cx="82785" cy="82785"/>
              <a:chOff x="0" y="0"/>
              <a:chExt cx="1913890" cy="1913890"/>
            </a:xfrm>
          </p:grpSpPr>
          <p:sp>
            <p:nvSpPr>
              <p:cNvPr id="2882" name="Freeform 1136">
                <a:extLst>
                  <a:ext uri="{FF2B5EF4-FFF2-40B4-BE49-F238E27FC236}">
                    <a16:creationId xmlns:a16="http://schemas.microsoft.com/office/drawing/2014/main" id="{BED735CA-DA9E-4D1D-85DB-1870B2FAC22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4" name="Group 1137">
              <a:extLst>
                <a:ext uri="{FF2B5EF4-FFF2-40B4-BE49-F238E27FC236}">
                  <a16:creationId xmlns:a16="http://schemas.microsoft.com/office/drawing/2014/main" id="{8502789C-3271-4621-9235-8033EE71574B}"/>
                </a:ext>
              </a:extLst>
            </p:cNvPr>
            <p:cNvGrpSpPr/>
            <p:nvPr/>
          </p:nvGrpSpPr>
          <p:grpSpPr>
            <a:xfrm>
              <a:off x="15660428" y="10105340"/>
              <a:ext cx="82785" cy="82785"/>
              <a:chOff x="0" y="0"/>
              <a:chExt cx="1913890" cy="1913890"/>
            </a:xfrm>
          </p:grpSpPr>
          <p:sp>
            <p:nvSpPr>
              <p:cNvPr id="2881" name="Freeform 1138">
                <a:extLst>
                  <a:ext uri="{FF2B5EF4-FFF2-40B4-BE49-F238E27FC236}">
                    <a16:creationId xmlns:a16="http://schemas.microsoft.com/office/drawing/2014/main" id="{FDCC67B3-8675-4B12-BBAF-3290582A8805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5" name="Group 1139">
              <a:extLst>
                <a:ext uri="{FF2B5EF4-FFF2-40B4-BE49-F238E27FC236}">
                  <a16:creationId xmlns:a16="http://schemas.microsoft.com/office/drawing/2014/main" id="{4B668361-F464-47E4-B07B-98FB560FB869}"/>
                </a:ext>
              </a:extLst>
            </p:cNvPr>
            <p:cNvGrpSpPr/>
            <p:nvPr/>
          </p:nvGrpSpPr>
          <p:grpSpPr>
            <a:xfrm>
              <a:off x="5959156" y="2155235"/>
              <a:ext cx="82785" cy="82785"/>
              <a:chOff x="0" y="0"/>
              <a:chExt cx="1913890" cy="1913890"/>
            </a:xfrm>
          </p:grpSpPr>
          <p:sp>
            <p:nvSpPr>
              <p:cNvPr id="2880" name="Freeform 1140">
                <a:extLst>
                  <a:ext uri="{FF2B5EF4-FFF2-40B4-BE49-F238E27FC236}">
                    <a16:creationId xmlns:a16="http://schemas.microsoft.com/office/drawing/2014/main" id="{2B452871-7659-4945-855F-FFFF5ACD332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6" name="Group 1141">
              <a:extLst>
                <a:ext uri="{FF2B5EF4-FFF2-40B4-BE49-F238E27FC236}">
                  <a16:creationId xmlns:a16="http://schemas.microsoft.com/office/drawing/2014/main" id="{368D54BF-6D82-4D13-B026-5AF33CC2E87F}"/>
                </a:ext>
              </a:extLst>
            </p:cNvPr>
            <p:cNvGrpSpPr/>
            <p:nvPr/>
          </p:nvGrpSpPr>
          <p:grpSpPr>
            <a:xfrm>
              <a:off x="5959156" y="8535719"/>
              <a:ext cx="82785" cy="82785"/>
              <a:chOff x="0" y="0"/>
              <a:chExt cx="1913890" cy="1913890"/>
            </a:xfrm>
          </p:grpSpPr>
          <p:sp>
            <p:nvSpPr>
              <p:cNvPr id="2879" name="Freeform 1142">
                <a:extLst>
                  <a:ext uri="{FF2B5EF4-FFF2-40B4-BE49-F238E27FC236}">
                    <a16:creationId xmlns:a16="http://schemas.microsoft.com/office/drawing/2014/main" id="{38528AD1-A307-4BF0-AFF5-F83C653D8DA1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7" name="Group 1143">
              <a:extLst>
                <a:ext uri="{FF2B5EF4-FFF2-40B4-BE49-F238E27FC236}">
                  <a16:creationId xmlns:a16="http://schemas.microsoft.com/office/drawing/2014/main" id="{26684A79-6D54-413F-AF2F-1CE121BE972E}"/>
                </a:ext>
              </a:extLst>
            </p:cNvPr>
            <p:cNvGrpSpPr/>
            <p:nvPr/>
          </p:nvGrpSpPr>
          <p:grpSpPr>
            <a:xfrm>
              <a:off x="5959156" y="5342935"/>
              <a:ext cx="82785" cy="82785"/>
              <a:chOff x="0" y="0"/>
              <a:chExt cx="1913890" cy="1913890"/>
            </a:xfrm>
          </p:grpSpPr>
          <p:sp>
            <p:nvSpPr>
              <p:cNvPr id="2878" name="Freeform 1144">
                <a:extLst>
                  <a:ext uri="{FF2B5EF4-FFF2-40B4-BE49-F238E27FC236}">
                    <a16:creationId xmlns:a16="http://schemas.microsoft.com/office/drawing/2014/main" id="{5F0A152D-BBE5-4D7C-8B16-CFE790D53A8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8" name="Group 1145">
              <a:extLst>
                <a:ext uri="{FF2B5EF4-FFF2-40B4-BE49-F238E27FC236}">
                  <a16:creationId xmlns:a16="http://schemas.microsoft.com/office/drawing/2014/main" id="{71FC2DB4-3784-42DC-9BA0-ED1FCA33859A}"/>
                </a:ext>
              </a:extLst>
            </p:cNvPr>
            <p:cNvGrpSpPr/>
            <p:nvPr/>
          </p:nvGrpSpPr>
          <p:grpSpPr>
            <a:xfrm>
              <a:off x="15660428" y="2155235"/>
              <a:ext cx="82785" cy="82785"/>
              <a:chOff x="0" y="0"/>
              <a:chExt cx="1913890" cy="1913890"/>
            </a:xfrm>
          </p:grpSpPr>
          <p:sp>
            <p:nvSpPr>
              <p:cNvPr id="2877" name="Freeform 1146">
                <a:extLst>
                  <a:ext uri="{FF2B5EF4-FFF2-40B4-BE49-F238E27FC236}">
                    <a16:creationId xmlns:a16="http://schemas.microsoft.com/office/drawing/2014/main" id="{B63BBCC7-356F-4AA9-9120-C7E0B4947C3F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299" name="Group 1147">
              <a:extLst>
                <a:ext uri="{FF2B5EF4-FFF2-40B4-BE49-F238E27FC236}">
                  <a16:creationId xmlns:a16="http://schemas.microsoft.com/office/drawing/2014/main" id="{C7BF526F-0033-40D5-8A69-3282611C73ED}"/>
                </a:ext>
              </a:extLst>
            </p:cNvPr>
            <p:cNvGrpSpPr/>
            <p:nvPr/>
          </p:nvGrpSpPr>
          <p:grpSpPr>
            <a:xfrm>
              <a:off x="15660428" y="8535719"/>
              <a:ext cx="82785" cy="82785"/>
              <a:chOff x="0" y="0"/>
              <a:chExt cx="1913890" cy="1913890"/>
            </a:xfrm>
          </p:grpSpPr>
          <p:sp>
            <p:nvSpPr>
              <p:cNvPr id="2876" name="Freeform 1148">
                <a:extLst>
                  <a:ext uri="{FF2B5EF4-FFF2-40B4-BE49-F238E27FC236}">
                    <a16:creationId xmlns:a16="http://schemas.microsoft.com/office/drawing/2014/main" id="{18492116-40C2-4114-931E-A9227ECA0E8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0" name="Group 1149">
              <a:extLst>
                <a:ext uri="{FF2B5EF4-FFF2-40B4-BE49-F238E27FC236}">
                  <a16:creationId xmlns:a16="http://schemas.microsoft.com/office/drawing/2014/main" id="{EA15FE3F-7A47-4F90-9F12-85C3CB678974}"/>
                </a:ext>
              </a:extLst>
            </p:cNvPr>
            <p:cNvGrpSpPr/>
            <p:nvPr/>
          </p:nvGrpSpPr>
          <p:grpSpPr>
            <a:xfrm>
              <a:off x="15660428" y="5342935"/>
              <a:ext cx="82785" cy="82785"/>
              <a:chOff x="0" y="0"/>
              <a:chExt cx="1913890" cy="1913890"/>
            </a:xfrm>
          </p:grpSpPr>
          <p:sp>
            <p:nvSpPr>
              <p:cNvPr id="2875" name="Freeform 1150">
                <a:extLst>
                  <a:ext uri="{FF2B5EF4-FFF2-40B4-BE49-F238E27FC236}">
                    <a16:creationId xmlns:a16="http://schemas.microsoft.com/office/drawing/2014/main" id="{98E30B37-84AC-4F5D-8FD9-8B2051DF0E80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1" name="Group 1151">
              <a:extLst>
                <a:ext uri="{FF2B5EF4-FFF2-40B4-BE49-F238E27FC236}">
                  <a16:creationId xmlns:a16="http://schemas.microsoft.com/office/drawing/2014/main" id="{82D3E5A0-DDE5-459D-B103-7AF24B1D8A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3883" y="0"/>
              <a:ext cx="95594" cy="82785"/>
              <a:chOff x="0" y="0"/>
              <a:chExt cx="6350000" cy="5499100"/>
            </a:xfrm>
          </p:grpSpPr>
          <p:sp>
            <p:nvSpPr>
              <p:cNvPr id="2874" name="Freeform 1152">
                <a:extLst>
                  <a:ext uri="{FF2B5EF4-FFF2-40B4-BE49-F238E27FC236}">
                    <a16:creationId xmlns:a16="http://schemas.microsoft.com/office/drawing/2014/main" id="{28849610-9A76-4DBC-B6B8-B49DEAC4A0E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2" name="Group 1153">
              <a:extLst>
                <a:ext uri="{FF2B5EF4-FFF2-40B4-BE49-F238E27FC236}">
                  <a16:creationId xmlns:a16="http://schemas.microsoft.com/office/drawing/2014/main" id="{A524B5BF-4949-4E69-8609-D93195E448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3883" y="6380485"/>
              <a:ext cx="95594" cy="82785"/>
              <a:chOff x="0" y="0"/>
              <a:chExt cx="6350000" cy="5499100"/>
            </a:xfrm>
          </p:grpSpPr>
          <p:sp>
            <p:nvSpPr>
              <p:cNvPr id="2873" name="Freeform 1154">
                <a:extLst>
                  <a:ext uri="{FF2B5EF4-FFF2-40B4-BE49-F238E27FC236}">
                    <a16:creationId xmlns:a16="http://schemas.microsoft.com/office/drawing/2014/main" id="{589E7E55-18EF-4B00-BA05-65AB828382D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3" name="Group 1155">
              <a:extLst>
                <a:ext uri="{FF2B5EF4-FFF2-40B4-BE49-F238E27FC236}">
                  <a16:creationId xmlns:a16="http://schemas.microsoft.com/office/drawing/2014/main" id="{7D99CEB9-D704-44A2-9633-046025DE43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3883" y="3187700"/>
              <a:ext cx="95594" cy="82785"/>
              <a:chOff x="0" y="0"/>
              <a:chExt cx="6350000" cy="5499100"/>
            </a:xfrm>
          </p:grpSpPr>
          <p:sp>
            <p:nvSpPr>
              <p:cNvPr id="2872" name="Freeform 1156">
                <a:extLst>
                  <a:ext uri="{FF2B5EF4-FFF2-40B4-BE49-F238E27FC236}">
                    <a16:creationId xmlns:a16="http://schemas.microsoft.com/office/drawing/2014/main" id="{9FA0A8E2-8A51-4A57-B55E-874095B65E6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4" name="Group 1157">
              <a:extLst>
                <a:ext uri="{FF2B5EF4-FFF2-40B4-BE49-F238E27FC236}">
                  <a16:creationId xmlns:a16="http://schemas.microsoft.com/office/drawing/2014/main" id="{3D191D7B-6190-4F78-B7F8-B546619B1A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3883" y="9568185"/>
              <a:ext cx="95594" cy="82785"/>
              <a:chOff x="0" y="0"/>
              <a:chExt cx="6350000" cy="5499100"/>
            </a:xfrm>
          </p:grpSpPr>
          <p:sp>
            <p:nvSpPr>
              <p:cNvPr id="2871" name="Freeform 1158">
                <a:extLst>
                  <a:ext uri="{FF2B5EF4-FFF2-40B4-BE49-F238E27FC236}">
                    <a16:creationId xmlns:a16="http://schemas.microsoft.com/office/drawing/2014/main" id="{BACFF79E-A84A-42E0-9D4A-B99E0D49379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5" name="Group 1159">
              <a:extLst>
                <a:ext uri="{FF2B5EF4-FFF2-40B4-BE49-F238E27FC236}">
                  <a16:creationId xmlns:a16="http://schemas.microsoft.com/office/drawing/2014/main" id="{9F1624FF-14DB-4BC0-B18D-DAB8E35952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85155" y="0"/>
              <a:ext cx="95594" cy="82785"/>
              <a:chOff x="0" y="0"/>
              <a:chExt cx="6350000" cy="5499100"/>
            </a:xfrm>
          </p:grpSpPr>
          <p:sp>
            <p:nvSpPr>
              <p:cNvPr id="2870" name="Freeform 1160">
                <a:extLst>
                  <a:ext uri="{FF2B5EF4-FFF2-40B4-BE49-F238E27FC236}">
                    <a16:creationId xmlns:a16="http://schemas.microsoft.com/office/drawing/2014/main" id="{895F43EA-D25C-4737-8ACB-75550626005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6" name="Group 1161">
              <a:extLst>
                <a:ext uri="{FF2B5EF4-FFF2-40B4-BE49-F238E27FC236}">
                  <a16:creationId xmlns:a16="http://schemas.microsoft.com/office/drawing/2014/main" id="{5012D565-C1C7-4B18-BD2D-9249C51FF0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85155" y="6380485"/>
              <a:ext cx="95594" cy="82785"/>
              <a:chOff x="0" y="0"/>
              <a:chExt cx="6350000" cy="5499100"/>
            </a:xfrm>
          </p:grpSpPr>
          <p:sp>
            <p:nvSpPr>
              <p:cNvPr id="2869" name="Freeform 1162">
                <a:extLst>
                  <a:ext uri="{FF2B5EF4-FFF2-40B4-BE49-F238E27FC236}">
                    <a16:creationId xmlns:a16="http://schemas.microsoft.com/office/drawing/2014/main" id="{A47B6399-E087-43CA-BCD4-3EB461D9B14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7" name="Group 1163">
              <a:extLst>
                <a:ext uri="{FF2B5EF4-FFF2-40B4-BE49-F238E27FC236}">
                  <a16:creationId xmlns:a16="http://schemas.microsoft.com/office/drawing/2014/main" id="{4903BBE9-04ED-43CC-9CDF-18784A4287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85155" y="3187700"/>
              <a:ext cx="95594" cy="82785"/>
              <a:chOff x="0" y="0"/>
              <a:chExt cx="6350000" cy="5499100"/>
            </a:xfrm>
          </p:grpSpPr>
          <p:sp>
            <p:nvSpPr>
              <p:cNvPr id="2868" name="Freeform 1164">
                <a:extLst>
                  <a:ext uri="{FF2B5EF4-FFF2-40B4-BE49-F238E27FC236}">
                    <a16:creationId xmlns:a16="http://schemas.microsoft.com/office/drawing/2014/main" id="{811813EB-BD43-4708-B6F8-D66136922C6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8" name="Group 1165">
              <a:extLst>
                <a:ext uri="{FF2B5EF4-FFF2-40B4-BE49-F238E27FC236}">
                  <a16:creationId xmlns:a16="http://schemas.microsoft.com/office/drawing/2014/main" id="{AF5DEB42-EB11-4C3F-9304-2465755487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85155" y="9568185"/>
              <a:ext cx="95594" cy="82785"/>
              <a:chOff x="0" y="0"/>
              <a:chExt cx="6350000" cy="5499100"/>
            </a:xfrm>
          </p:grpSpPr>
          <p:sp>
            <p:nvSpPr>
              <p:cNvPr id="2867" name="Freeform 1166">
                <a:extLst>
                  <a:ext uri="{FF2B5EF4-FFF2-40B4-BE49-F238E27FC236}">
                    <a16:creationId xmlns:a16="http://schemas.microsoft.com/office/drawing/2014/main" id="{AC4CE6E5-5F58-4853-9FF1-8512D940D2F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09" name="Group 1167">
              <a:extLst>
                <a:ext uri="{FF2B5EF4-FFF2-40B4-BE49-F238E27FC236}">
                  <a16:creationId xmlns:a16="http://schemas.microsoft.com/office/drawing/2014/main" id="{835A8642-8598-4DE7-8A26-F483DCC967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3883" y="1618080"/>
              <a:ext cx="95594" cy="82785"/>
              <a:chOff x="0" y="0"/>
              <a:chExt cx="6350000" cy="5499100"/>
            </a:xfrm>
          </p:grpSpPr>
          <p:sp>
            <p:nvSpPr>
              <p:cNvPr id="2866" name="Freeform 1168">
                <a:extLst>
                  <a:ext uri="{FF2B5EF4-FFF2-40B4-BE49-F238E27FC236}">
                    <a16:creationId xmlns:a16="http://schemas.microsoft.com/office/drawing/2014/main" id="{285AFFB2-B5EE-4FFE-8C66-79904E8E79E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0" name="Group 1169">
              <a:extLst>
                <a:ext uri="{FF2B5EF4-FFF2-40B4-BE49-F238E27FC236}">
                  <a16:creationId xmlns:a16="http://schemas.microsoft.com/office/drawing/2014/main" id="{0EE97A25-139D-449F-B07E-BB09CDA711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3883" y="7998564"/>
              <a:ext cx="95594" cy="82785"/>
              <a:chOff x="0" y="0"/>
              <a:chExt cx="6350000" cy="5499100"/>
            </a:xfrm>
          </p:grpSpPr>
          <p:sp>
            <p:nvSpPr>
              <p:cNvPr id="2865" name="Freeform 1170">
                <a:extLst>
                  <a:ext uri="{FF2B5EF4-FFF2-40B4-BE49-F238E27FC236}">
                    <a16:creationId xmlns:a16="http://schemas.microsoft.com/office/drawing/2014/main" id="{1BAE076E-0FF2-49B1-A97B-0A5DCB58589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1" name="Group 1171">
              <a:extLst>
                <a:ext uri="{FF2B5EF4-FFF2-40B4-BE49-F238E27FC236}">
                  <a16:creationId xmlns:a16="http://schemas.microsoft.com/office/drawing/2014/main" id="{FA6F8794-4B4B-49F9-A501-08CC1D916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3883" y="4805780"/>
              <a:ext cx="95594" cy="82785"/>
              <a:chOff x="0" y="0"/>
              <a:chExt cx="6350000" cy="5499100"/>
            </a:xfrm>
          </p:grpSpPr>
          <p:sp>
            <p:nvSpPr>
              <p:cNvPr id="2864" name="Freeform 1172">
                <a:extLst>
                  <a:ext uri="{FF2B5EF4-FFF2-40B4-BE49-F238E27FC236}">
                    <a16:creationId xmlns:a16="http://schemas.microsoft.com/office/drawing/2014/main" id="{1227A650-39A4-468D-855A-11D8155FB95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2" name="Group 1173">
              <a:extLst>
                <a:ext uri="{FF2B5EF4-FFF2-40B4-BE49-F238E27FC236}">
                  <a16:creationId xmlns:a16="http://schemas.microsoft.com/office/drawing/2014/main" id="{1B73BC3B-5DC2-4DAA-86CD-551A278088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85155" y="1618080"/>
              <a:ext cx="95594" cy="82785"/>
              <a:chOff x="0" y="0"/>
              <a:chExt cx="6350000" cy="5499100"/>
            </a:xfrm>
          </p:grpSpPr>
          <p:sp>
            <p:nvSpPr>
              <p:cNvPr id="2863" name="Freeform 1174">
                <a:extLst>
                  <a:ext uri="{FF2B5EF4-FFF2-40B4-BE49-F238E27FC236}">
                    <a16:creationId xmlns:a16="http://schemas.microsoft.com/office/drawing/2014/main" id="{99424F75-F94B-46A7-8F6A-42C8FAE1667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3" name="Group 1175">
              <a:extLst>
                <a:ext uri="{FF2B5EF4-FFF2-40B4-BE49-F238E27FC236}">
                  <a16:creationId xmlns:a16="http://schemas.microsoft.com/office/drawing/2014/main" id="{203059A8-3424-400E-8611-51B26A439A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85155" y="7998564"/>
              <a:ext cx="95594" cy="82785"/>
              <a:chOff x="0" y="0"/>
              <a:chExt cx="6350000" cy="5499100"/>
            </a:xfrm>
          </p:grpSpPr>
          <p:sp>
            <p:nvSpPr>
              <p:cNvPr id="2862" name="Freeform 1176">
                <a:extLst>
                  <a:ext uri="{FF2B5EF4-FFF2-40B4-BE49-F238E27FC236}">
                    <a16:creationId xmlns:a16="http://schemas.microsoft.com/office/drawing/2014/main" id="{784573BF-C2F6-4B34-9230-BCCDB874C96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4" name="Group 1177">
              <a:extLst>
                <a:ext uri="{FF2B5EF4-FFF2-40B4-BE49-F238E27FC236}">
                  <a16:creationId xmlns:a16="http://schemas.microsoft.com/office/drawing/2014/main" id="{41DA531F-1432-4C5E-A29B-6209073F23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85155" y="4805780"/>
              <a:ext cx="95594" cy="82785"/>
              <a:chOff x="0" y="0"/>
              <a:chExt cx="6350000" cy="5499100"/>
            </a:xfrm>
          </p:grpSpPr>
          <p:sp>
            <p:nvSpPr>
              <p:cNvPr id="2861" name="Freeform 1178">
                <a:extLst>
                  <a:ext uri="{FF2B5EF4-FFF2-40B4-BE49-F238E27FC236}">
                    <a16:creationId xmlns:a16="http://schemas.microsoft.com/office/drawing/2014/main" id="{307145D9-73D7-473C-94B6-14382B16A0D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5" name="Group 1179">
              <a:extLst>
                <a:ext uri="{FF2B5EF4-FFF2-40B4-BE49-F238E27FC236}">
                  <a16:creationId xmlns:a16="http://schemas.microsoft.com/office/drawing/2014/main" id="{38EF8568-4FAE-444E-87E5-899FC0C45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8032" y="0"/>
              <a:ext cx="95594" cy="82785"/>
              <a:chOff x="0" y="0"/>
              <a:chExt cx="6350000" cy="5499100"/>
            </a:xfrm>
          </p:grpSpPr>
          <p:sp>
            <p:nvSpPr>
              <p:cNvPr id="2860" name="Freeform 1180">
                <a:extLst>
                  <a:ext uri="{FF2B5EF4-FFF2-40B4-BE49-F238E27FC236}">
                    <a16:creationId xmlns:a16="http://schemas.microsoft.com/office/drawing/2014/main" id="{3FCF6B0C-56FD-4ED9-875F-B48627CA43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6" name="Group 1181">
              <a:extLst>
                <a:ext uri="{FF2B5EF4-FFF2-40B4-BE49-F238E27FC236}">
                  <a16:creationId xmlns:a16="http://schemas.microsoft.com/office/drawing/2014/main" id="{5652C10F-A399-4FD9-98B4-85BDC599DC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8032" y="6380485"/>
              <a:ext cx="95594" cy="82785"/>
              <a:chOff x="0" y="0"/>
              <a:chExt cx="6350000" cy="5499100"/>
            </a:xfrm>
          </p:grpSpPr>
          <p:sp>
            <p:nvSpPr>
              <p:cNvPr id="2859" name="Freeform 1182">
                <a:extLst>
                  <a:ext uri="{FF2B5EF4-FFF2-40B4-BE49-F238E27FC236}">
                    <a16:creationId xmlns:a16="http://schemas.microsoft.com/office/drawing/2014/main" id="{8F0A00F8-0E5A-4BF5-AE08-D5B05A115AF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7" name="Group 1183">
              <a:extLst>
                <a:ext uri="{FF2B5EF4-FFF2-40B4-BE49-F238E27FC236}">
                  <a16:creationId xmlns:a16="http://schemas.microsoft.com/office/drawing/2014/main" id="{3EA7A84E-D307-42DE-A4A0-FE7184226D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8032" y="3187700"/>
              <a:ext cx="95594" cy="82785"/>
              <a:chOff x="0" y="0"/>
              <a:chExt cx="6350000" cy="5499100"/>
            </a:xfrm>
          </p:grpSpPr>
          <p:sp>
            <p:nvSpPr>
              <p:cNvPr id="2858" name="Freeform 1184">
                <a:extLst>
                  <a:ext uri="{FF2B5EF4-FFF2-40B4-BE49-F238E27FC236}">
                    <a16:creationId xmlns:a16="http://schemas.microsoft.com/office/drawing/2014/main" id="{D3450A02-5321-45B1-B0EC-999D897217D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8" name="Group 1185">
              <a:extLst>
                <a:ext uri="{FF2B5EF4-FFF2-40B4-BE49-F238E27FC236}">
                  <a16:creationId xmlns:a16="http://schemas.microsoft.com/office/drawing/2014/main" id="{529E28F7-7620-4ED3-A01E-1B42F840B2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8032" y="9568185"/>
              <a:ext cx="95594" cy="82785"/>
              <a:chOff x="0" y="0"/>
              <a:chExt cx="6350000" cy="5499100"/>
            </a:xfrm>
          </p:grpSpPr>
          <p:sp>
            <p:nvSpPr>
              <p:cNvPr id="2857" name="Freeform 1186">
                <a:extLst>
                  <a:ext uri="{FF2B5EF4-FFF2-40B4-BE49-F238E27FC236}">
                    <a16:creationId xmlns:a16="http://schemas.microsoft.com/office/drawing/2014/main" id="{10BF15E5-C75F-4C72-AC34-E8F03A36194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19" name="Group 1187">
              <a:extLst>
                <a:ext uri="{FF2B5EF4-FFF2-40B4-BE49-F238E27FC236}">
                  <a16:creationId xmlns:a16="http://schemas.microsoft.com/office/drawing/2014/main" id="{942D7449-54EA-4153-9F29-F67C8156A1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79304" y="0"/>
              <a:ext cx="95594" cy="82785"/>
              <a:chOff x="0" y="0"/>
              <a:chExt cx="6350000" cy="5499100"/>
            </a:xfrm>
          </p:grpSpPr>
          <p:sp>
            <p:nvSpPr>
              <p:cNvPr id="2856" name="Freeform 1188">
                <a:extLst>
                  <a:ext uri="{FF2B5EF4-FFF2-40B4-BE49-F238E27FC236}">
                    <a16:creationId xmlns:a16="http://schemas.microsoft.com/office/drawing/2014/main" id="{F7583E70-805A-4A7A-8986-258E5E27415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0" name="Group 1189">
              <a:extLst>
                <a:ext uri="{FF2B5EF4-FFF2-40B4-BE49-F238E27FC236}">
                  <a16:creationId xmlns:a16="http://schemas.microsoft.com/office/drawing/2014/main" id="{97D29DDA-A7BF-41AE-96A6-FCABC70961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79304" y="6380485"/>
              <a:ext cx="95594" cy="82785"/>
              <a:chOff x="0" y="0"/>
              <a:chExt cx="6350000" cy="5499100"/>
            </a:xfrm>
          </p:grpSpPr>
          <p:sp>
            <p:nvSpPr>
              <p:cNvPr id="2855" name="Freeform 1190">
                <a:extLst>
                  <a:ext uri="{FF2B5EF4-FFF2-40B4-BE49-F238E27FC236}">
                    <a16:creationId xmlns:a16="http://schemas.microsoft.com/office/drawing/2014/main" id="{A1C45FE6-902E-4772-9761-665F6A2D5E5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1" name="Group 1191">
              <a:extLst>
                <a:ext uri="{FF2B5EF4-FFF2-40B4-BE49-F238E27FC236}">
                  <a16:creationId xmlns:a16="http://schemas.microsoft.com/office/drawing/2014/main" id="{B1B304E0-8836-4A5D-823C-9089105185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79304" y="3187700"/>
              <a:ext cx="95594" cy="82785"/>
              <a:chOff x="0" y="0"/>
              <a:chExt cx="6350000" cy="5499100"/>
            </a:xfrm>
          </p:grpSpPr>
          <p:sp>
            <p:nvSpPr>
              <p:cNvPr id="2854" name="Freeform 1192">
                <a:extLst>
                  <a:ext uri="{FF2B5EF4-FFF2-40B4-BE49-F238E27FC236}">
                    <a16:creationId xmlns:a16="http://schemas.microsoft.com/office/drawing/2014/main" id="{76A4B64C-69C9-40B8-BAE0-F86EBA5A112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2" name="Group 1193">
              <a:extLst>
                <a:ext uri="{FF2B5EF4-FFF2-40B4-BE49-F238E27FC236}">
                  <a16:creationId xmlns:a16="http://schemas.microsoft.com/office/drawing/2014/main" id="{6850FC28-58B7-4CA9-8FA0-550ECF05BC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79304" y="9568185"/>
              <a:ext cx="95594" cy="82785"/>
              <a:chOff x="0" y="0"/>
              <a:chExt cx="6350000" cy="5499100"/>
            </a:xfrm>
          </p:grpSpPr>
          <p:sp>
            <p:nvSpPr>
              <p:cNvPr id="2853" name="Freeform 1194">
                <a:extLst>
                  <a:ext uri="{FF2B5EF4-FFF2-40B4-BE49-F238E27FC236}">
                    <a16:creationId xmlns:a16="http://schemas.microsoft.com/office/drawing/2014/main" id="{0C899B08-1436-4611-93D1-324908275F1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3" name="Group 1195">
              <a:extLst>
                <a:ext uri="{FF2B5EF4-FFF2-40B4-BE49-F238E27FC236}">
                  <a16:creationId xmlns:a16="http://schemas.microsoft.com/office/drawing/2014/main" id="{82F45BF2-A368-42F3-ADD9-EC544DFA6B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66684" y="0"/>
              <a:ext cx="95594" cy="82785"/>
              <a:chOff x="0" y="0"/>
              <a:chExt cx="6350000" cy="5499100"/>
            </a:xfrm>
          </p:grpSpPr>
          <p:sp>
            <p:nvSpPr>
              <p:cNvPr id="2852" name="Freeform 1196">
                <a:extLst>
                  <a:ext uri="{FF2B5EF4-FFF2-40B4-BE49-F238E27FC236}">
                    <a16:creationId xmlns:a16="http://schemas.microsoft.com/office/drawing/2014/main" id="{87AED93B-9873-44FC-95E8-54CCED56391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4" name="Group 1197">
              <a:extLst>
                <a:ext uri="{FF2B5EF4-FFF2-40B4-BE49-F238E27FC236}">
                  <a16:creationId xmlns:a16="http://schemas.microsoft.com/office/drawing/2014/main" id="{584D7540-E55C-4955-A57C-8AC2F7E619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66684" y="6380485"/>
              <a:ext cx="95594" cy="82785"/>
              <a:chOff x="0" y="0"/>
              <a:chExt cx="6350000" cy="5499100"/>
            </a:xfrm>
          </p:grpSpPr>
          <p:sp>
            <p:nvSpPr>
              <p:cNvPr id="2851" name="Freeform 1198">
                <a:extLst>
                  <a:ext uri="{FF2B5EF4-FFF2-40B4-BE49-F238E27FC236}">
                    <a16:creationId xmlns:a16="http://schemas.microsoft.com/office/drawing/2014/main" id="{EB14AB13-D215-473E-9093-490B719DEF9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5" name="Group 1199">
              <a:extLst>
                <a:ext uri="{FF2B5EF4-FFF2-40B4-BE49-F238E27FC236}">
                  <a16:creationId xmlns:a16="http://schemas.microsoft.com/office/drawing/2014/main" id="{57A82FBC-02B4-401F-BF15-38BD728542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66684" y="3187700"/>
              <a:ext cx="95594" cy="82785"/>
              <a:chOff x="0" y="0"/>
              <a:chExt cx="6350000" cy="5499100"/>
            </a:xfrm>
          </p:grpSpPr>
          <p:sp>
            <p:nvSpPr>
              <p:cNvPr id="2850" name="Freeform 1200">
                <a:extLst>
                  <a:ext uri="{FF2B5EF4-FFF2-40B4-BE49-F238E27FC236}">
                    <a16:creationId xmlns:a16="http://schemas.microsoft.com/office/drawing/2014/main" id="{34BC9AB9-D5EA-4F6F-836B-2DEC12465EB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6" name="Group 1201">
              <a:extLst>
                <a:ext uri="{FF2B5EF4-FFF2-40B4-BE49-F238E27FC236}">
                  <a16:creationId xmlns:a16="http://schemas.microsoft.com/office/drawing/2014/main" id="{2EF50BC7-B661-4C87-A84F-BC1DD4397A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66684" y="9568185"/>
              <a:ext cx="95594" cy="82785"/>
              <a:chOff x="0" y="0"/>
              <a:chExt cx="6350000" cy="5499100"/>
            </a:xfrm>
          </p:grpSpPr>
          <p:sp>
            <p:nvSpPr>
              <p:cNvPr id="2849" name="Freeform 1202">
                <a:extLst>
                  <a:ext uri="{FF2B5EF4-FFF2-40B4-BE49-F238E27FC236}">
                    <a16:creationId xmlns:a16="http://schemas.microsoft.com/office/drawing/2014/main" id="{402A1FC3-494B-453B-B0FC-9CB033059BA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7" name="Group 1203">
              <a:extLst>
                <a:ext uri="{FF2B5EF4-FFF2-40B4-BE49-F238E27FC236}">
                  <a16:creationId xmlns:a16="http://schemas.microsoft.com/office/drawing/2014/main" id="{D65FEB80-4432-4358-BD4B-0E5FBC9B3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8032" y="1618080"/>
              <a:ext cx="95594" cy="82785"/>
              <a:chOff x="0" y="0"/>
              <a:chExt cx="6350000" cy="5499100"/>
            </a:xfrm>
          </p:grpSpPr>
          <p:sp>
            <p:nvSpPr>
              <p:cNvPr id="2848" name="Freeform 1204">
                <a:extLst>
                  <a:ext uri="{FF2B5EF4-FFF2-40B4-BE49-F238E27FC236}">
                    <a16:creationId xmlns:a16="http://schemas.microsoft.com/office/drawing/2014/main" id="{3BC50B2A-D78D-4441-B1A8-D09FCC4A024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8" name="Group 1205">
              <a:extLst>
                <a:ext uri="{FF2B5EF4-FFF2-40B4-BE49-F238E27FC236}">
                  <a16:creationId xmlns:a16="http://schemas.microsoft.com/office/drawing/2014/main" id="{B7CCC3A9-B00F-411A-86A6-4585052BC7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8032" y="7998564"/>
              <a:ext cx="95594" cy="82785"/>
              <a:chOff x="0" y="0"/>
              <a:chExt cx="6350000" cy="5499100"/>
            </a:xfrm>
          </p:grpSpPr>
          <p:sp>
            <p:nvSpPr>
              <p:cNvPr id="2847" name="Freeform 1206">
                <a:extLst>
                  <a:ext uri="{FF2B5EF4-FFF2-40B4-BE49-F238E27FC236}">
                    <a16:creationId xmlns:a16="http://schemas.microsoft.com/office/drawing/2014/main" id="{0237FCD1-51F1-46C3-B4E6-2206E0A7B8C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29" name="Group 1207">
              <a:extLst>
                <a:ext uri="{FF2B5EF4-FFF2-40B4-BE49-F238E27FC236}">
                  <a16:creationId xmlns:a16="http://schemas.microsoft.com/office/drawing/2014/main" id="{2CF9E7F2-0323-4F2E-8FB2-30F136354D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8032" y="4805780"/>
              <a:ext cx="95594" cy="82785"/>
              <a:chOff x="0" y="0"/>
              <a:chExt cx="6350000" cy="5499100"/>
            </a:xfrm>
          </p:grpSpPr>
          <p:sp>
            <p:nvSpPr>
              <p:cNvPr id="2846" name="Freeform 1208">
                <a:extLst>
                  <a:ext uri="{FF2B5EF4-FFF2-40B4-BE49-F238E27FC236}">
                    <a16:creationId xmlns:a16="http://schemas.microsoft.com/office/drawing/2014/main" id="{E9149262-A35E-41AA-8513-16FF613DD9B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0" name="Group 1209">
              <a:extLst>
                <a:ext uri="{FF2B5EF4-FFF2-40B4-BE49-F238E27FC236}">
                  <a16:creationId xmlns:a16="http://schemas.microsoft.com/office/drawing/2014/main" id="{83F23903-AA29-490A-9E30-6DF06F1C4A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79304" y="1618080"/>
              <a:ext cx="95594" cy="82785"/>
              <a:chOff x="0" y="0"/>
              <a:chExt cx="6350000" cy="5499100"/>
            </a:xfrm>
          </p:grpSpPr>
          <p:sp>
            <p:nvSpPr>
              <p:cNvPr id="2845" name="Freeform 1210">
                <a:extLst>
                  <a:ext uri="{FF2B5EF4-FFF2-40B4-BE49-F238E27FC236}">
                    <a16:creationId xmlns:a16="http://schemas.microsoft.com/office/drawing/2014/main" id="{57A08A36-908C-427E-9BD5-1C5E0C91BDA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1" name="Group 1211">
              <a:extLst>
                <a:ext uri="{FF2B5EF4-FFF2-40B4-BE49-F238E27FC236}">
                  <a16:creationId xmlns:a16="http://schemas.microsoft.com/office/drawing/2014/main" id="{D58A4C1C-56C9-4E5E-A41A-0056A3D422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79304" y="7998564"/>
              <a:ext cx="95594" cy="82785"/>
              <a:chOff x="0" y="0"/>
              <a:chExt cx="6350000" cy="5499100"/>
            </a:xfrm>
          </p:grpSpPr>
          <p:sp>
            <p:nvSpPr>
              <p:cNvPr id="2844" name="Freeform 1212">
                <a:extLst>
                  <a:ext uri="{FF2B5EF4-FFF2-40B4-BE49-F238E27FC236}">
                    <a16:creationId xmlns:a16="http://schemas.microsoft.com/office/drawing/2014/main" id="{90F43645-FE6D-4B2F-92A5-980919FEF7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2" name="Group 1213">
              <a:extLst>
                <a:ext uri="{FF2B5EF4-FFF2-40B4-BE49-F238E27FC236}">
                  <a16:creationId xmlns:a16="http://schemas.microsoft.com/office/drawing/2014/main" id="{F811420D-7623-4333-B844-084B17551B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79304" y="4805780"/>
              <a:ext cx="95594" cy="82785"/>
              <a:chOff x="0" y="0"/>
              <a:chExt cx="6350000" cy="5499100"/>
            </a:xfrm>
          </p:grpSpPr>
          <p:sp>
            <p:nvSpPr>
              <p:cNvPr id="2843" name="Freeform 1214">
                <a:extLst>
                  <a:ext uri="{FF2B5EF4-FFF2-40B4-BE49-F238E27FC236}">
                    <a16:creationId xmlns:a16="http://schemas.microsoft.com/office/drawing/2014/main" id="{AFA36DFB-27E0-4C4B-BFEE-29E5F76EF2A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3" name="Group 1215">
              <a:extLst>
                <a:ext uri="{FF2B5EF4-FFF2-40B4-BE49-F238E27FC236}">
                  <a16:creationId xmlns:a16="http://schemas.microsoft.com/office/drawing/2014/main" id="{44282FF8-DB57-4497-A00B-3FA39BCD59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66684" y="1618080"/>
              <a:ext cx="95594" cy="82785"/>
              <a:chOff x="0" y="0"/>
              <a:chExt cx="6350000" cy="5499100"/>
            </a:xfrm>
          </p:grpSpPr>
          <p:sp>
            <p:nvSpPr>
              <p:cNvPr id="2842" name="Freeform 1216">
                <a:extLst>
                  <a:ext uri="{FF2B5EF4-FFF2-40B4-BE49-F238E27FC236}">
                    <a16:creationId xmlns:a16="http://schemas.microsoft.com/office/drawing/2014/main" id="{2E0F777F-5A7E-4505-B622-5B318BD2A1F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4" name="Group 1217">
              <a:extLst>
                <a:ext uri="{FF2B5EF4-FFF2-40B4-BE49-F238E27FC236}">
                  <a16:creationId xmlns:a16="http://schemas.microsoft.com/office/drawing/2014/main" id="{E590CB60-C8DD-4CD2-BCFD-63B717C1A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66684" y="7998564"/>
              <a:ext cx="95594" cy="82785"/>
              <a:chOff x="0" y="0"/>
              <a:chExt cx="6350000" cy="5499100"/>
            </a:xfrm>
          </p:grpSpPr>
          <p:sp>
            <p:nvSpPr>
              <p:cNvPr id="2841" name="Freeform 1218">
                <a:extLst>
                  <a:ext uri="{FF2B5EF4-FFF2-40B4-BE49-F238E27FC236}">
                    <a16:creationId xmlns:a16="http://schemas.microsoft.com/office/drawing/2014/main" id="{114D69DD-BCA9-4B73-8A43-499777FD177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5" name="Group 1219">
              <a:extLst>
                <a:ext uri="{FF2B5EF4-FFF2-40B4-BE49-F238E27FC236}">
                  <a16:creationId xmlns:a16="http://schemas.microsoft.com/office/drawing/2014/main" id="{6705AC2A-3B07-46F1-B0B7-677ABBC1E4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66684" y="4805780"/>
              <a:ext cx="95594" cy="82785"/>
              <a:chOff x="0" y="0"/>
              <a:chExt cx="6350000" cy="5499100"/>
            </a:xfrm>
          </p:grpSpPr>
          <p:sp>
            <p:nvSpPr>
              <p:cNvPr id="2840" name="Freeform 1220">
                <a:extLst>
                  <a:ext uri="{FF2B5EF4-FFF2-40B4-BE49-F238E27FC236}">
                    <a16:creationId xmlns:a16="http://schemas.microsoft.com/office/drawing/2014/main" id="{439D7CA2-A405-4C15-8EAE-144A5C90ABE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6" name="Group 1221">
              <a:extLst>
                <a:ext uri="{FF2B5EF4-FFF2-40B4-BE49-F238E27FC236}">
                  <a16:creationId xmlns:a16="http://schemas.microsoft.com/office/drawing/2014/main" id="{5A94E71C-8809-437B-977F-3D9CE41457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31748" y="0"/>
              <a:ext cx="95594" cy="82785"/>
              <a:chOff x="0" y="0"/>
              <a:chExt cx="6350000" cy="5499100"/>
            </a:xfrm>
          </p:grpSpPr>
          <p:sp>
            <p:nvSpPr>
              <p:cNvPr id="2839" name="Freeform 1222">
                <a:extLst>
                  <a:ext uri="{FF2B5EF4-FFF2-40B4-BE49-F238E27FC236}">
                    <a16:creationId xmlns:a16="http://schemas.microsoft.com/office/drawing/2014/main" id="{976693EF-0178-4F3B-93B6-DA4867B04DC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7" name="Group 1223">
              <a:extLst>
                <a:ext uri="{FF2B5EF4-FFF2-40B4-BE49-F238E27FC236}">
                  <a16:creationId xmlns:a16="http://schemas.microsoft.com/office/drawing/2014/main" id="{8D8FE410-CC94-49D1-95BA-5192172B82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31748" y="6380485"/>
              <a:ext cx="95594" cy="82785"/>
              <a:chOff x="0" y="0"/>
              <a:chExt cx="6350000" cy="5499100"/>
            </a:xfrm>
          </p:grpSpPr>
          <p:sp>
            <p:nvSpPr>
              <p:cNvPr id="2838" name="Freeform 1224">
                <a:extLst>
                  <a:ext uri="{FF2B5EF4-FFF2-40B4-BE49-F238E27FC236}">
                    <a16:creationId xmlns:a16="http://schemas.microsoft.com/office/drawing/2014/main" id="{260C95B5-150B-4778-8F55-64134A7FC59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8" name="Group 1225">
              <a:extLst>
                <a:ext uri="{FF2B5EF4-FFF2-40B4-BE49-F238E27FC236}">
                  <a16:creationId xmlns:a16="http://schemas.microsoft.com/office/drawing/2014/main" id="{B14303AE-0927-41C5-925A-075851C96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31748" y="3187700"/>
              <a:ext cx="95594" cy="82785"/>
              <a:chOff x="0" y="0"/>
              <a:chExt cx="6350000" cy="5499100"/>
            </a:xfrm>
          </p:grpSpPr>
          <p:sp>
            <p:nvSpPr>
              <p:cNvPr id="2837" name="Freeform 1226">
                <a:extLst>
                  <a:ext uri="{FF2B5EF4-FFF2-40B4-BE49-F238E27FC236}">
                    <a16:creationId xmlns:a16="http://schemas.microsoft.com/office/drawing/2014/main" id="{BCF35AEF-7617-44E4-B2ED-986A073CA76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39" name="Group 1227">
              <a:extLst>
                <a:ext uri="{FF2B5EF4-FFF2-40B4-BE49-F238E27FC236}">
                  <a16:creationId xmlns:a16="http://schemas.microsoft.com/office/drawing/2014/main" id="{BE916290-306A-45E5-AD42-CCFD9E3598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31748" y="9568185"/>
              <a:ext cx="95594" cy="82785"/>
              <a:chOff x="0" y="0"/>
              <a:chExt cx="6350000" cy="5499100"/>
            </a:xfrm>
          </p:grpSpPr>
          <p:sp>
            <p:nvSpPr>
              <p:cNvPr id="2836" name="Freeform 1228">
                <a:extLst>
                  <a:ext uri="{FF2B5EF4-FFF2-40B4-BE49-F238E27FC236}">
                    <a16:creationId xmlns:a16="http://schemas.microsoft.com/office/drawing/2014/main" id="{6E9C5B32-13EC-4CBB-A963-1056C1020B6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0" name="Group 1229">
              <a:extLst>
                <a:ext uri="{FF2B5EF4-FFF2-40B4-BE49-F238E27FC236}">
                  <a16:creationId xmlns:a16="http://schemas.microsoft.com/office/drawing/2014/main" id="{30CA4853-9DA5-43EA-93AD-E0AEF96CDF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33020" y="0"/>
              <a:ext cx="95594" cy="82785"/>
              <a:chOff x="0" y="0"/>
              <a:chExt cx="6350000" cy="5499100"/>
            </a:xfrm>
          </p:grpSpPr>
          <p:sp>
            <p:nvSpPr>
              <p:cNvPr id="2835" name="Freeform 1230">
                <a:extLst>
                  <a:ext uri="{FF2B5EF4-FFF2-40B4-BE49-F238E27FC236}">
                    <a16:creationId xmlns:a16="http://schemas.microsoft.com/office/drawing/2014/main" id="{E5D81F6F-C6A8-46F2-86F9-64A7001674B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1" name="Group 1231">
              <a:extLst>
                <a:ext uri="{FF2B5EF4-FFF2-40B4-BE49-F238E27FC236}">
                  <a16:creationId xmlns:a16="http://schemas.microsoft.com/office/drawing/2014/main" id="{8BAA2353-9CE9-4181-93DE-290B68373A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33020" y="6380485"/>
              <a:ext cx="95594" cy="82785"/>
              <a:chOff x="0" y="0"/>
              <a:chExt cx="6350000" cy="5499100"/>
            </a:xfrm>
          </p:grpSpPr>
          <p:sp>
            <p:nvSpPr>
              <p:cNvPr id="2834" name="Freeform 1232">
                <a:extLst>
                  <a:ext uri="{FF2B5EF4-FFF2-40B4-BE49-F238E27FC236}">
                    <a16:creationId xmlns:a16="http://schemas.microsoft.com/office/drawing/2014/main" id="{A158948D-7CA1-40AB-AC45-B59CA623F9A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2" name="Group 1233">
              <a:extLst>
                <a:ext uri="{FF2B5EF4-FFF2-40B4-BE49-F238E27FC236}">
                  <a16:creationId xmlns:a16="http://schemas.microsoft.com/office/drawing/2014/main" id="{26A4C52F-8F7A-48FE-8E06-75E9E2C50E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33020" y="3187700"/>
              <a:ext cx="95594" cy="82785"/>
              <a:chOff x="0" y="0"/>
              <a:chExt cx="6350000" cy="5499100"/>
            </a:xfrm>
          </p:grpSpPr>
          <p:sp>
            <p:nvSpPr>
              <p:cNvPr id="2833" name="Freeform 1234">
                <a:extLst>
                  <a:ext uri="{FF2B5EF4-FFF2-40B4-BE49-F238E27FC236}">
                    <a16:creationId xmlns:a16="http://schemas.microsoft.com/office/drawing/2014/main" id="{4A458851-2CF7-433B-9117-C5FEA7A0798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3" name="Group 1235">
              <a:extLst>
                <a:ext uri="{FF2B5EF4-FFF2-40B4-BE49-F238E27FC236}">
                  <a16:creationId xmlns:a16="http://schemas.microsoft.com/office/drawing/2014/main" id="{CBF9F00B-4634-43D0-BB52-13E583E3A7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33020" y="9568185"/>
              <a:ext cx="95594" cy="82785"/>
              <a:chOff x="0" y="0"/>
              <a:chExt cx="6350000" cy="5499100"/>
            </a:xfrm>
          </p:grpSpPr>
          <p:sp>
            <p:nvSpPr>
              <p:cNvPr id="2832" name="Freeform 1236">
                <a:extLst>
                  <a:ext uri="{FF2B5EF4-FFF2-40B4-BE49-F238E27FC236}">
                    <a16:creationId xmlns:a16="http://schemas.microsoft.com/office/drawing/2014/main" id="{12E16893-3350-46E3-8D48-6AF58E644AF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4" name="Group 1237">
              <a:extLst>
                <a:ext uri="{FF2B5EF4-FFF2-40B4-BE49-F238E27FC236}">
                  <a16:creationId xmlns:a16="http://schemas.microsoft.com/office/drawing/2014/main" id="{BC748C20-C864-41DA-B392-6DF4DB3DC4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31748" y="1618080"/>
              <a:ext cx="95594" cy="82785"/>
              <a:chOff x="0" y="0"/>
              <a:chExt cx="6350000" cy="5499100"/>
            </a:xfrm>
          </p:grpSpPr>
          <p:sp>
            <p:nvSpPr>
              <p:cNvPr id="2831" name="Freeform 1238">
                <a:extLst>
                  <a:ext uri="{FF2B5EF4-FFF2-40B4-BE49-F238E27FC236}">
                    <a16:creationId xmlns:a16="http://schemas.microsoft.com/office/drawing/2014/main" id="{C46F7CF0-DA16-4BC8-88AF-4FEDA86D022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5" name="Group 1239">
              <a:extLst>
                <a:ext uri="{FF2B5EF4-FFF2-40B4-BE49-F238E27FC236}">
                  <a16:creationId xmlns:a16="http://schemas.microsoft.com/office/drawing/2014/main" id="{6A2FE5DD-5AF8-43BB-A31E-E71ADA8288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31748" y="7998564"/>
              <a:ext cx="95594" cy="82785"/>
              <a:chOff x="0" y="0"/>
              <a:chExt cx="6350000" cy="5499100"/>
            </a:xfrm>
          </p:grpSpPr>
          <p:sp>
            <p:nvSpPr>
              <p:cNvPr id="2830" name="Freeform 1240">
                <a:extLst>
                  <a:ext uri="{FF2B5EF4-FFF2-40B4-BE49-F238E27FC236}">
                    <a16:creationId xmlns:a16="http://schemas.microsoft.com/office/drawing/2014/main" id="{EE91F1E6-552E-4F7C-82D3-351F1FA09D9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6" name="Group 1241">
              <a:extLst>
                <a:ext uri="{FF2B5EF4-FFF2-40B4-BE49-F238E27FC236}">
                  <a16:creationId xmlns:a16="http://schemas.microsoft.com/office/drawing/2014/main" id="{5FFB990A-3C5B-4579-8685-36DC770F45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31748" y="4805780"/>
              <a:ext cx="95594" cy="82785"/>
              <a:chOff x="0" y="0"/>
              <a:chExt cx="6350000" cy="5499100"/>
            </a:xfrm>
          </p:grpSpPr>
          <p:sp>
            <p:nvSpPr>
              <p:cNvPr id="2829" name="Freeform 1242">
                <a:extLst>
                  <a:ext uri="{FF2B5EF4-FFF2-40B4-BE49-F238E27FC236}">
                    <a16:creationId xmlns:a16="http://schemas.microsoft.com/office/drawing/2014/main" id="{F6A12C38-1793-42DA-AE57-6E236F1A9E9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7" name="Group 1243">
              <a:extLst>
                <a:ext uri="{FF2B5EF4-FFF2-40B4-BE49-F238E27FC236}">
                  <a16:creationId xmlns:a16="http://schemas.microsoft.com/office/drawing/2014/main" id="{55DF84E8-4590-4847-A177-6A418F5397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33020" y="1618080"/>
              <a:ext cx="95594" cy="82785"/>
              <a:chOff x="0" y="0"/>
              <a:chExt cx="6350000" cy="5499100"/>
            </a:xfrm>
          </p:grpSpPr>
          <p:sp>
            <p:nvSpPr>
              <p:cNvPr id="2828" name="Freeform 1244">
                <a:extLst>
                  <a:ext uri="{FF2B5EF4-FFF2-40B4-BE49-F238E27FC236}">
                    <a16:creationId xmlns:a16="http://schemas.microsoft.com/office/drawing/2014/main" id="{4AC2675C-D9F2-438C-8AB9-044113FD99D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8" name="Group 1245">
              <a:extLst>
                <a:ext uri="{FF2B5EF4-FFF2-40B4-BE49-F238E27FC236}">
                  <a16:creationId xmlns:a16="http://schemas.microsoft.com/office/drawing/2014/main" id="{FA5C5100-AFD8-408C-805C-F99E4E8FFC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33020" y="7998564"/>
              <a:ext cx="95594" cy="82785"/>
              <a:chOff x="0" y="0"/>
              <a:chExt cx="6350000" cy="5499100"/>
            </a:xfrm>
          </p:grpSpPr>
          <p:sp>
            <p:nvSpPr>
              <p:cNvPr id="2827" name="Freeform 1246">
                <a:extLst>
                  <a:ext uri="{FF2B5EF4-FFF2-40B4-BE49-F238E27FC236}">
                    <a16:creationId xmlns:a16="http://schemas.microsoft.com/office/drawing/2014/main" id="{0545EBBF-16B3-4165-A65D-98D13C67283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49" name="Group 1247">
              <a:extLst>
                <a:ext uri="{FF2B5EF4-FFF2-40B4-BE49-F238E27FC236}">
                  <a16:creationId xmlns:a16="http://schemas.microsoft.com/office/drawing/2014/main" id="{D139D3AF-593F-46A9-A8CC-884FC8026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33020" y="4805780"/>
              <a:ext cx="95594" cy="82785"/>
              <a:chOff x="0" y="0"/>
              <a:chExt cx="6350000" cy="5499100"/>
            </a:xfrm>
          </p:grpSpPr>
          <p:sp>
            <p:nvSpPr>
              <p:cNvPr id="2826" name="Freeform 1248">
                <a:extLst>
                  <a:ext uri="{FF2B5EF4-FFF2-40B4-BE49-F238E27FC236}">
                    <a16:creationId xmlns:a16="http://schemas.microsoft.com/office/drawing/2014/main" id="{970F45BA-E5D6-4607-8F9B-F180807D0DE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0" name="Group 1249">
              <a:extLst>
                <a:ext uri="{FF2B5EF4-FFF2-40B4-BE49-F238E27FC236}">
                  <a16:creationId xmlns:a16="http://schemas.microsoft.com/office/drawing/2014/main" id="{82634E04-D4EA-4D0E-81A5-5EA9ABFDA9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2544" y="537155"/>
              <a:ext cx="95594" cy="82785"/>
              <a:chOff x="0" y="0"/>
              <a:chExt cx="6350000" cy="5499100"/>
            </a:xfrm>
          </p:grpSpPr>
          <p:sp>
            <p:nvSpPr>
              <p:cNvPr id="2825" name="Freeform 1250">
                <a:extLst>
                  <a:ext uri="{FF2B5EF4-FFF2-40B4-BE49-F238E27FC236}">
                    <a16:creationId xmlns:a16="http://schemas.microsoft.com/office/drawing/2014/main" id="{B8B69A69-0C10-4F7E-8340-2FD21F617D8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1" name="Group 1251">
              <a:extLst>
                <a:ext uri="{FF2B5EF4-FFF2-40B4-BE49-F238E27FC236}">
                  <a16:creationId xmlns:a16="http://schemas.microsoft.com/office/drawing/2014/main" id="{DE2A0DF9-6FD0-46A9-8778-C58FB7688D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2544" y="6917640"/>
              <a:ext cx="95594" cy="82785"/>
              <a:chOff x="0" y="0"/>
              <a:chExt cx="6350000" cy="5499100"/>
            </a:xfrm>
          </p:grpSpPr>
          <p:sp>
            <p:nvSpPr>
              <p:cNvPr id="2824" name="Freeform 1252">
                <a:extLst>
                  <a:ext uri="{FF2B5EF4-FFF2-40B4-BE49-F238E27FC236}">
                    <a16:creationId xmlns:a16="http://schemas.microsoft.com/office/drawing/2014/main" id="{2ECDA4F2-0DCF-48B4-A207-C3F6BBF2DC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2" name="Group 1253">
              <a:extLst>
                <a:ext uri="{FF2B5EF4-FFF2-40B4-BE49-F238E27FC236}">
                  <a16:creationId xmlns:a16="http://schemas.microsoft.com/office/drawing/2014/main" id="{A7913703-A1CE-4839-B915-B39DF2C707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2544" y="3724855"/>
              <a:ext cx="95594" cy="82785"/>
              <a:chOff x="0" y="0"/>
              <a:chExt cx="6350000" cy="5499100"/>
            </a:xfrm>
          </p:grpSpPr>
          <p:sp>
            <p:nvSpPr>
              <p:cNvPr id="2823" name="Freeform 1254">
                <a:extLst>
                  <a:ext uri="{FF2B5EF4-FFF2-40B4-BE49-F238E27FC236}">
                    <a16:creationId xmlns:a16="http://schemas.microsoft.com/office/drawing/2014/main" id="{7C23D3FC-75BF-4279-8CAF-EF7D6A0C964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3" name="Group 1255">
              <a:extLst>
                <a:ext uri="{FF2B5EF4-FFF2-40B4-BE49-F238E27FC236}">
                  <a16:creationId xmlns:a16="http://schemas.microsoft.com/office/drawing/2014/main" id="{2DF52403-B18E-4CC9-855D-9219D84625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2544" y="10105340"/>
              <a:ext cx="95594" cy="82785"/>
              <a:chOff x="0" y="0"/>
              <a:chExt cx="6350000" cy="5499100"/>
            </a:xfrm>
          </p:grpSpPr>
          <p:sp>
            <p:nvSpPr>
              <p:cNvPr id="2822" name="Freeform 1256">
                <a:extLst>
                  <a:ext uri="{FF2B5EF4-FFF2-40B4-BE49-F238E27FC236}">
                    <a16:creationId xmlns:a16="http://schemas.microsoft.com/office/drawing/2014/main" id="{4AE90042-8F37-480E-8F4E-FD52491D437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4" name="Group 1257">
              <a:extLst>
                <a:ext uri="{FF2B5EF4-FFF2-40B4-BE49-F238E27FC236}">
                  <a16:creationId xmlns:a16="http://schemas.microsoft.com/office/drawing/2014/main" id="{70540E5A-24C2-4907-A0F3-654FC1D646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323816" y="537155"/>
              <a:ext cx="95594" cy="82785"/>
              <a:chOff x="0" y="0"/>
              <a:chExt cx="6350000" cy="5499100"/>
            </a:xfrm>
          </p:grpSpPr>
          <p:sp>
            <p:nvSpPr>
              <p:cNvPr id="2821" name="Freeform 1258">
                <a:extLst>
                  <a:ext uri="{FF2B5EF4-FFF2-40B4-BE49-F238E27FC236}">
                    <a16:creationId xmlns:a16="http://schemas.microsoft.com/office/drawing/2014/main" id="{ABFAAF67-F04D-4B31-BECB-CBD6C6CB01C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5" name="Group 1259">
              <a:extLst>
                <a:ext uri="{FF2B5EF4-FFF2-40B4-BE49-F238E27FC236}">
                  <a16:creationId xmlns:a16="http://schemas.microsoft.com/office/drawing/2014/main" id="{A7587E6B-3B25-4D54-9155-9FED194ABC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323816" y="6917640"/>
              <a:ext cx="95594" cy="82785"/>
              <a:chOff x="0" y="0"/>
              <a:chExt cx="6350000" cy="5499100"/>
            </a:xfrm>
          </p:grpSpPr>
          <p:sp>
            <p:nvSpPr>
              <p:cNvPr id="2820" name="Freeform 1260">
                <a:extLst>
                  <a:ext uri="{FF2B5EF4-FFF2-40B4-BE49-F238E27FC236}">
                    <a16:creationId xmlns:a16="http://schemas.microsoft.com/office/drawing/2014/main" id="{9777F6A3-8724-4B07-9C88-BC89986DF9A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6" name="Group 1261">
              <a:extLst>
                <a:ext uri="{FF2B5EF4-FFF2-40B4-BE49-F238E27FC236}">
                  <a16:creationId xmlns:a16="http://schemas.microsoft.com/office/drawing/2014/main" id="{B8C79B17-DEDF-42AB-ABE5-9CE8AD8ED9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323816" y="3724855"/>
              <a:ext cx="95594" cy="82785"/>
              <a:chOff x="0" y="0"/>
              <a:chExt cx="6350000" cy="5499100"/>
            </a:xfrm>
          </p:grpSpPr>
          <p:sp>
            <p:nvSpPr>
              <p:cNvPr id="2819" name="Freeform 1262">
                <a:extLst>
                  <a:ext uri="{FF2B5EF4-FFF2-40B4-BE49-F238E27FC236}">
                    <a16:creationId xmlns:a16="http://schemas.microsoft.com/office/drawing/2014/main" id="{CF63CA22-E8DC-4C00-AFE6-96BA195C781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7" name="Group 1263">
              <a:extLst>
                <a:ext uri="{FF2B5EF4-FFF2-40B4-BE49-F238E27FC236}">
                  <a16:creationId xmlns:a16="http://schemas.microsoft.com/office/drawing/2014/main" id="{AC34DF88-90D0-4010-A82A-415D51BD81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323816" y="10105340"/>
              <a:ext cx="95594" cy="82785"/>
              <a:chOff x="0" y="0"/>
              <a:chExt cx="6350000" cy="5499100"/>
            </a:xfrm>
          </p:grpSpPr>
          <p:sp>
            <p:nvSpPr>
              <p:cNvPr id="2818" name="Freeform 1264">
                <a:extLst>
                  <a:ext uri="{FF2B5EF4-FFF2-40B4-BE49-F238E27FC236}">
                    <a16:creationId xmlns:a16="http://schemas.microsoft.com/office/drawing/2014/main" id="{492767E8-1FDE-4129-9BA1-15268F2414D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8" name="Group 1265">
              <a:extLst>
                <a:ext uri="{FF2B5EF4-FFF2-40B4-BE49-F238E27FC236}">
                  <a16:creationId xmlns:a16="http://schemas.microsoft.com/office/drawing/2014/main" id="{EE092E71-5566-4D0B-9919-74C465E90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2544" y="2155235"/>
              <a:ext cx="95594" cy="82785"/>
              <a:chOff x="0" y="0"/>
              <a:chExt cx="6350000" cy="5499100"/>
            </a:xfrm>
          </p:grpSpPr>
          <p:sp>
            <p:nvSpPr>
              <p:cNvPr id="2817" name="Freeform 1266">
                <a:extLst>
                  <a:ext uri="{FF2B5EF4-FFF2-40B4-BE49-F238E27FC236}">
                    <a16:creationId xmlns:a16="http://schemas.microsoft.com/office/drawing/2014/main" id="{7A25479C-C5C4-44B0-BA19-559AF36C4B4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59" name="Group 1267">
              <a:extLst>
                <a:ext uri="{FF2B5EF4-FFF2-40B4-BE49-F238E27FC236}">
                  <a16:creationId xmlns:a16="http://schemas.microsoft.com/office/drawing/2014/main" id="{ECE16D56-DA37-4386-8153-12D3EE4E65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2544" y="8535719"/>
              <a:ext cx="95594" cy="82785"/>
              <a:chOff x="0" y="0"/>
              <a:chExt cx="6350000" cy="5499100"/>
            </a:xfrm>
          </p:grpSpPr>
          <p:sp>
            <p:nvSpPr>
              <p:cNvPr id="2816" name="Freeform 1268">
                <a:extLst>
                  <a:ext uri="{FF2B5EF4-FFF2-40B4-BE49-F238E27FC236}">
                    <a16:creationId xmlns:a16="http://schemas.microsoft.com/office/drawing/2014/main" id="{3AB61A64-EF61-4B48-A816-EB6D17C3145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0" name="Group 1269">
              <a:extLst>
                <a:ext uri="{FF2B5EF4-FFF2-40B4-BE49-F238E27FC236}">
                  <a16:creationId xmlns:a16="http://schemas.microsoft.com/office/drawing/2014/main" id="{5878353D-CA0C-43C5-A6AA-8CA610346F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2544" y="5342935"/>
              <a:ext cx="95594" cy="82785"/>
              <a:chOff x="0" y="0"/>
              <a:chExt cx="6350000" cy="5499100"/>
            </a:xfrm>
          </p:grpSpPr>
          <p:sp>
            <p:nvSpPr>
              <p:cNvPr id="2815" name="Freeform 1270">
                <a:extLst>
                  <a:ext uri="{FF2B5EF4-FFF2-40B4-BE49-F238E27FC236}">
                    <a16:creationId xmlns:a16="http://schemas.microsoft.com/office/drawing/2014/main" id="{9C350F30-D458-48B3-8852-A6F07E42E58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1" name="Group 1271">
              <a:extLst>
                <a:ext uri="{FF2B5EF4-FFF2-40B4-BE49-F238E27FC236}">
                  <a16:creationId xmlns:a16="http://schemas.microsoft.com/office/drawing/2014/main" id="{68863275-492A-4477-8031-C413C8896F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323816" y="2155235"/>
              <a:ext cx="95594" cy="82785"/>
              <a:chOff x="0" y="0"/>
              <a:chExt cx="6350000" cy="5499100"/>
            </a:xfrm>
          </p:grpSpPr>
          <p:sp>
            <p:nvSpPr>
              <p:cNvPr id="2814" name="Freeform 1272">
                <a:extLst>
                  <a:ext uri="{FF2B5EF4-FFF2-40B4-BE49-F238E27FC236}">
                    <a16:creationId xmlns:a16="http://schemas.microsoft.com/office/drawing/2014/main" id="{4FC54DDF-30F5-4A91-AD0B-8FCB3DC8CFF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2" name="Group 1273">
              <a:extLst>
                <a:ext uri="{FF2B5EF4-FFF2-40B4-BE49-F238E27FC236}">
                  <a16:creationId xmlns:a16="http://schemas.microsoft.com/office/drawing/2014/main" id="{EBAA35DF-332C-46B7-97B5-D16D20DEEE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323816" y="8535719"/>
              <a:ext cx="95594" cy="82785"/>
              <a:chOff x="0" y="0"/>
              <a:chExt cx="6350000" cy="5499100"/>
            </a:xfrm>
          </p:grpSpPr>
          <p:sp>
            <p:nvSpPr>
              <p:cNvPr id="2813" name="Freeform 1274">
                <a:extLst>
                  <a:ext uri="{FF2B5EF4-FFF2-40B4-BE49-F238E27FC236}">
                    <a16:creationId xmlns:a16="http://schemas.microsoft.com/office/drawing/2014/main" id="{F8C450BC-33EF-49D8-9C79-035357728D4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3" name="Group 1275">
              <a:extLst>
                <a:ext uri="{FF2B5EF4-FFF2-40B4-BE49-F238E27FC236}">
                  <a16:creationId xmlns:a16="http://schemas.microsoft.com/office/drawing/2014/main" id="{8F02A6AA-825E-49B3-8E7B-A08C1521FF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323816" y="5342935"/>
              <a:ext cx="95594" cy="82785"/>
              <a:chOff x="0" y="0"/>
              <a:chExt cx="6350000" cy="5499100"/>
            </a:xfrm>
          </p:grpSpPr>
          <p:sp>
            <p:nvSpPr>
              <p:cNvPr id="2812" name="Freeform 1276">
                <a:extLst>
                  <a:ext uri="{FF2B5EF4-FFF2-40B4-BE49-F238E27FC236}">
                    <a16:creationId xmlns:a16="http://schemas.microsoft.com/office/drawing/2014/main" id="{23D01821-E9A9-4C58-ACF7-F56A972D23D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4" name="Group 1277">
              <a:extLst>
                <a:ext uri="{FF2B5EF4-FFF2-40B4-BE49-F238E27FC236}">
                  <a16:creationId xmlns:a16="http://schemas.microsoft.com/office/drawing/2014/main" id="{6E0C99AB-019D-47DD-A756-C180650DEA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6693" y="537155"/>
              <a:ext cx="95594" cy="82785"/>
              <a:chOff x="0" y="0"/>
              <a:chExt cx="6350000" cy="5499100"/>
            </a:xfrm>
          </p:grpSpPr>
          <p:sp>
            <p:nvSpPr>
              <p:cNvPr id="2811" name="Freeform 1278">
                <a:extLst>
                  <a:ext uri="{FF2B5EF4-FFF2-40B4-BE49-F238E27FC236}">
                    <a16:creationId xmlns:a16="http://schemas.microsoft.com/office/drawing/2014/main" id="{A0EC6A97-454C-4ED2-9035-6AEADA8EE56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5" name="Group 1279">
              <a:extLst>
                <a:ext uri="{FF2B5EF4-FFF2-40B4-BE49-F238E27FC236}">
                  <a16:creationId xmlns:a16="http://schemas.microsoft.com/office/drawing/2014/main" id="{9E1180EF-A8A1-41AA-A988-33883625E4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6693" y="6917640"/>
              <a:ext cx="95594" cy="82785"/>
              <a:chOff x="0" y="0"/>
              <a:chExt cx="6350000" cy="5499100"/>
            </a:xfrm>
          </p:grpSpPr>
          <p:sp>
            <p:nvSpPr>
              <p:cNvPr id="2810" name="Freeform 1280">
                <a:extLst>
                  <a:ext uri="{FF2B5EF4-FFF2-40B4-BE49-F238E27FC236}">
                    <a16:creationId xmlns:a16="http://schemas.microsoft.com/office/drawing/2014/main" id="{35D09754-B26D-4366-95D2-C2229EB53F0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6" name="Group 1281">
              <a:extLst>
                <a:ext uri="{FF2B5EF4-FFF2-40B4-BE49-F238E27FC236}">
                  <a16:creationId xmlns:a16="http://schemas.microsoft.com/office/drawing/2014/main" id="{F9C306FA-B1E9-4BEE-8A39-F090252363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6693" y="3724855"/>
              <a:ext cx="95594" cy="82785"/>
              <a:chOff x="0" y="0"/>
              <a:chExt cx="6350000" cy="5499100"/>
            </a:xfrm>
          </p:grpSpPr>
          <p:sp>
            <p:nvSpPr>
              <p:cNvPr id="2809" name="Freeform 1282">
                <a:extLst>
                  <a:ext uri="{FF2B5EF4-FFF2-40B4-BE49-F238E27FC236}">
                    <a16:creationId xmlns:a16="http://schemas.microsoft.com/office/drawing/2014/main" id="{389375D3-24A4-4DA5-BE8A-B86ED04A04C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7" name="Group 1283">
              <a:extLst>
                <a:ext uri="{FF2B5EF4-FFF2-40B4-BE49-F238E27FC236}">
                  <a16:creationId xmlns:a16="http://schemas.microsoft.com/office/drawing/2014/main" id="{21EB14BE-5232-44DF-9221-6973DA1C5A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6693" y="10105340"/>
              <a:ext cx="95594" cy="82785"/>
              <a:chOff x="0" y="0"/>
              <a:chExt cx="6350000" cy="5499100"/>
            </a:xfrm>
          </p:grpSpPr>
          <p:sp>
            <p:nvSpPr>
              <p:cNvPr id="2808" name="Freeform 1284">
                <a:extLst>
                  <a:ext uri="{FF2B5EF4-FFF2-40B4-BE49-F238E27FC236}">
                    <a16:creationId xmlns:a16="http://schemas.microsoft.com/office/drawing/2014/main" id="{2EF28BD3-C7F5-42AE-8079-58EE5B29108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8" name="Group 1285">
              <a:extLst>
                <a:ext uri="{FF2B5EF4-FFF2-40B4-BE49-F238E27FC236}">
                  <a16:creationId xmlns:a16="http://schemas.microsoft.com/office/drawing/2014/main" id="{F8A31048-5ED9-43C3-9E60-BFA77231D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17965" y="537155"/>
              <a:ext cx="95594" cy="82785"/>
              <a:chOff x="0" y="0"/>
              <a:chExt cx="6350000" cy="5499100"/>
            </a:xfrm>
          </p:grpSpPr>
          <p:sp>
            <p:nvSpPr>
              <p:cNvPr id="2807" name="Freeform 1286">
                <a:extLst>
                  <a:ext uri="{FF2B5EF4-FFF2-40B4-BE49-F238E27FC236}">
                    <a16:creationId xmlns:a16="http://schemas.microsoft.com/office/drawing/2014/main" id="{CD7E3E00-31FA-4380-BFD6-764AE9ADA7C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69" name="Group 1287">
              <a:extLst>
                <a:ext uri="{FF2B5EF4-FFF2-40B4-BE49-F238E27FC236}">
                  <a16:creationId xmlns:a16="http://schemas.microsoft.com/office/drawing/2014/main" id="{BE372250-0FAE-4AB9-B28A-19EC6D7276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17965" y="6917640"/>
              <a:ext cx="95594" cy="82785"/>
              <a:chOff x="0" y="0"/>
              <a:chExt cx="6350000" cy="5499100"/>
            </a:xfrm>
          </p:grpSpPr>
          <p:sp>
            <p:nvSpPr>
              <p:cNvPr id="2806" name="Freeform 1288">
                <a:extLst>
                  <a:ext uri="{FF2B5EF4-FFF2-40B4-BE49-F238E27FC236}">
                    <a16:creationId xmlns:a16="http://schemas.microsoft.com/office/drawing/2014/main" id="{40645835-72A3-496B-B664-DE1F4DC58D7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0" name="Group 1289">
              <a:extLst>
                <a:ext uri="{FF2B5EF4-FFF2-40B4-BE49-F238E27FC236}">
                  <a16:creationId xmlns:a16="http://schemas.microsoft.com/office/drawing/2014/main" id="{459BA586-40C3-4E8E-86E0-7A4E926B84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17965" y="3724855"/>
              <a:ext cx="95594" cy="82785"/>
              <a:chOff x="0" y="0"/>
              <a:chExt cx="6350000" cy="5499100"/>
            </a:xfrm>
          </p:grpSpPr>
          <p:sp>
            <p:nvSpPr>
              <p:cNvPr id="2805" name="Freeform 1290">
                <a:extLst>
                  <a:ext uri="{FF2B5EF4-FFF2-40B4-BE49-F238E27FC236}">
                    <a16:creationId xmlns:a16="http://schemas.microsoft.com/office/drawing/2014/main" id="{1A469B2F-1545-47DC-8268-3853ADC02E9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1" name="Group 1291">
              <a:extLst>
                <a:ext uri="{FF2B5EF4-FFF2-40B4-BE49-F238E27FC236}">
                  <a16:creationId xmlns:a16="http://schemas.microsoft.com/office/drawing/2014/main" id="{2BB2815F-9C86-4176-8B97-BAF931F81D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17965" y="10105340"/>
              <a:ext cx="95594" cy="82785"/>
              <a:chOff x="0" y="0"/>
              <a:chExt cx="6350000" cy="5499100"/>
            </a:xfrm>
          </p:grpSpPr>
          <p:sp>
            <p:nvSpPr>
              <p:cNvPr id="2804" name="Freeform 1292">
                <a:extLst>
                  <a:ext uri="{FF2B5EF4-FFF2-40B4-BE49-F238E27FC236}">
                    <a16:creationId xmlns:a16="http://schemas.microsoft.com/office/drawing/2014/main" id="{F44DED82-BC77-4E7E-8723-F62729D13CD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2" name="Group 1293">
              <a:extLst>
                <a:ext uri="{FF2B5EF4-FFF2-40B4-BE49-F238E27FC236}">
                  <a16:creationId xmlns:a16="http://schemas.microsoft.com/office/drawing/2014/main" id="{042D5BBD-33A1-42A5-A00D-9A20712A19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05345" y="537155"/>
              <a:ext cx="95594" cy="82785"/>
              <a:chOff x="0" y="0"/>
              <a:chExt cx="6350000" cy="5499100"/>
            </a:xfrm>
          </p:grpSpPr>
          <p:sp>
            <p:nvSpPr>
              <p:cNvPr id="2803" name="Freeform 1294">
                <a:extLst>
                  <a:ext uri="{FF2B5EF4-FFF2-40B4-BE49-F238E27FC236}">
                    <a16:creationId xmlns:a16="http://schemas.microsoft.com/office/drawing/2014/main" id="{2F897202-1769-4AE2-BDB2-2D17E0CACB7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3" name="Group 1295">
              <a:extLst>
                <a:ext uri="{FF2B5EF4-FFF2-40B4-BE49-F238E27FC236}">
                  <a16:creationId xmlns:a16="http://schemas.microsoft.com/office/drawing/2014/main" id="{C45D4130-FF2A-4EB9-93C5-4DB077B0D6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05345" y="6917640"/>
              <a:ext cx="95594" cy="82785"/>
              <a:chOff x="0" y="0"/>
              <a:chExt cx="6350000" cy="5499100"/>
            </a:xfrm>
          </p:grpSpPr>
          <p:sp>
            <p:nvSpPr>
              <p:cNvPr id="2802" name="Freeform 1296">
                <a:extLst>
                  <a:ext uri="{FF2B5EF4-FFF2-40B4-BE49-F238E27FC236}">
                    <a16:creationId xmlns:a16="http://schemas.microsoft.com/office/drawing/2014/main" id="{02A15231-764E-42A0-B5FF-D2E87F4A87D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4" name="Group 1297">
              <a:extLst>
                <a:ext uri="{FF2B5EF4-FFF2-40B4-BE49-F238E27FC236}">
                  <a16:creationId xmlns:a16="http://schemas.microsoft.com/office/drawing/2014/main" id="{8E105758-DAD7-4A80-ABF3-24A006C97B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05345" y="3724855"/>
              <a:ext cx="95594" cy="82785"/>
              <a:chOff x="0" y="0"/>
              <a:chExt cx="6350000" cy="5499100"/>
            </a:xfrm>
          </p:grpSpPr>
          <p:sp>
            <p:nvSpPr>
              <p:cNvPr id="2801" name="Freeform 1298">
                <a:extLst>
                  <a:ext uri="{FF2B5EF4-FFF2-40B4-BE49-F238E27FC236}">
                    <a16:creationId xmlns:a16="http://schemas.microsoft.com/office/drawing/2014/main" id="{BACBCEAD-36E9-47BD-9E54-4F23DF48C91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5" name="Group 1299">
              <a:extLst>
                <a:ext uri="{FF2B5EF4-FFF2-40B4-BE49-F238E27FC236}">
                  <a16:creationId xmlns:a16="http://schemas.microsoft.com/office/drawing/2014/main" id="{D6E1670C-AC43-4988-BD50-7ED52301B4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05345" y="10105340"/>
              <a:ext cx="95594" cy="82785"/>
              <a:chOff x="0" y="0"/>
              <a:chExt cx="6350000" cy="5499100"/>
            </a:xfrm>
          </p:grpSpPr>
          <p:sp>
            <p:nvSpPr>
              <p:cNvPr id="2800" name="Freeform 1300">
                <a:extLst>
                  <a:ext uri="{FF2B5EF4-FFF2-40B4-BE49-F238E27FC236}">
                    <a16:creationId xmlns:a16="http://schemas.microsoft.com/office/drawing/2014/main" id="{0DC4E663-4236-49FA-8C42-19DBE90566E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6" name="Group 1301">
              <a:extLst>
                <a:ext uri="{FF2B5EF4-FFF2-40B4-BE49-F238E27FC236}">
                  <a16:creationId xmlns:a16="http://schemas.microsoft.com/office/drawing/2014/main" id="{C269D6E8-E55B-41AA-B2F2-3CCD024DDD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6693" y="2155235"/>
              <a:ext cx="95594" cy="82785"/>
              <a:chOff x="0" y="0"/>
              <a:chExt cx="6350000" cy="5499100"/>
            </a:xfrm>
          </p:grpSpPr>
          <p:sp>
            <p:nvSpPr>
              <p:cNvPr id="2799" name="Freeform 1302">
                <a:extLst>
                  <a:ext uri="{FF2B5EF4-FFF2-40B4-BE49-F238E27FC236}">
                    <a16:creationId xmlns:a16="http://schemas.microsoft.com/office/drawing/2014/main" id="{2678A879-B10D-401D-AB19-5882A39D0B0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7" name="Group 1303">
              <a:extLst>
                <a:ext uri="{FF2B5EF4-FFF2-40B4-BE49-F238E27FC236}">
                  <a16:creationId xmlns:a16="http://schemas.microsoft.com/office/drawing/2014/main" id="{BDCFDFD7-63BF-4B7B-94CA-847B010E91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6693" y="8535719"/>
              <a:ext cx="95594" cy="82785"/>
              <a:chOff x="0" y="0"/>
              <a:chExt cx="6350000" cy="5499100"/>
            </a:xfrm>
          </p:grpSpPr>
          <p:sp>
            <p:nvSpPr>
              <p:cNvPr id="2798" name="Freeform 1304">
                <a:extLst>
                  <a:ext uri="{FF2B5EF4-FFF2-40B4-BE49-F238E27FC236}">
                    <a16:creationId xmlns:a16="http://schemas.microsoft.com/office/drawing/2014/main" id="{B969E98E-2C53-48C7-B1DE-AA1429540DB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8" name="Group 1305">
              <a:extLst>
                <a:ext uri="{FF2B5EF4-FFF2-40B4-BE49-F238E27FC236}">
                  <a16:creationId xmlns:a16="http://schemas.microsoft.com/office/drawing/2014/main" id="{8FB6E25A-4A89-4573-9D41-32E645D9A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6693" y="5342935"/>
              <a:ext cx="95594" cy="82785"/>
              <a:chOff x="0" y="0"/>
              <a:chExt cx="6350000" cy="5499100"/>
            </a:xfrm>
          </p:grpSpPr>
          <p:sp>
            <p:nvSpPr>
              <p:cNvPr id="2797" name="Freeform 1306">
                <a:extLst>
                  <a:ext uri="{FF2B5EF4-FFF2-40B4-BE49-F238E27FC236}">
                    <a16:creationId xmlns:a16="http://schemas.microsoft.com/office/drawing/2014/main" id="{1D149BC4-F2C4-4B11-A2BB-810F57A12ED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79" name="Group 1307">
              <a:extLst>
                <a:ext uri="{FF2B5EF4-FFF2-40B4-BE49-F238E27FC236}">
                  <a16:creationId xmlns:a16="http://schemas.microsoft.com/office/drawing/2014/main" id="{8B6F4692-AA98-4A19-B37F-1CC1E2A37C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17965" y="2155235"/>
              <a:ext cx="95594" cy="82785"/>
              <a:chOff x="0" y="0"/>
              <a:chExt cx="6350000" cy="5499100"/>
            </a:xfrm>
          </p:grpSpPr>
          <p:sp>
            <p:nvSpPr>
              <p:cNvPr id="2796" name="Freeform 1308">
                <a:extLst>
                  <a:ext uri="{FF2B5EF4-FFF2-40B4-BE49-F238E27FC236}">
                    <a16:creationId xmlns:a16="http://schemas.microsoft.com/office/drawing/2014/main" id="{EF50CDF8-2DCA-4EAD-B47B-E5C333AE3EB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0" name="Group 1309">
              <a:extLst>
                <a:ext uri="{FF2B5EF4-FFF2-40B4-BE49-F238E27FC236}">
                  <a16:creationId xmlns:a16="http://schemas.microsoft.com/office/drawing/2014/main" id="{B89AB14C-0F5B-42C6-99B0-A02DF3AC5E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17965" y="8535719"/>
              <a:ext cx="95594" cy="82785"/>
              <a:chOff x="0" y="0"/>
              <a:chExt cx="6350000" cy="5499100"/>
            </a:xfrm>
          </p:grpSpPr>
          <p:sp>
            <p:nvSpPr>
              <p:cNvPr id="2795" name="Freeform 1310">
                <a:extLst>
                  <a:ext uri="{FF2B5EF4-FFF2-40B4-BE49-F238E27FC236}">
                    <a16:creationId xmlns:a16="http://schemas.microsoft.com/office/drawing/2014/main" id="{D1743E1A-6F0E-482A-A74A-4D9F20E045E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1" name="Group 1311">
              <a:extLst>
                <a:ext uri="{FF2B5EF4-FFF2-40B4-BE49-F238E27FC236}">
                  <a16:creationId xmlns:a16="http://schemas.microsoft.com/office/drawing/2014/main" id="{84390909-A2C2-4A3A-9E2F-CDFCC92BF7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817965" y="5342935"/>
              <a:ext cx="95594" cy="82785"/>
              <a:chOff x="0" y="0"/>
              <a:chExt cx="6350000" cy="5499100"/>
            </a:xfrm>
          </p:grpSpPr>
          <p:sp>
            <p:nvSpPr>
              <p:cNvPr id="2794" name="Freeform 1312">
                <a:extLst>
                  <a:ext uri="{FF2B5EF4-FFF2-40B4-BE49-F238E27FC236}">
                    <a16:creationId xmlns:a16="http://schemas.microsoft.com/office/drawing/2014/main" id="{2994643F-0861-4883-9487-F9857F4E89A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2" name="Group 1313">
              <a:extLst>
                <a:ext uri="{FF2B5EF4-FFF2-40B4-BE49-F238E27FC236}">
                  <a16:creationId xmlns:a16="http://schemas.microsoft.com/office/drawing/2014/main" id="{4A1545D5-29A8-4C31-B83C-EACB1AC673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05345" y="2155235"/>
              <a:ext cx="95594" cy="82785"/>
              <a:chOff x="0" y="0"/>
              <a:chExt cx="6350000" cy="5499100"/>
            </a:xfrm>
          </p:grpSpPr>
          <p:sp>
            <p:nvSpPr>
              <p:cNvPr id="2793" name="Freeform 1314">
                <a:extLst>
                  <a:ext uri="{FF2B5EF4-FFF2-40B4-BE49-F238E27FC236}">
                    <a16:creationId xmlns:a16="http://schemas.microsoft.com/office/drawing/2014/main" id="{1B2A3D59-6BD5-4DD1-80AF-A6102C8DB23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3" name="Group 1315">
              <a:extLst>
                <a:ext uri="{FF2B5EF4-FFF2-40B4-BE49-F238E27FC236}">
                  <a16:creationId xmlns:a16="http://schemas.microsoft.com/office/drawing/2014/main" id="{87C2DD81-91C9-4C52-87E0-CCE652A400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05345" y="8535719"/>
              <a:ext cx="95594" cy="82785"/>
              <a:chOff x="0" y="0"/>
              <a:chExt cx="6350000" cy="5499100"/>
            </a:xfrm>
          </p:grpSpPr>
          <p:sp>
            <p:nvSpPr>
              <p:cNvPr id="2792" name="Freeform 1316">
                <a:extLst>
                  <a:ext uri="{FF2B5EF4-FFF2-40B4-BE49-F238E27FC236}">
                    <a16:creationId xmlns:a16="http://schemas.microsoft.com/office/drawing/2014/main" id="{73CCBA28-D7FE-4FD7-875D-AD890AC9E6E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4" name="Group 1317">
              <a:extLst>
                <a:ext uri="{FF2B5EF4-FFF2-40B4-BE49-F238E27FC236}">
                  <a16:creationId xmlns:a16="http://schemas.microsoft.com/office/drawing/2014/main" id="{9B9D60D3-5606-4507-A071-446A5261D3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05345" y="5342935"/>
              <a:ext cx="95594" cy="82785"/>
              <a:chOff x="0" y="0"/>
              <a:chExt cx="6350000" cy="5499100"/>
            </a:xfrm>
          </p:grpSpPr>
          <p:sp>
            <p:nvSpPr>
              <p:cNvPr id="2791" name="Freeform 1318">
                <a:extLst>
                  <a:ext uri="{FF2B5EF4-FFF2-40B4-BE49-F238E27FC236}">
                    <a16:creationId xmlns:a16="http://schemas.microsoft.com/office/drawing/2014/main" id="{DC0D506F-2741-46E5-817A-F95AA0F3267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5" name="Group 1319">
              <a:extLst>
                <a:ext uri="{FF2B5EF4-FFF2-40B4-BE49-F238E27FC236}">
                  <a16:creationId xmlns:a16="http://schemas.microsoft.com/office/drawing/2014/main" id="{C5E0A30C-91AE-49C8-8E42-7D5570C8E6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0409" y="537155"/>
              <a:ext cx="95594" cy="82785"/>
              <a:chOff x="0" y="0"/>
              <a:chExt cx="6350000" cy="5499100"/>
            </a:xfrm>
          </p:grpSpPr>
          <p:sp>
            <p:nvSpPr>
              <p:cNvPr id="2790" name="Freeform 1320">
                <a:extLst>
                  <a:ext uri="{FF2B5EF4-FFF2-40B4-BE49-F238E27FC236}">
                    <a16:creationId xmlns:a16="http://schemas.microsoft.com/office/drawing/2014/main" id="{C7FCF5EF-8B4E-4F60-B050-1EDDE0A7E75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6" name="Group 1321">
              <a:extLst>
                <a:ext uri="{FF2B5EF4-FFF2-40B4-BE49-F238E27FC236}">
                  <a16:creationId xmlns:a16="http://schemas.microsoft.com/office/drawing/2014/main" id="{B7C4B4C4-05EC-4044-8DC4-5FBB2FE246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0409" y="6917640"/>
              <a:ext cx="95594" cy="82785"/>
              <a:chOff x="0" y="0"/>
              <a:chExt cx="6350000" cy="5499100"/>
            </a:xfrm>
          </p:grpSpPr>
          <p:sp>
            <p:nvSpPr>
              <p:cNvPr id="2789" name="Freeform 1322">
                <a:extLst>
                  <a:ext uri="{FF2B5EF4-FFF2-40B4-BE49-F238E27FC236}">
                    <a16:creationId xmlns:a16="http://schemas.microsoft.com/office/drawing/2014/main" id="{21049716-EA3D-40AF-AA55-54CE0B0C11F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7" name="Group 1323">
              <a:extLst>
                <a:ext uri="{FF2B5EF4-FFF2-40B4-BE49-F238E27FC236}">
                  <a16:creationId xmlns:a16="http://schemas.microsoft.com/office/drawing/2014/main" id="{2AB12898-3866-4313-9638-17E3099547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0409" y="3724855"/>
              <a:ext cx="95594" cy="82785"/>
              <a:chOff x="0" y="0"/>
              <a:chExt cx="6350000" cy="5499100"/>
            </a:xfrm>
          </p:grpSpPr>
          <p:sp>
            <p:nvSpPr>
              <p:cNvPr id="2788" name="Freeform 1324">
                <a:extLst>
                  <a:ext uri="{FF2B5EF4-FFF2-40B4-BE49-F238E27FC236}">
                    <a16:creationId xmlns:a16="http://schemas.microsoft.com/office/drawing/2014/main" id="{E1248E18-0481-48FE-AA0A-5D4616484AE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8" name="Group 1325">
              <a:extLst>
                <a:ext uri="{FF2B5EF4-FFF2-40B4-BE49-F238E27FC236}">
                  <a16:creationId xmlns:a16="http://schemas.microsoft.com/office/drawing/2014/main" id="{19CA6D9E-D111-4434-A2FE-16D643E774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0409" y="10105340"/>
              <a:ext cx="95594" cy="82785"/>
              <a:chOff x="0" y="0"/>
              <a:chExt cx="6350000" cy="5499100"/>
            </a:xfrm>
          </p:grpSpPr>
          <p:sp>
            <p:nvSpPr>
              <p:cNvPr id="2787" name="Freeform 1326">
                <a:extLst>
                  <a:ext uri="{FF2B5EF4-FFF2-40B4-BE49-F238E27FC236}">
                    <a16:creationId xmlns:a16="http://schemas.microsoft.com/office/drawing/2014/main" id="{5F8AEA42-8A3A-40A6-B8C8-9CAD20ECD73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89" name="Group 1327">
              <a:extLst>
                <a:ext uri="{FF2B5EF4-FFF2-40B4-BE49-F238E27FC236}">
                  <a16:creationId xmlns:a16="http://schemas.microsoft.com/office/drawing/2014/main" id="{89B7DEDD-085B-422A-8752-F92598842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681" y="537155"/>
              <a:ext cx="95594" cy="82785"/>
              <a:chOff x="0" y="0"/>
              <a:chExt cx="6350000" cy="5499100"/>
            </a:xfrm>
          </p:grpSpPr>
          <p:sp>
            <p:nvSpPr>
              <p:cNvPr id="2786" name="Freeform 1328">
                <a:extLst>
                  <a:ext uri="{FF2B5EF4-FFF2-40B4-BE49-F238E27FC236}">
                    <a16:creationId xmlns:a16="http://schemas.microsoft.com/office/drawing/2014/main" id="{2C790370-EB7F-471F-B690-AEBA3D70601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0" name="Group 1329">
              <a:extLst>
                <a:ext uri="{FF2B5EF4-FFF2-40B4-BE49-F238E27FC236}">
                  <a16:creationId xmlns:a16="http://schemas.microsoft.com/office/drawing/2014/main" id="{34E1A9C3-1AEC-48ED-9162-2B2482FF30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681" y="6917640"/>
              <a:ext cx="95594" cy="82785"/>
              <a:chOff x="0" y="0"/>
              <a:chExt cx="6350000" cy="5499100"/>
            </a:xfrm>
          </p:grpSpPr>
          <p:sp>
            <p:nvSpPr>
              <p:cNvPr id="2785" name="Freeform 1330">
                <a:extLst>
                  <a:ext uri="{FF2B5EF4-FFF2-40B4-BE49-F238E27FC236}">
                    <a16:creationId xmlns:a16="http://schemas.microsoft.com/office/drawing/2014/main" id="{D10532B3-108D-4AE5-B40E-4D71CC15062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1" name="Group 1331">
              <a:extLst>
                <a:ext uri="{FF2B5EF4-FFF2-40B4-BE49-F238E27FC236}">
                  <a16:creationId xmlns:a16="http://schemas.microsoft.com/office/drawing/2014/main" id="{B101BF24-6BD9-4EB6-B0BD-7B22397F42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681" y="3724855"/>
              <a:ext cx="95594" cy="82785"/>
              <a:chOff x="0" y="0"/>
              <a:chExt cx="6350000" cy="5499100"/>
            </a:xfrm>
          </p:grpSpPr>
          <p:sp>
            <p:nvSpPr>
              <p:cNvPr id="2784" name="Freeform 1332">
                <a:extLst>
                  <a:ext uri="{FF2B5EF4-FFF2-40B4-BE49-F238E27FC236}">
                    <a16:creationId xmlns:a16="http://schemas.microsoft.com/office/drawing/2014/main" id="{6A6C3B0F-88B2-4E23-AA0B-B12A0D3D39D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2" name="Group 1333">
              <a:extLst>
                <a:ext uri="{FF2B5EF4-FFF2-40B4-BE49-F238E27FC236}">
                  <a16:creationId xmlns:a16="http://schemas.microsoft.com/office/drawing/2014/main" id="{3B48F275-0617-46A8-889B-D68A2DF25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681" y="10105340"/>
              <a:ext cx="95594" cy="82785"/>
              <a:chOff x="0" y="0"/>
              <a:chExt cx="6350000" cy="5499100"/>
            </a:xfrm>
          </p:grpSpPr>
          <p:sp>
            <p:nvSpPr>
              <p:cNvPr id="2783" name="Freeform 1334">
                <a:extLst>
                  <a:ext uri="{FF2B5EF4-FFF2-40B4-BE49-F238E27FC236}">
                    <a16:creationId xmlns:a16="http://schemas.microsoft.com/office/drawing/2014/main" id="{7130F888-D735-41BA-8C64-217FB1AAA7C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3" name="Group 1335">
              <a:extLst>
                <a:ext uri="{FF2B5EF4-FFF2-40B4-BE49-F238E27FC236}">
                  <a16:creationId xmlns:a16="http://schemas.microsoft.com/office/drawing/2014/main" id="{7F62EC3E-F208-47AC-8E84-2ADC25166F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0409" y="2155235"/>
              <a:ext cx="95594" cy="82785"/>
              <a:chOff x="0" y="0"/>
              <a:chExt cx="6350000" cy="5499100"/>
            </a:xfrm>
          </p:grpSpPr>
          <p:sp>
            <p:nvSpPr>
              <p:cNvPr id="2782" name="Freeform 1336">
                <a:extLst>
                  <a:ext uri="{FF2B5EF4-FFF2-40B4-BE49-F238E27FC236}">
                    <a16:creationId xmlns:a16="http://schemas.microsoft.com/office/drawing/2014/main" id="{7B758F41-910B-4EBD-883A-7D69043263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4" name="Group 1337">
              <a:extLst>
                <a:ext uri="{FF2B5EF4-FFF2-40B4-BE49-F238E27FC236}">
                  <a16:creationId xmlns:a16="http://schemas.microsoft.com/office/drawing/2014/main" id="{BB03C212-EF92-439C-A219-600554DA0F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0409" y="8535719"/>
              <a:ext cx="95594" cy="82785"/>
              <a:chOff x="0" y="0"/>
              <a:chExt cx="6350000" cy="5499100"/>
            </a:xfrm>
          </p:grpSpPr>
          <p:sp>
            <p:nvSpPr>
              <p:cNvPr id="2781" name="Freeform 1338">
                <a:extLst>
                  <a:ext uri="{FF2B5EF4-FFF2-40B4-BE49-F238E27FC236}">
                    <a16:creationId xmlns:a16="http://schemas.microsoft.com/office/drawing/2014/main" id="{E94E2051-ED21-4009-A0BA-2C0309BA1CC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5" name="Group 1339">
              <a:extLst>
                <a:ext uri="{FF2B5EF4-FFF2-40B4-BE49-F238E27FC236}">
                  <a16:creationId xmlns:a16="http://schemas.microsoft.com/office/drawing/2014/main" id="{F703A6FB-2C9F-4B8F-B86A-DF92483351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0409" y="5342935"/>
              <a:ext cx="95594" cy="82785"/>
              <a:chOff x="0" y="0"/>
              <a:chExt cx="6350000" cy="5499100"/>
            </a:xfrm>
          </p:grpSpPr>
          <p:sp>
            <p:nvSpPr>
              <p:cNvPr id="2780" name="Freeform 1340">
                <a:extLst>
                  <a:ext uri="{FF2B5EF4-FFF2-40B4-BE49-F238E27FC236}">
                    <a16:creationId xmlns:a16="http://schemas.microsoft.com/office/drawing/2014/main" id="{AC239BCE-5D08-447C-9B42-C0F5F6CB554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6" name="Group 1341">
              <a:extLst>
                <a:ext uri="{FF2B5EF4-FFF2-40B4-BE49-F238E27FC236}">
                  <a16:creationId xmlns:a16="http://schemas.microsoft.com/office/drawing/2014/main" id="{F817CC0C-3E08-48E2-AF18-E4CC02B9DE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681" y="2155235"/>
              <a:ext cx="95594" cy="82785"/>
              <a:chOff x="0" y="0"/>
              <a:chExt cx="6350000" cy="5499100"/>
            </a:xfrm>
          </p:grpSpPr>
          <p:sp>
            <p:nvSpPr>
              <p:cNvPr id="2779" name="Freeform 1342">
                <a:extLst>
                  <a:ext uri="{FF2B5EF4-FFF2-40B4-BE49-F238E27FC236}">
                    <a16:creationId xmlns:a16="http://schemas.microsoft.com/office/drawing/2014/main" id="{D8DCE378-1A75-4FC3-A5CB-542911D9EF1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7" name="Group 1343">
              <a:extLst>
                <a:ext uri="{FF2B5EF4-FFF2-40B4-BE49-F238E27FC236}">
                  <a16:creationId xmlns:a16="http://schemas.microsoft.com/office/drawing/2014/main" id="{3FDDE2D3-ACDD-4DD8-AEF3-355F216315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681" y="8535719"/>
              <a:ext cx="95594" cy="82785"/>
              <a:chOff x="0" y="0"/>
              <a:chExt cx="6350000" cy="5499100"/>
            </a:xfrm>
          </p:grpSpPr>
          <p:sp>
            <p:nvSpPr>
              <p:cNvPr id="2778" name="Freeform 1344">
                <a:extLst>
                  <a:ext uri="{FF2B5EF4-FFF2-40B4-BE49-F238E27FC236}">
                    <a16:creationId xmlns:a16="http://schemas.microsoft.com/office/drawing/2014/main" id="{79CF59DF-380A-429E-8D30-723DBCD4CD1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8" name="Group 1345">
              <a:extLst>
                <a:ext uri="{FF2B5EF4-FFF2-40B4-BE49-F238E27FC236}">
                  <a16:creationId xmlns:a16="http://schemas.microsoft.com/office/drawing/2014/main" id="{5A2A4B3B-06D0-446A-95F5-ADE24C1690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681" y="5342935"/>
              <a:ext cx="95594" cy="82785"/>
              <a:chOff x="0" y="0"/>
              <a:chExt cx="6350000" cy="5499100"/>
            </a:xfrm>
          </p:grpSpPr>
          <p:sp>
            <p:nvSpPr>
              <p:cNvPr id="2777" name="Freeform 1346">
                <a:extLst>
                  <a:ext uri="{FF2B5EF4-FFF2-40B4-BE49-F238E27FC236}">
                    <a16:creationId xmlns:a16="http://schemas.microsoft.com/office/drawing/2014/main" id="{300C9743-FCB4-4649-B783-BA8E804081F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399" name="Group 1347">
              <a:extLst>
                <a:ext uri="{FF2B5EF4-FFF2-40B4-BE49-F238E27FC236}">
                  <a16:creationId xmlns:a16="http://schemas.microsoft.com/office/drawing/2014/main" id="{CA3BCFC4-A543-4CD9-8CB5-593F1508C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2405" y="1075351"/>
              <a:ext cx="95594" cy="82785"/>
              <a:chOff x="0" y="0"/>
              <a:chExt cx="6350000" cy="5499100"/>
            </a:xfrm>
          </p:grpSpPr>
          <p:sp>
            <p:nvSpPr>
              <p:cNvPr id="2776" name="Freeform 1348">
                <a:extLst>
                  <a:ext uri="{FF2B5EF4-FFF2-40B4-BE49-F238E27FC236}">
                    <a16:creationId xmlns:a16="http://schemas.microsoft.com/office/drawing/2014/main" id="{9D9E4108-06AB-4D24-ACCA-F65679B7DA2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0" name="Group 1349">
              <a:extLst>
                <a:ext uri="{FF2B5EF4-FFF2-40B4-BE49-F238E27FC236}">
                  <a16:creationId xmlns:a16="http://schemas.microsoft.com/office/drawing/2014/main" id="{9B0D2863-963B-4B8C-88CE-C8F6212F25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2405" y="7455836"/>
              <a:ext cx="95594" cy="82785"/>
              <a:chOff x="0" y="0"/>
              <a:chExt cx="6350000" cy="5499100"/>
            </a:xfrm>
          </p:grpSpPr>
          <p:sp>
            <p:nvSpPr>
              <p:cNvPr id="2775" name="Freeform 1350">
                <a:extLst>
                  <a:ext uri="{FF2B5EF4-FFF2-40B4-BE49-F238E27FC236}">
                    <a16:creationId xmlns:a16="http://schemas.microsoft.com/office/drawing/2014/main" id="{BAFFA875-B1F7-43B8-B544-4D31EF54F62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1" name="Group 1351">
              <a:extLst>
                <a:ext uri="{FF2B5EF4-FFF2-40B4-BE49-F238E27FC236}">
                  <a16:creationId xmlns:a16="http://schemas.microsoft.com/office/drawing/2014/main" id="{4C74A386-B818-40D5-A4F4-9127B36AC5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2405" y="4263051"/>
              <a:ext cx="95594" cy="82785"/>
              <a:chOff x="0" y="0"/>
              <a:chExt cx="6350000" cy="5499100"/>
            </a:xfrm>
          </p:grpSpPr>
          <p:sp>
            <p:nvSpPr>
              <p:cNvPr id="2774" name="Freeform 1352">
                <a:extLst>
                  <a:ext uri="{FF2B5EF4-FFF2-40B4-BE49-F238E27FC236}">
                    <a16:creationId xmlns:a16="http://schemas.microsoft.com/office/drawing/2014/main" id="{B8DBA1D0-186E-4393-A5D7-9B561A2BA6E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2" name="Group 1353">
              <a:extLst>
                <a:ext uri="{FF2B5EF4-FFF2-40B4-BE49-F238E27FC236}">
                  <a16:creationId xmlns:a16="http://schemas.microsoft.com/office/drawing/2014/main" id="{5C6CABF1-23F2-4417-AE0E-8B87985824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2405" y="10643536"/>
              <a:ext cx="95594" cy="82785"/>
              <a:chOff x="0" y="0"/>
              <a:chExt cx="6350000" cy="5499100"/>
            </a:xfrm>
          </p:grpSpPr>
          <p:sp>
            <p:nvSpPr>
              <p:cNvPr id="2773" name="Freeform 1354">
                <a:extLst>
                  <a:ext uri="{FF2B5EF4-FFF2-40B4-BE49-F238E27FC236}">
                    <a16:creationId xmlns:a16="http://schemas.microsoft.com/office/drawing/2014/main" id="{89EE2853-963B-4AFC-A92D-40F889D666B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3" name="Group 1355">
              <a:extLst>
                <a:ext uri="{FF2B5EF4-FFF2-40B4-BE49-F238E27FC236}">
                  <a16:creationId xmlns:a16="http://schemas.microsoft.com/office/drawing/2014/main" id="{B3811229-2925-4D5E-A00F-40860C320E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63677" y="1075351"/>
              <a:ext cx="95594" cy="82785"/>
              <a:chOff x="0" y="0"/>
              <a:chExt cx="6350000" cy="5499100"/>
            </a:xfrm>
          </p:grpSpPr>
          <p:sp>
            <p:nvSpPr>
              <p:cNvPr id="2772" name="Freeform 1356">
                <a:extLst>
                  <a:ext uri="{FF2B5EF4-FFF2-40B4-BE49-F238E27FC236}">
                    <a16:creationId xmlns:a16="http://schemas.microsoft.com/office/drawing/2014/main" id="{D92260CB-0105-4E41-9BB4-622105EE252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4" name="Group 1357">
              <a:extLst>
                <a:ext uri="{FF2B5EF4-FFF2-40B4-BE49-F238E27FC236}">
                  <a16:creationId xmlns:a16="http://schemas.microsoft.com/office/drawing/2014/main" id="{5C699AE5-E810-411E-BB57-1F78459337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63677" y="7455836"/>
              <a:ext cx="95594" cy="82785"/>
              <a:chOff x="0" y="0"/>
              <a:chExt cx="6350000" cy="5499100"/>
            </a:xfrm>
          </p:grpSpPr>
          <p:sp>
            <p:nvSpPr>
              <p:cNvPr id="2771" name="Freeform 1358">
                <a:extLst>
                  <a:ext uri="{FF2B5EF4-FFF2-40B4-BE49-F238E27FC236}">
                    <a16:creationId xmlns:a16="http://schemas.microsoft.com/office/drawing/2014/main" id="{6F2C1730-0A71-4B34-90B2-9EB8C518FCD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5" name="Group 1359">
              <a:extLst>
                <a:ext uri="{FF2B5EF4-FFF2-40B4-BE49-F238E27FC236}">
                  <a16:creationId xmlns:a16="http://schemas.microsoft.com/office/drawing/2014/main" id="{4C454C89-3C46-44FF-A732-25340F727C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63677" y="4263051"/>
              <a:ext cx="95594" cy="82785"/>
              <a:chOff x="0" y="0"/>
              <a:chExt cx="6350000" cy="5499100"/>
            </a:xfrm>
          </p:grpSpPr>
          <p:sp>
            <p:nvSpPr>
              <p:cNvPr id="2770" name="Freeform 1360">
                <a:extLst>
                  <a:ext uri="{FF2B5EF4-FFF2-40B4-BE49-F238E27FC236}">
                    <a16:creationId xmlns:a16="http://schemas.microsoft.com/office/drawing/2014/main" id="{A175158C-23ED-43C3-933F-C3CF94C568E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6" name="Group 1361">
              <a:extLst>
                <a:ext uri="{FF2B5EF4-FFF2-40B4-BE49-F238E27FC236}">
                  <a16:creationId xmlns:a16="http://schemas.microsoft.com/office/drawing/2014/main" id="{05E824F5-78DC-436F-9DDE-CA2AFA028D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63677" y="10643536"/>
              <a:ext cx="95594" cy="82785"/>
              <a:chOff x="0" y="0"/>
              <a:chExt cx="6350000" cy="5499100"/>
            </a:xfrm>
          </p:grpSpPr>
          <p:sp>
            <p:nvSpPr>
              <p:cNvPr id="2769" name="Freeform 1362">
                <a:extLst>
                  <a:ext uri="{FF2B5EF4-FFF2-40B4-BE49-F238E27FC236}">
                    <a16:creationId xmlns:a16="http://schemas.microsoft.com/office/drawing/2014/main" id="{D56573C9-C787-4BF0-A0C9-C2885321E60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7" name="Group 1363">
              <a:extLst>
                <a:ext uri="{FF2B5EF4-FFF2-40B4-BE49-F238E27FC236}">
                  <a16:creationId xmlns:a16="http://schemas.microsoft.com/office/drawing/2014/main" id="{FAD2B440-5EF4-4E5B-AC9E-EF983D89A1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2405" y="2693431"/>
              <a:ext cx="95594" cy="82785"/>
              <a:chOff x="0" y="0"/>
              <a:chExt cx="6350000" cy="5499100"/>
            </a:xfrm>
          </p:grpSpPr>
          <p:sp>
            <p:nvSpPr>
              <p:cNvPr id="2768" name="Freeform 1364">
                <a:extLst>
                  <a:ext uri="{FF2B5EF4-FFF2-40B4-BE49-F238E27FC236}">
                    <a16:creationId xmlns:a16="http://schemas.microsoft.com/office/drawing/2014/main" id="{4FE0A0C9-0908-4662-8FF8-BEB144790DC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8" name="Group 1365">
              <a:extLst>
                <a:ext uri="{FF2B5EF4-FFF2-40B4-BE49-F238E27FC236}">
                  <a16:creationId xmlns:a16="http://schemas.microsoft.com/office/drawing/2014/main" id="{9E39BE6E-7919-4B0E-BF8E-14B2F95712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2405" y="9073915"/>
              <a:ext cx="95594" cy="82785"/>
              <a:chOff x="0" y="0"/>
              <a:chExt cx="6350000" cy="5499100"/>
            </a:xfrm>
          </p:grpSpPr>
          <p:sp>
            <p:nvSpPr>
              <p:cNvPr id="2767" name="Freeform 1366">
                <a:extLst>
                  <a:ext uri="{FF2B5EF4-FFF2-40B4-BE49-F238E27FC236}">
                    <a16:creationId xmlns:a16="http://schemas.microsoft.com/office/drawing/2014/main" id="{99B207E8-B5AE-462D-9EAC-9FF9F017C2A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09" name="Group 1367">
              <a:extLst>
                <a:ext uri="{FF2B5EF4-FFF2-40B4-BE49-F238E27FC236}">
                  <a16:creationId xmlns:a16="http://schemas.microsoft.com/office/drawing/2014/main" id="{FF0B645C-AAAA-418D-94F7-9A22A5EACE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2405" y="5881131"/>
              <a:ext cx="95594" cy="82785"/>
              <a:chOff x="0" y="0"/>
              <a:chExt cx="6350000" cy="5499100"/>
            </a:xfrm>
          </p:grpSpPr>
          <p:sp>
            <p:nvSpPr>
              <p:cNvPr id="2766" name="Freeform 1368">
                <a:extLst>
                  <a:ext uri="{FF2B5EF4-FFF2-40B4-BE49-F238E27FC236}">
                    <a16:creationId xmlns:a16="http://schemas.microsoft.com/office/drawing/2014/main" id="{426C96D3-D2B3-4584-9690-A90E8D4D18E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0" name="Group 1369">
              <a:extLst>
                <a:ext uri="{FF2B5EF4-FFF2-40B4-BE49-F238E27FC236}">
                  <a16:creationId xmlns:a16="http://schemas.microsoft.com/office/drawing/2014/main" id="{BFDD4B34-549D-4B95-9B59-26D4B94F30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63677" y="2693431"/>
              <a:ext cx="95594" cy="82785"/>
              <a:chOff x="0" y="0"/>
              <a:chExt cx="6350000" cy="5499100"/>
            </a:xfrm>
          </p:grpSpPr>
          <p:sp>
            <p:nvSpPr>
              <p:cNvPr id="2765" name="Freeform 1370">
                <a:extLst>
                  <a:ext uri="{FF2B5EF4-FFF2-40B4-BE49-F238E27FC236}">
                    <a16:creationId xmlns:a16="http://schemas.microsoft.com/office/drawing/2014/main" id="{2E07CD5E-AF47-47EE-8A77-E5FF3968249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1" name="Group 1371">
              <a:extLst>
                <a:ext uri="{FF2B5EF4-FFF2-40B4-BE49-F238E27FC236}">
                  <a16:creationId xmlns:a16="http://schemas.microsoft.com/office/drawing/2014/main" id="{EDCDD2C9-6A4F-4E6F-B3F5-7CA6C4010D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63677" y="9073915"/>
              <a:ext cx="95594" cy="82785"/>
              <a:chOff x="0" y="0"/>
              <a:chExt cx="6350000" cy="5499100"/>
            </a:xfrm>
          </p:grpSpPr>
          <p:sp>
            <p:nvSpPr>
              <p:cNvPr id="2764" name="Freeform 1372">
                <a:extLst>
                  <a:ext uri="{FF2B5EF4-FFF2-40B4-BE49-F238E27FC236}">
                    <a16:creationId xmlns:a16="http://schemas.microsoft.com/office/drawing/2014/main" id="{CA0FB159-FD3A-40A7-A4D6-D3C58907A54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2" name="Group 1373">
              <a:extLst>
                <a:ext uri="{FF2B5EF4-FFF2-40B4-BE49-F238E27FC236}">
                  <a16:creationId xmlns:a16="http://schemas.microsoft.com/office/drawing/2014/main" id="{1F01D693-FA78-4F1C-8F08-C81B0175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63677" y="5881131"/>
              <a:ext cx="95594" cy="82785"/>
              <a:chOff x="0" y="0"/>
              <a:chExt cx="6350000" cy="5499100"/>
            </a:xfrm>
          </p:grpSpPr>
          <p:sp>
            <p:nvSpPr>
              <p:cNvPr id="2763" name="Freeform 1374">
                <a:extLst>
                  <a:ext uri="{FF2B5EF4-FFF2-40B4-BE49-F238E27FC236}">
                    <a16:creationId xmlns:a16="http://schemas.microsoft.com/office/drawing/2014/main" id="{B58AF893-2EDA-4F76-BF72-C2E9039E143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3" name="Group 1375">
              <a:extLst>
                <a:ext uri="{FF2B5EF4-FFF2-40B4-BE49-F238E27FC236}">
                  <a16:creationId xmlns:a16="http://schemas.microsoft.com/office/drawing/2014/main" id="{345156DC-1BD1-485D-98CC-39B12C0AD6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6553" y="1075351"/>
              <a:ext cx="95594" cy="82785"/>
              <a:chOff x="0" y="0"/>
              <a:chExt cx="6350000" cy="5499100"/>
            </a:xfrm>
          </p:grpSpPr>
          <p:sp>
            <p:nvSpPr>
              <p:cNvPr id="2762" name="Freeform 1376">
                <a:extLst>
                  <a:ext uri="{FF2B5EF4-FFF2-40B4-BE49-F238E27FC236}">
                    <a16:creationId xmlns:a16="http://schemas.microsoft.com/office/drawing/2014/main" id="{35EDE9FE-2354-4D17-A8B5-F76E41BD38F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4" name="Group 1377">
              <a:extLst>
                <a:ext uri="{FF2B5EF4-FFF2-40B4-BE49-F238E27FC236}">
                  <a16:creationId xmlns:a16="http://schemas.microsoft.com/office/drawing/2014/main" id="{66E2B364-DF22-493D-8EF2-1D7B9EEA76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6553" y="7455836"/>
              <a:ext cx="95594" cy="82785"/>
              <a:chOff x="0" y="0"/>
              <a:chExt cx="6350000" cy="5499100"/>
            </a:xfrm>
          </p:grpSpPr>
          <p:sp>
            <p:nvSpPr>
              <p:cNvPr id="2761" name="Freeform 1378">
                <a:extLst>
                  <a:ext uri="{FF2B5EF4-FFF2-40B4-BE49-F238E27FC236}">
                    <a16:creationId xmlns:a16="http://schemas.microsoft.com/office/drawing/2014/main" id="{B3625081-BEED-4E1E-AA72-84FED44A993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5" name="Group 1379">
              <a:extLst>
                <a:ext uri="{FF2B5EF4-FFF2-40B4-BE49-F238E27FC236}">
                  <a16:creationId xmlns:a16="http://schemas.microsoft.com/office/drawing/2014/main" id="{F5F466B9-F17E-4588-BCAD-CAB2BEDD0B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6553" y="4263051"/>
              <a:ext cx="95594" cy="82785"/>
              <a:chOff x="0" y="0"/>
              <a:chExt cx="6350000" cy="5499100"/>
            </a:xfrm>
          </p:grpSpPr>
          <p:sp>
            <p:nvSpPr>
              <p:cNvPr id="2760" name="Freeform 1380">
                <a:extLst>
                  <a:ext uri="{FF2B5EF4-FFF2-40B4-BE49-F238E27FC236}">
                    <a16:creationId xmlns:a16="http://schemas.microsoft.com/office/drawing/2014/main" id="{DF1A57A2-2DE3-4B0F-882D-B34FF6A5B71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6" name="Group 1381">
              <a:extLst>
                <a:ext uri="{FF2B5EF4-FFF2-40B4-BE49-F238E27FC236}">
                  <a16:creationId xmlns:a16="http://schemas.microsoft.com/office/drawing/2014/main" id="{3B1618C4-6672-4BED-82F1-4A8D008DD8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6553" y="10643536"/>
              <a:ext cx="95594" cy="82785"/>
              <a:chOff x="0" y="0"/>
              <a:chExt cx="6350000" cy="5499100"/>
            </a:xfrm>
          </p:grpSpPr>
          <p:sp>
            <p:nvSpPr>
              <p:cNvPr id="2759" name="Freeform 1382">
                <a:extLst>
                  <a:ext uri="{FF2B5EF4-FFF2-40B4-BE49-F238E27FC236}">
                    <a16:creationId xmlns:a16="http://schemas.microsoft.com/office/drawing/2014/main" id="{84D4C4D9-153F-4865-88A1-E5203859A19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7" name="Group 1383">
              <a:extLst>
                <a:ext uri="{FF2B5EF4-FFF2-40B4-BE49-F238E27FC236}">
                  <a16:creationId xmlns:a16="http://schemas.microsoft.com/office/drawing/2014/main" id="{4FB2CBEE-4649-489B-8C23-295B5EBE85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57826" y="1075351"/>
              <a:ext cx="95594" cy="82785"/>
              <a:chOff x="0" y="0"/>
              <a:chExt cx="6350000" cy="5499100"/>
            </a:xfrm>
          </p:grpSpPr>
          <p:sp>
            <p:nvSpPr>
              <p:cNvPr id="2758" name="Freeform 1384">
                <a:extLst>
                  <a:ext uri="{FF2B5EF4-FFF2-40B4-BE49-F238E27FC236}">
                    <a16:creationId xmlns:a16="http://schemas.microsoft.com/office/drawing/2014/main" id="{A0DD8AE5-5F5F-432D-B804-A35EB6BDEBF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8" name="Group 1385">
              <a:extLst>
                <a:ext uri="{FF2B5EF4-FFF2-40B4-BE49-F238E27FC236}">
                  <a16:creationId xmlns:a16="http://schemas.microsoft.com/office/drawing/2014/main" id="{F077CFC2-C5F5-4F8D-98EA-276E630E2C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57826" y="7455836"/>
              <a:ext cx="95594" cy="82785"/>
              <a:chOff x="0" y="0"/>
              <a:chExt cx="6350000" cy="5499100"/>
            </a:xfrm>
          </p:grpSpPr>
          <p:sp>
            <p:nvSpPr>
              <p:cNvPr id="2757" name="Freeform 1386">
                <a:extLst>
                  <a:ext uri="{FF2B5EF4-FFF2-40B4-BE49-F238E27FC236}">
                    <a16:creationId xmlns:a16="http://schemas.microsoft.com/office/drawing/2014/main" id="{7B10C582-B5C1-4600-952A-4DDF36EDA1C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19" name="Group 1387">
              <a:extLst>
                <a:ext uri="{FF2B5EF4-FFF2-40B4-BE49-F238E27FC236}">
                  <a16:creationId xmlns:a16="http://schemas.microsoft.com/office/drawing/2014/main" id="{32307EAE-5D5D-4205-9D4A-E86E3BD207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57826" y="4263051"/>
              <a:ext cx="95594" cy="82785"/>
              <a:chOff x="0" y="0"/>
              <a:chExt cx="6350000" cy="5499100"/>
            </a:xfrm>
          </p:grpSpPr>
          <p:sp>
            <p:nvSpPr>
              <p:cNvPr id="2756" name="Freeform 1388">
                <a:extLst>
                  <a:ext uri="{FF2B5EF4-FFF2-40B4-BE49-F238E27FC236}">
                    <a16:creationId xmlns:a16="http://schemas.microsoft.com/office/drawing/2014/main" id="{A6C5BA37-8C5E-41BA-95D7-5A2D5050A85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0" name="Group 1389">
              <a:extLst>
                <a:ext uri="{FF2B5EF4-FFF2-40B4-BE49-F238E27FC236}">
                  <a16:creationId xmlns:a16="http://schemas.microsoft.com/office/drawing/2014/main" id="{E3C40BF9-31FB-4E39-8573-E6D0658088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57826" y="10643536"/>
              <a:ext cx="95594" cy="82785"/>
              <a:chOff x="0" y="0"/>
              <a:chExt cx="6350000" cy="5499100"/>
            </a:xfrm>
          </p:grpSpPr>
          <p:sp>
            <p:nvSpPr>
              <p:cNvPr id="2755" name="Freeform 1390">
                <a:extLst>
                  <a:ext uri="{FF2B5EF4-FFF2-40B4-BE49-F238E27FC236}">
                    <a16:creationId xmlns:a16="http://schemas.microsoft.com/office/drawing/2014/main" id="{102CFEDE-E132-467A-8332-6C6FDC5A487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1" name="Group 1391">
              <a:extLst>
                <a:ext uri="{FF2B5EF4-FFF2-40B4-BE49-F238E27FC236}">
                  <a16:creationId xmlns:a16="http://schemas.microsoft.com/office/drawing/2014/main" id="{BB6650C6-217C-46F0-A560-DA31754EF3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45206" y="1075351"/>
              <a:ext cx="95594" cy="82785"/>
              <a:chOff x="0" y="0"/>
              <a:chExt cx="6350000" cy="5499100"/>
            </a:xfrm>
          </p:grpSpPr>
          <p:sp>
            <p:nvSpPr>
              <p:cNvPr id="2754" name="Freeform 1392">
                <a:extLst>
                  <a:ext uri="{FF2B5EF4-FFF2-40B4-BE49-F238E27FC236}">
                    <a16:creationId xmlns:a16="http://schemas.microsoft.com/office/drawing/2014/main" id="{C8AF689C-1542-4B1B-8653-A4D90A87435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2" name="Group 1393">
              <a:extLst>
                <a:ext uri="{FF2B5EF4-FFF2-40B4-BE49-F238E27FC236}">
                  <a16:creationId xmlns:a16="http://schemas.microsoft.com/office/drawing/2014/main" id="{B74E5625-3532-4960-A336-A94AC681C3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45206" y="7455836"/>
              <a:ext cx="95594" cy="82785"/>
              <a:chOff x="0" y="0"/>
              <a:chExt cx="6350000" cy="5499100"/>
            </a:xfrm>
          </p:grpSpPr>
          <p:sp>
            <p:nvSpPr>
              <p:cNvPr id="2753" name="Freeform 1394">
                <a:extLst>
                  <a:ext uri="{FF2B5EF4-FFF2-40B4-BE49-F238E27FC236}">
                    <a16:creationId xmlns:a16="http://schemas.microsoft.com/office/drawing/2014/main" id="{61BC7669-9207-444C-91C0-E98B26144DF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3" name="Group 1395">
              <a:extLst>
                <a:ext uri="{FF2B5EF4-FFF2-40B4-BE49-F238E27FC236}">
                  <a16:creationId xmlns:a16="http://schemas.microsoft.com/office/drawing/2014/main" id="{827480DC-2A8D-4B92-8D7F-3A9745E480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45206" y="4263051"/>
              <a:ext cx="95594" cy="82785"/>
              <a:chOff x="0" y="0"/>
              <a:chExt cx="6350000" cy="5499100"/>
            </a:xfrm>
          </p:grpSpPr>
          <p:sp>
            <p:nvSpPr>
              <p:cNvPr id="2752" name="Freeform 1396">
                <a:extLst>
                  <a:ext uri="{FF2B5EF4-FFF2-40B4-BE49-F238E27FC236}">
                    <a16:creationId xmlns:a16="http://schemas.microsoft.com/office/drawing/2014/main" id="{29A09997-2464-4E69-9F8A-C78C8E8A644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4" name="Group 1397">
              <a:extLst>
                <a:ext uri="{FF2B5EF4-FFF2-40B4-BE49-F238E27FC236}">
                  <a16:creationId xmlns:a16="http://schemas.microsoft.com/office/drawing/2014/main" id="{4321A69E-243B-408F-9EDB-B9929325C5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45206" y="10643536"/>
              <a:ext cx="95594" cy="82785"/>
              <a:chOff x="0" y="0"/>
              <a:chExt cx="6350000" cy="5499100"/>
            </a:xfrm>
          </p:grpSpPr>
          <p:sp>
            <p:nvSpPr>
              <p:cNvPr id="2751" name="Freeform 1398">
                <a:extLst>
                  <a:ext uri="{FF2B5EF4-FFF2-40B4-BE49-F238E27FC236}">
                    <a16:creationId xmlns:a16="http://schemas.microsoft.com/office/drawing/2014/main" id="{8B0B01F3-7D17-4C2E-BABB-C52E7C89DEC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5" name="Group 1399">
              <a:extLst>
                <a:ext uri="{FF2B5EF4-FFF2-40B4-BE49-F238E27FC236}">
                  <a16:creationId xmlns:a16="http://schemas.microsoft.com/office/drawing/2014/main" id="{B5F28DD6-FC71-4EAF-B3B3-37F90269A1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6553" y="2693431"/>
              <a:ext cx="95594" cy="82785"/>
              <a:chOff x="0" y="0"/>
              <a:chExt cx="6350000" cy="5499100"/>
            </a:xfrm>
          </p:grpSpPr>
          <p:sp>
            <p:nvSpPr>
              <p:cNvPr id="2750" name="Freeform 1400">
                <a:extLst>
                  <a:ext uri="{FF2B5EF4-FFF2-40B4-BE49-F238E27FC236}">
                    <a16:creationId xmlns:a16="http://schemas.microsoft.com/office/drawing/2014/main" id="{99221F2C-DB29-4629-99A8-08C493DE8F3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6" name="Group 1401">
              <a:extLst>
                <a:ext uri="{FF2B5EF4-FFF2-40B4-BE49-F238E27FC236}">
                  <a16:creationId xmlns:a16="http://schemas.microsoft.com/office/drawing/2014/main" id="{151C990F-5C32-4D5A-8715-362EBCEC92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6553" y="9073915"/>
              <a:ext cx="95594" cy="82785"/>
              <a:chOff x="0" y="0"/>
              <a:chExt cx="6350000" cy="5499100"/>
            </a:xfrm>
          </p:grpSpPr>
          <p:sp>
            <p:nvSpPr>
              <p:cNvPr id="2749" name="Freeform 1402">
                <a:extLst>
                  <a:ext uri="{FF2B5EF4-FFF2-40B4-BE49-F238E27FC236}">
                    <a16:creationId xmlns:a16="http://schemas.microsoft.com/office/drawing/2014/main" id="{8277BBC7-8EEA-4643-972B-83676F8FAF3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7" name="Group 1403">
              <a:extLst>
                <a:ext uri="{FF2B5EF4-FFF2-40B4-BE49-F238E27FC236}">
                  <a16:creationId xmlns:a16="http://schemas.microsoft.com/office/drawing/2014/main" id="{E2905D66-BC6C-4C73-9AE9-1EDA2E33D5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6553" y="5881131"/>
              <a:ext cx="95594" cy="82785"/>
              <a:chOff x="0" y="0"/>
              <a:chExt cx="6350000" cy="5499100"/>
            </a:xfrm>
          </p:grpSpPr>
          <p:sp>
            <p:nvSpPr>
              <p:cNvPr id="2748" name="Freeform 1404">
                <a:extLst>
                  <a:ext uri="{FF2B5EF4-FFF2-40B4-BE49-F238E27FC236}">
                    <a16:creationId xmlns:a16="http://schemas.microsoft.com/office/drawing/2014/main" id="{4A75718A-37FD-4FD0-974B-919ECB23E3E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8" name="Group 1405">
              <a:extLst>
                <a:ext uri="{FF2B5EF4-FFF2-40B4-BE49-F238E27FC236}">
                  <a16:creationId xmlns:a16="http://schemas.microsoft.com/office/drawing/2014/main" id="{8C15747C-6BA8-4A29-A731-E2AC601419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57826" y="2693431"/>
              <a:ext cx="95594" cy="82785"/>
              <a:chOff x="0" y="0"/>
              <a:chExt cx="6350000" cy="5499100"/>
            </a:xfrm>
          </p:grpSpPr>
          <p:sp>
            <p:nvSpPr>
              <p:cNvPr id="2747" name="Freeform 1406">
                <a:extLst>
                  <a:ext uri="{FF2B5EF4-FFF2-40B4-BE49-F238E27FC236}">
                    <a16:creationId xmlns:a16="http://schemas.microsoft.com/office/drawing/2014/main" id="{51255687-579F-423B-9BC7-1F27A5E5AB8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29" name="Group 1407">
              <a:extLst>
                <a:ext uri="{FF2B5EF4-FFF2-40B4-BE49-F238E27FC236}">
                  <a16:creationId xmlns:a16="http://schemas.microsoft.com/office/drawing/2014/main" id="{60F26B5B-CFBD-44DE-B0BD-7506C75752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57826" y="9073915"/>
              <a:ext cx="95594" cy="82785"/>
              <a:chOff x="0" y="0"/>
              <a:chExt cx="6350000" cy="5499100"/>
            </a:xfrm>
          </p:grpSpPr>
          <p:sp>
            <p:nvSpPr>
              <p:cNvPr id="2746" name="Freeform 1408">
                <a:extLst>
                  <a:ext uri="{FF2B5EF4-FFF2-40B4-BE49-F238E27FC236}">
                    <a16:creationId xmlns:a16="http://schemas.microsoft.com/office/drawing/2014/main" id="{336C91E9-B13B-456F-BBE9-97D3E1C2024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0" name="Group 1409">
              <a:extLst>
                <a:ext uri="{FF2B5EF4-FFF2-40B4-BE49-F238E27FC236}">
                  <a16:creationId xmlns:a16="http://schemas.microsoft.com/office/drawing/2014/main" id="{8DF95DA0-A640-4DE5-A07C-D624036AB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57826" y="5881131"/>
              <a:ext cx="95594" cy="82785"/>
              <a:chOff x="0" y="0"/>
              <a:chExt cx="6350000" cy="5499100"/>
            </a:xfrm>
          </p:grpSpPr>
          <p:sp>
            <p:nvSpPr>
              <p:cNvPr id="2745" name="Freeform 1410">
                <a:extLst>
                  <a:ext uri="{FF2B5EF4-FFF2-40B4-BE49-F238E27FC236}">
                    <a16:creationId xmlns:a16="http://schemas.microsoft.com/office/drawing/2014/main" id="{666BA70E-9E74-4FB5-B2DA-A639CDAEB8C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1" name="Group 1411">
              <a:extLst>
                <a:ext uri="{FF2B5EF4-FFF2-40B4-BE49-F238E27FC236}">
                  <a16:creationId xmlns:a16="http://schemas.microsoft.com/office/drawing/2014/main" id="{BB24142D-CAF5-4D42-96FE-393A2D417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45206" y="2693431"/>
              <a:ext cx="95594" cy="82785"/>
              <a:chOff x="0" y="0"/>
              <a:chExt cx="6350000" cy="5499100"/>
            </a:xfrm>
          </p:grpSpPr>
          <p:sp>
            <p:nvSpPr>
              <p:cNvPr id="2744" name="Freeform 1412">
                <a:extLst>
                  <a:ext uri="{FF2B5EF4-FFF2-40B4-BE49-F238E27FC236}">
                    <a16:creationId xmlns:a16="http://schemas.microsoft.com/office/drawing/2014/main" id="{F1153E2E-B5B1-4BFA-8BDE-85D9A7A7AE0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2" name="Group 1413">
              <a:extLst>
                <a:ext uri="{FF2B5EF4-FFF2-40B4-BE49-F238E27FC236}">
                  <a16:creationId xmlns:a16="http://schemas.microsoft.com/office/drawing/2014/main" id="{B87F7C78-26A9-40C7-BAE6-83F8E3E635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45206" y="9073915"/>
              <a:ext cx="95594" cy="82785"/>
              <a:chOff x="0" y="0"/>
              <a:chExt cx="6350000" cy="5499100"/>
            </a:xfrm>
          </p:grpSpPr>
          <p:sp>
            <p:nvSpPr>
              <p:cNvPr id="2743" name="Freeform 1414">
                <a:extLst>
                  <a:ext uri="{FF2B5EF4-FFF2-40B4-BE49-F238E27FC236}">
                    <a16:creationId xmlns:a16="http://schemas.microsoft.com/office/drawing/2014/main" id="{E73DB180-EB9B-4C6A-974B-03979D2F1BF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3" name="Group 1415">
              <a:extLst>
                <a:ext uri="{FF2B5EF4-FFF2-40B4-BE49-F238E27FC236}">
                  <a16:creationId xmlns:a16="http://schemas.microsoft.com/office/drawing/2014/main" id="{2CB42B1A-14FC-4971-9C3D-A4196298D2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45206" y="5881131"/>
              <a:ext cx="95594" cy="82785"/>
              <a:chOff x="0" y="0"/>
              <a:chExt cx="6350000" cy="5499100"/>
            </a:xfrm>
          </p:grpSpPr>
          <p:sp>
            <p:nvSpPr>
              <p:cNvPr id="2742" name="Freeform 1416">
                <a:extLst>
                  <a:ext uri="{FF2B5EF4-FFF2-40B4-BE49-F238E27FC236}">
                    <a16:creationId xmlns:a16="http://schemas.microsoft.com/office/drawing/2014/main" id="{BEED665C-375B-44E7-9DF0-D3390D98051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4" name="Group 1417">
              <a:extLst>
                <a:ext uri="{FF2B5EF4-FFF2-40B4-BE49-F238E27FC236}">
                  <a16:creationId xmlns:a16="http://schemas.microsoft.com/office/drawing/2014/main" id="{A9EC59D6-C0CC-4A52-B7A0-86495B8E0E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0269" y="1075351"/>
              <a:ext cx="95594" cy="82785"/>
              <a:chOff x="0" y="0"/>
              <a:chExt cx="6350000" cy="5499100"/>
            </a:xfrm>
          </p:grpSpPr>
          <p:sp>
            <p:nvSpPr>
              <p:cNvPr id="2741" name="Freeform 1418">
                <a:extLst>
                  <a:ext uri="{FF2B5EF4-FFF2-40B4-BE49-F238E27FC236}">
                    <a16:creationId xmlns:a16="http://schemas.microsoft.com/office/drawing/2014/main" id="{BD05846B-7CCD-4830-AC88-D2128AB9FE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5" name="Group 1419">
              <a:extLst>
                <a:ext uri="{FF2B5EF4-FFF2-40B4-BE49-F238E27FC236}">
                  <a16:creationId xmlns:a16="http://schemas.microsoft.com/office/drawing/2014/main" id="{A3D96D0C-B0BB-4FB0-A72A-36E8966E95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0269" y="7455836"/>
              <a:ext cx="95594" cy="82785"/>
              <a:chOff x="0" y="0"/>
              <a:chExt cx="6350000" cy="5499100"/>
            </a:xfrm>
          </p:grpSpPr>
          <p:sp>
            <p:nvSpPr>
              <p:cNvPr id="2740" name="Freeform 1420">
                <a:extLst>
                  <a:ext uri="{FF2B5EF4-FFF2-40B4-BE49-F238E27FC236}">
                    <a16:creationId xmlns:a16="http://schemas.microsoft.com/office/drawing/2014/main" id="{12287E96-922F-4DD4-99F8-9BB1B0B1BB5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6" name="Group 1421">
              <a:extLst>
                <a:ext uri="{FF2B5EF4-FFF2-40B4-BE49-F238E27FC236}">
                  <a16:creationId xmlns:a16="http://schemas.microsoft.com/office/drawing/2014/main" id="{DD7EE443-D7AE-4740-8897-AB07CF287E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0269" y="4263051"/>
              <a:ext cx="95594" cy="82785"/>
              <a:chOff x="0" y="0"/>
              <a:chExt cx="6350000" cy="5499100"/>
            </a:xfrm>
          </p:grpSpPr>
          <p:sp>
            <p:nvSpPr>
              <p:cNvPr id="2739" name="Freeform 1422">
                <a:extLst>
                  <a:ext uri="{FF2B5EF4-FFF2-40B4-BE49-F238E27FC236}">
                    <a16:creationId xmlns:a16="http://schemas.microsoft.com/office/drawing/2014/main" id="{31EB06C6-AD34-42E8-A4C9-426DD5D18E3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7" name="Group 1423">
              <a:extLst>
                <a:ext uri="{FF2B5EF4-FFF2-40B4-BE49-F238E27FC236}">
                  <a16:creationId xmlns:a16="http://schemas.microsoft.com/office/drawing/2014/main" id="{DADBB2DA-95B2-4C41-98F5-7C988D8F19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0269" y="10643536"/>
              <a:ext cx="95594" cy="82785"/>
              <a:chOff x="0" y="0"/>
              <a:chExt cx="6350000" cy="5499100"/>
            </a:xfrm>
          </p:grpSpPr>
          <p:sp>
            <p:nvSpPr>
              <p:cNvPr id="2738" name="Freeform 1424">
                <a:extLst>
                  <a:ext uri="{FF2B5EF4-FFF2-40B4-BE49-F238E27FC236}">
                    <a16:creationId xmlns:a16="http://schemas.microsoft.com/office/drawing/2014/main" id="{F02616D7-6649-42B3-BCEA-62B693953F6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8" name="Group 1425">
              <a:extLst>
                <a:ext uri="{FF2B5EF4-FFF2-40B4-BE49-F238E27FC236}">
                  <a16:creationId xmlns:a16="http://schemas.microsoft.com/office/drawing/2014/main" id="{0C757A3E-5F4E-4CDA-AFA3-B041A0C372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11542" y="1075351"/>
              <a:ext cx="95594" cy="82785"/>
              <a:chOff x="0" y="0"/>
              <a:chExt cx="6350000" cy="5499100"/>
            </a:xfrm>
          </p:grpSpPr>
          <p:sp>
            <p:nvSpPr>
              <p:cNvPr id="2737" name="Freeform 1426">
                <a:extLst>
                  <a:ext uri="{FF2B5EF4-FFF2-40B4-BE49-F238E27FC236}">
                    <a16:creationId xmlns:a16="http://schemas.microsoft.com/office/drawing/2014/main" id="{126400B7-CB96-47FA-A7E4-40B7973F9E7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39" name="Group 1427">
              <a:extLst>
                <a:ext uri="{FF2B5EF4-FFF2-40B4-BE49-F238E27FC236}">
                  <a16:creationId xmlns:a16="http://schemas.microsoft.com/office/drawing/2014/main" id="{2C230DA9-A10D-4424-BEB6-64CDD183E3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11542" y="7455836"/>
              <a:ext cx="95594" cy="82785"/>
              <a:chOff x="0" y="0"/>
              <a:chExt cx="6350000" cy="5499100"/>
            </a:xfrm>
          </p:grpSpPr>
          <p:sp>
            <p:nvSpPr>
              <p:cNvPr id="2736" name="Freeform 1428">
                <a:extLst>
                  <a:ext uri="{FF2B5EF4-FFF2-40B4-BE49-F238E27FC236}">
                    <a16:creationId xmlns:a16="http://schemas.microsoft.com/office/drawing/2014/main" id="{836B09EE-6FF5-480F-9457-4FBB0092493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0" name="Group 1429">
              <a:extLst>
                <a:ext uri="{FF2B5EF4-FFF2-40B4-BE49-F238E27FC236}">
                  <a16:creationId xmlns:a16="http://schemas.microsoft.com/office/drawing/2014/main" id="{E9423004-4C09-4282-B52A-20A368526C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11542" y="4263051"/>
              <a:ext cx="95594" cy="82785"/>
              <a:chOff x="0" y="0"/>
              <a:chExt cx="6350000" cy="5499100"/>
            </a:xfrm>
          </p:grpSpPr>
          <p:sp>
            <p:nvSpPr>
              <p:cNvPr id="2735" name="Freeform 1430">
                <a:extLst>
                  <a:ext uri="{FF2B5EF4-FFF2-40B4-BE49-F238E27FC236}">
                    <a16:creationId xmlns:a16="http://schemas.microsoft.com/office/drawing/2014/main" id="{38A3B46F-8EC6-4F43-9176-897F6352C35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1" name="Group 1431">
              <a:extLst>
                <a:ext uri="{FF2B5EF4-FFF2-40B4-BE49-F238E27FC236}">
                  <a16:creationId xmlns:a16="http://schemas.microsoft.com/office/drawing/2014/main" id="{BCF9167C-D258-4119-8E94-62F276E1C5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11542" y="10643536"/>
              <a:ext cx="95594" cy="82785"/>
              <a:chOff x="0" y="0"/>
              <a:chExt cx="6350000" cy="5499100"/>
            </a:xfrm>
          </p:grpSpPr>
          <p:sp>
            <p:nvSpPr>
              <p:cNvPr id="2734" name="Freeform 1432">
                <a:extLst>
                  <a:ext uri="{FF2B5EF4-FFF2-40B4-BE49-F238E27FC236}">
                    <a16:creationId xmlns:a16="http://schemas.microsoft.com/office/drawing/2014/main" id="{C092DD4F-6E07-4D97-8772-E31502DDC37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2" name="Group 1433">
              <a:extLst>
                <a:ext uri="{FF2B5EF4-FFF2-40B4-BE49-F238E27FC236}">
                  <a16:creationId xmlns:a16="http://schemas.microsoft.com/office/drawing/2014/main" id="{D974D567-258E-446B-A5FE-3801BC91F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0269" y="2693431"/>
              <a:ext cx="95594" cy="82785"/>
              <a:chOff x="0" y="0"/>
              <a:chExt cx="6350000" cy="5499100"/>
            </a:xfrm>
          </p:grpSpPr>
          <p:sp>
            <p:nvSpPr>
              <p:cNvPr id="2733" name="Freeform 1434">
                <a:extLst>
                  <a:ext uri="{FF2B5EF4-FFF2-40B4-BE49-F238E27FC236}">
                    <a16:creationId xmlns:a16="http://schemas.microsoft.com/office/drawing/2014/main" id="{0A4455AA-A3BB-4D1B-BAC3-BF8CE842D0E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3" name="Group 1435">
              <a:extLst>
                <a:ext uri="{FF2B5EF4-FFF2-40B4-BE49-F238E27FC236}">
                  <a16:creationId xmlns:a16="http://schemas.microsoft.com/office/drawing/2014/main" id="{43732E44-952E-4DF7-8180-5CE62A272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0269" y="9073915"/>
              <a:ext cx="95594" cy="82785"/>
              <a:chOff x="0" y="0"/>
              <a:chExt cx="6350000" cy="5499100"/>
            </a:xfrm>
          </p:grpSpPr>
          <p:sp>
            <p:nvSpPr>
              <p:cNvPr id="2732" name="Freeform 1436">
                <a:extLst>
                  <a:ext uri="{FF2B5EF4-FFF2-40B4-BE49-F238E27FC236}">
                    <a16:creationId xmlns:a16="http://schemas.microsoft.com/office/drawing/2014/main" id="{5D5E3F5B-1A98-4E9B-9070-820079ECF0E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4" name="Group 1437">
              <a:extLst>
                <a:ext uri="{FF2B5EF4-FFF2-40B4-BE49-F238E27FC236}">
                  <a16:creationId xmlns:a16="http://schemas.microsoft.com/office/drawing/2014/main" id="{0FDCCB40-87B6-4679-B22C-9CBC4BE7ED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0269" y="5881131"/>
              <a:ext cx="95594" cy="82785"/>
              <a:chOff x="0" y="0"/>
              <a:chExt cx="6350000" cy="5499100"/>
            </a:xfrm>
          </p:grpSpPr>
          <p:sp>
            <p:nvSpPr>
              <p:cNvPr id="2731" name="Freeform 1438">
                <a:extLst>
                  <a:ext uri="{FF2B5EF4-FFF2-40B4-BE49-F238E27FC236}">
                    <a16:creationId xmlns:a16="http://schemas.microsoft.com/office/drawing/2014/main" id="{576C295C-8F40-49C5-8B2F-5170E0297BE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5" name="Group 1439">
              <a:extLst>
                <a:ext uri="{FF2B5EF4-FFF2-40B4-BE49-F238E27FC236}">
                  <a16:creationId xmlns:a16="http://schemas.microsoft.com/office/drawing/2014/main" id="{9264F262-72DA-4C16-B4C9-0FDA13A4BE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11542" y="2693431"/>
              <a:ext cx="95594" cy="82785"/>
              <a:chOff x="0" y="0"/>
              <a:chExt cx="6350000" cy="5499100"/>
            </a:xfrm>
          </p:grpSpPr>
          <p:sp>
            <p:nvSpPr>
              <p:cNvPr id="2730" name="Freeform 1440">
                <a:extLst>
                  <a:ext uri="{FF2B5EF4-FFF2-40B4-BE49-F238E27FC236}">
                    <a16:creationId xmlns:a16="http://schemas.microsoft.com/office/drawing/2014/main" id="{849B9372-2DAC-467E-A654-4FB2234795C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6" name="Group 1441">
              <a:extLst>
                <a:ext uri="{FF2B5EF4-FFF2-40B4-BE49-F238E27FC236}">
                  <a16:creationId xmlns:a16="http://schemas.microsoft.com/office/drawing/2014/main" id="{82E53556-B6F1-4252-A118-A25D617977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11542" y="9073915"/>
              <a:ext cx="95594" cy="82785"/>
              <a:chOff x="0" y="0"/>
              <a:chExt cx="6350000" cy="5499100"/>
            </a:xfrm>
          </p:grpSpPr>
          <p:sp>
            <p:nvSpPr>
              <p:cNvPr id="2729" name="Freeform 1442">
                <a:extLst>
                  <a:ext uri="{FF2B5EF4-FFF2-40B4-BE49-F238E27FC236}">
                    <a16:creationId xmlns:a16="http://schemas.microsoft.com/office/drawing/2014/main" id="{9BE73E3F-9FF0-40DF-83A9-1129F5654F0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7" name="Group 1443">
              <a:extLst>
                <a:ext uri="{FF2B5EF4-FFF2-40B4-BE49-F238E27FC236}">
                  <a16:creationId xmlns:a16="http://schemas.microsoft.com/office/drawing/2014/main" id="{1E778AB9-51C1-4F96-827A-50A022443A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11542" y="5881131"/>
              <a:ext cx="95594" cy="82785"/>
              <a:chOff x="0" y="0"/>
              <a:chExt cx="6350000" cy="5499100"/>
            </a:xfrm>
          </p:grpSpPr>
          <p:sp>
            <p:nvSpPr>
              <p:cNvPr id="2728" name="Freeform 1444">
                <a:extLst>
                  <a:ext uri="{FF2B5EF4-FFF2-40B4-BE49-F238E27FC236}">
                    <a16:creationId xmlns:a16="http://schemas.microsoft.com/office/drawing/2014/main" id="{9589F3E6-2F04-4841-9D49-64650A02830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8" name="Group 1445">
              <a:extLst>
                <a:ext uri="{FF2B5EF4-FFF2-40B4-BE49-F238E27FC236}">
                  <a16:creationId xmlns:a16="http://schemas.microsoft.com/office/drawing/2014/main" id="{58BD7903-DDAC-4623-BE95-60D6BA270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144" y="1075351"/>
              <a:ext cx="95594" cy="82785"/>
              <a:chOff x="0" y="0"/>
              <a:chExt cx="6350000" cy="5499100"/>
            </a:xfrm>
          </p:grpSpPr>
          <p:sp>
            <p:nvSpPr>
              <p:cNvPr id="2727" name="Freeform 1446">
                <a:extLst>
                  <a:ext uri="{FF2B5EF4-FFF2-40B4-BE49-F238E27FC236}">
                    <a16:creationId xmlns:a16="http://schemas.microsoft.com/office/drawing/2014/main" id="{0B007FDF-36B1-4F9C-BB05-EF7BC1FB24A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49" name="Group 1447">
              <a:extLst>
                <a:ext uri="{FF2B5EF4-FFF2-40B4-BE49-F238E27FC236}">
                  <a16:creationId xmlns:a16="http://schemas.microsoft.com/office/drawing/2014/main" id="{D49B4A38-79C7-4FE8-99CC-E693847584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144" y="7455836"/>
              <a:ext cx="95594" cy="82785"/>
              <a:chOff x="0" y="0"/>
              <a:chExt cx="6350000" cy="5499100"/>
            </a:xfrm>
          </p:grpSpPr>
          <p:sp>
            <p:nvSpPr>
              <p:cNvPr id="2726" name="Freeform 1448">
                <a:extLst>
                  <a:ext uri="{FF2B5EF4-FFF2-40B4-BE49-F238E27FC236}">
                    <a16:creationId xmlns:a16="http://schemas.microsoft.com/office/drawing/2014/main" id="{F287C2DF-9BB6-4F48-B0D1-7BCEDF03F83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0" name="Group 1449">
              <a:extLst>
                <a:ext uri="{FF2B5EF4-FFF2-40B4-BE49-F238E27FC236}">
                  <a16:creationId xmlns:a16="http://schemas.microsoft.com/office/drawing/2014/main" id="{B223B7D3-5341-4B7E-BE25-F6EE7C7BA8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144" y="4263051"/>
              <a:ext cx="95594" cy="82785"/>
              <a:chOff x="0" y="0"/>
              <a:chExt cx="6350000" cy="5499100"/>
            </a:xfrm>
          </p:grpSpPr>
          <p:sp>
            <p:nvSpPr>
              <p:cNvPr id="2725" name="Freeform 1450">
                <a:extLst>
                  <a:ext uri="{FF2B5EF4-FFF2-40B4-BE49-F238E27FC236}">
                    <a16:creationId xmlns:a16="http://schemas.microsoft.com/office/drawing/2014/main" id="{43178616-D45D-439A-8A15-D355E3B8AC4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1" name="Group 1451">
              <a:extLst>
                <a:ext uri="{FF2B5EF4-FFF2-40B4-BE49-F238E27FC236}">
                  <a16:creationId xmlns:a16="http://schemas.microsoft.com/office/drawing/2014/main" id="{2BB5EC45-866B-4764-9EE5-5034E94AC2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144" y="10643536"/>
              <a:ext cx="95594" cy="82785"/>
              <a:chOff x="0" y="0"/>
              <a:chExt cx="6350000" cy="5499100"/>
            </a:xfrm>
          </p:grpSpPr>
          <p:sp>
            <p:nvSpPr>
              <p:cNvPr id="2724" name="Freeform 1452">
                <a:extLst>
                  <a:ext uri="{FF2B5EF4-FFF2-40B4-BE49-F238E27FC236}">
                    <a16:creationId xmlns:a16="http://schemas.microsoft.com/office/drawing/2014/main" id="{35AA2653-CD1C-46BC-8715-8E2CF073F57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2" name="Group 1453">
              <a:extLst>
                <a:ext uri="{FF2B5EF4-FFF2-40B4-BE49-F238E27FC236}">
                  <a16:creationId xmlns:a16="http://schemas.microsoft.com/office/drawing/2014/main" id="{BC5F626D-B9AC-4D29-B331-424B8D08B2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46416" y="1075351"/>
              <a:ext cx="95594" cy="82785"/>
              <a:chOff x="0" y="0"/>
              <a:chExt cx="6350000" cy="5499100"/>
            </a:xfrm>
          </p:grpSpPr>
          <p:sp>
            <p:nvSpPr>
              <p:cNvPr id="2723" name="Freeform 1454">
                <a:extLst>
                  <a:ext uri="{FF2B5EF4-FFF2-40B4-BE49-F238E27FC236}">
                    <a16:creationId xmlns:a16="http://schemas.microsoft.com/office/drawing/2014/main" id="{0B849591-BF85-4BE3-A1C9-C667A3DE529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3" name="Group 1455">
              <a:extLst>
                <a:ext uri="{FF2B5EF4-FFF2-40B4-BE49-F238E27FC236}">
                  <a16:creationId xmlns:a16="http://schemas.microsoft.com/office/drawing/2014/main" id="{AD27114F-36A6-4CBC-B7DC-B348DDC963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46416" y="7455836"/>
              <a:ext cx="95594" cy="82785"/>
              <a:chOff x="0" y="0"/>
              <a:chExt cx="6350000" cy="5499100"/>
            </a:xfrm>
          </p:grpSpPr>
          <p:sp>
            <p:nvSpPr>
              <p:cNvPr id="2722" name="Freeform 1456">
                <a:extLst>
                  <a:ext uri="{FF2B5EF4-FFF2-40B4-BE49-F238E27FC236}">
                    <a16:creationId xmlns:a16="http://schemas.microsoft.com/office/drawing/2014/main" id="{B156FCD6-E0DE-4D99-8649-3547CA320E1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4" name="Group 1457">
              <a:extLst>
                <a:ext uri="{FF2B5EF4-FFF2-40B4-BE49-F238E27FC236}">
                  <a16:creationId xmlns:a16="http://schemas.microsoft.com/office/drawing/2014/main" id="{75607225-BC63-4EC9-92F8-420BBFCA1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46416" y="4263051"/>
              <a:ext cx="95594" cy="82785"/>
              <a:chOff x="0" y="0"/>
              <a:chExt cx="6350000" cy="5499100"/>
            </a:xfrm>
          </p:grpSpPr>
          <p:sp>
            <p:nvSpPr>
              <p:cNvPr id="2721" name="Freeform 1458">
                <a:extLst>
                  <a:ext uri="{FF2B5EF4-FFF2-40B4-BE49-F238E27FC236}">
                    <a16:creationId xmlns:a16="http://schemas.microsoft.com/office/drawing/2014/main" id="{7CAC8FB7-1EA4-4956-8B1A-7772CD1E547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5" name="Group 1459">
              <a:extLst>
                <a:ext uri="{FF2B5EF4-FFF2-40B4-BE49-F238E27FC236}">
                  <a16:creationId xmlns:a16="http://schemas.microsoft.com/office/drawing/2014/main" id="{3E8E6188-81EF-4BB1-BE4C-9B318318D7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46416" y="10643536"/>
              <a:ext cx="95594" cy="82785"/>
              <a:chOff x="0" y="0"/>
              <a:chExt cx="6350000" cy="5499100"/>
            </a:xfrm>
          </p:grpSpPr>
          <p:sp>
            <p:nvSpPr>
              <p:cNvPr id="2720" name="Freeform 1460">
                <a:extLst>
                  <a:ext uri="{FF2B5EF4-FFF2-40B4-BE49-F238E27FC236}">
                    <a16:creationId xmlns:a16="http://schemas.microsoft.com/office/drawing/2014/main" id="{870854C5-DC22-4EAD-9AA7-653E0D09BFD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6" name="Group 1461">
              <a:extLst>
                <a:ext uri="{FF2B5EF4-FFF2-40B4-BE49-F238E27FC236}">
                  <a16:creationId xmlns:a16="http://schemas.microsoft.com/office/drawing/2014/main" id="{65E4850B-2547-479B-A7CD-7C91F664A5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144" y="2693431"/>
              <a:ext cx="95594" cy="82785"/>
              <a:chOff x="0" y="0"/>
              <a:chExt cx="6350000" cy="5499100"/>
            </a:xfrm>
          </p:grpSpPr>
          <p:sp>
            <p:nvSpPr>
              <p:cNvPr id="2719" name="Freeform 1462">
                <a:extLst>
                  <a:ext uri="{FF2B5EF4-FFF2-40B4-BE49-F238E27FC236}">
                    <a16:creationId xmlns:a16="http://schemas.microsoft.com/office/drawing/2014/main" id="{79E5354F-FDB4-4A57-B285-6A07868C7F6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7" name="Group 1463">
              <a:extLst>
                <a:ext uri="{FF2B5EF4-FFF2-40B4-BE49-F238E27FC236}">
                  <a16:creationId xmlns:a16="http://schemas.microsoft.com/office/drawing/2014/main" id="{8C3D6C0B-ED89-42DF-9316-D2AF673F0C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144" y="9073915"/>
              <a:ext cx="95594" cy="82785"/>
              <a:chOff x="0" y="0"/>
              <a:chExt cx="6350000" cy="5499100"/>
            </a:xfrm>
          </p:grpSpPr>
          <p:sp>
            <p:nvSpPr>
              <p:cNvPr id="2718" name="Freeform 1464">
                <a:extLst>
                  <a:ext uri="{FF2B5EF4-FFF2-40B4-BE49-F238E27FC236}">
                    <a16:creationId xmlns:a16="http://schemas.microsoft.com/office/drawing/2014/main" id="{DBB567E2-6B69-472B-94AA-1C222D02986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8" name="Group 1465">
              <a:extLst>
                <a:ext uri="{FF2B5EF4-FFF2-40B4-BE49-F238E27FC236}">
                  <a16:creationId xmlns:a16="http://schemas.microsoft.com/office/drawing/2014/main" id="{643A98D9-EDA1-4784-8701-FE3146A375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144" y="5881131"/>
              <a:ext cx="95594" cy="82785"/>
              <a:chOff x="0" y="0"/>
              <a:chExt cx="6350000" cy="5499100"/>
            </a:xfrm>
          </p:grpSpPr>
          <p:sp>
            <p:nvSpPr>
              <p:cNvPr id="2717" name="Freeform 1466">
                <a:extLst>
                  <a:ext uri="{FF2B5EF4-FFF2-40B4-BE49-F238E27FC236}">
                    <a16:creationId xmlns:a16="http://schemas.microsoft.com/office/drawing/2014/main" id="{CC050BBA-C023-4432-B888-BBF343A5F6C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59" name="Group 1467">
              <a:extLst>
                <a:ext uri="{FF2B5EF4-FFF2-40B4-BE49-F238E27FC236}">
                  <a16:creationId xmlns:a16="http://schemas.microsoft.com/office/drawing/2014/main" id="{161E9338-81B9-4BC1-8B0D-DCA93CAC2E2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46416" y="2693431"/>
              <a:ext cx="95594" cy="82785"/>
              <a:chOff x="0" y="0"/>
              <a:chExt cx="6350000" cy="5499100"/>
            </a:xfrm>
          </p:grpSpPr>
          <p:sp>
            <p:nvSpPr>
              <p:cNvPr id="2716" name="Freeform 1468">
                <a:extLst>
                  <a:ext uri="{FF2B5EF4-FFF2-40B4-BE49-F238E27FC236}">
                    <a16:creationId xmlns:a16="http://schemas.microsoft.com/office/drawing/2014/main" id="{8E6E98F2-4430-4249-BB93-9AA78FB70A6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0" name="Group 1469">
              <a:extLst>
                <a:ext uri="{FF2B5EF4-FFF2-40B4-BE49-F238E27FC236}">
                  <a16:creationId xmlns:a16="http://schemas.microsoft.com/office/drawing/2014/main" id="{C6BDEFFE-4320-4B74-B181-1E05997C99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46416" y="9073915"/>
              <a:ext cx="95594" cy="82785"/>
              <a:chOff x="0" y="0"/>
              <a:chExt cx="6350000" cy="5499100"/>
            </a:xfrm>
          </p:grpSpPr>
          <p:sp>
            <p:nvSpPr>
              <p:cNvPr id="2715" name="Freeform 1470">
                <a:extLst>
                  <a:ext uri="{FF2B5EF4-FFF2-40B4-BE49-F238E27FC236}">
                    <a16:creationId xmlns:a16="http://schemas.microsoft.com/office/drawing/2014/main" id="{115C9DFA-1F9D-412A-9AFD-99E9355DE7F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1" name="Group 1471">
              <a:extLst>
                <a:ext uri="{FF2B5EF4-FFF2-40B4-BE49-F238E27FC236}">
                  <a16:creationId xmlns:a16="http://schemas.microsoft.com/office/drawing/2014/main" id="{0CF8CADF-ACD0-4182-9B48-4A2147451E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46416" y="5881131"/>
              <a:ext cx="95594" cy="82785"/>
              <a:chOff x="0" y="0"/>
              <a:chExt cx="6350000" cy="5499100"/>
            </a:xfrm>
          </p:grpSpPr>
          <p:sp>
            <p:nvSpPr>
              <p:cNvPr id="2714" name="Freeform 1472">
                <a:extLst>
                  <a:ext uri="{FF2B5EF4-FFF2-40B4-BE49-F238E27FC236}">
                    <a16:creationId xmlns:a16="http://schemas.microsoft.com/office/drawing/2014/main" id="{6B20BA4C-9B88-407E-AE15-EF082B38F42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2" name="Group 1473">
              <a:extLst>
                <a:ext uri="{FF2B5EF4-FFF2-40B4-BE49-F238E27FC236}">
                  <a16:creationId xmlns:a16="http://schemas.microsoft.com/office/drawing/2014/main" id="{5BE55B3E-D3F5-4D5F-9EBE-E07D9841E4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9293" y="1075351"/>
              <a:ext cx="95594" cy="82785"/>
              <a:chOff x="0" y="0"/>
              <a:chExt cx="6350000" cy="5499100"/>
            </a:xfrm>
          </p:grpSpPr>
          <p:sp>
            <p:nvSpPr>
              <p:cNvPr id="2713" name="Freeform 1474">
                <a:extLst>
                  <a:ext uri="{FF2B5EF4-FFF2-40B4-BE49-F238E27FC236}">
                    <a16:creationId xmlns:a16="http://schemas.microsoft.com/office/drawing/2014/main" id="{23DE4E2B-3A0B-4893-A67C-CDE42FBA259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3" name="Group 1475">
              <a:extLst>
                <a:ext uri="{FF2B5EF4-FFF2-40B4-BE49-F238E27FC236}">
                  <a16:creationId xmlns:a16="http://schemas.microsoft.com/office/drawing/2014/main" id="{3154E1A4-8F2F-412F-AB9C-2C5EF27962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9293" y="7455836"/>
              <a:ext cx="95594" cy="82785"/>
              <a:chOff x="0" y="0"/>
              <a:chExt cx="6350000" cy="5499100"/>
            </a:xfrm>
          </p:grpSpPr>
          <p:sp>
            <p:nvSpPr>
              <p:cNvPr id="2712" name="Freeform 1476">
                <a:extLst>
                  <a:ext uri="{FF2B5EF4-FFF2-40B4-BE49-F238E27FC236}">
                    <a16:creationId xmlns:a16="http://schemas.microsoft.com/office/drawing/2014/main" id="{D6FC70B8-7A2E-4972-80EC-98AC42827B0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4" name="Group 1477">
              <a:extLst>
                <a:ext uri="{FF2B5EF4-FFF2-40B4-BE49-F238E27FC236}">
                  <a16:creationId xmlns:a16="http://schemas.microsoft.com/office/drawing/2014/main" id="{5513E6CE-6D02-4334-9D72-AD3198D6DF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9293" y="4263051"/>
              <a:ext cx="95594" cy="82785"/>
              <a:chOff x="0" y="0"/>
              <a:chExt cx="6350000" cy="5499100"/>
            </a:xfrm>
          </p:grpSpPr>
          <p:sp>
            <p:nvSpPr>
              <p:cNvPr id="2711" name="Freeform 1478">
                <a:extLst>
                  <a:ext uri="{FF2B5EF4-FFF2-40B4-BE49-F238E27FC236}">
                    <a16:creationId xmlns:a16="http://schemas.microsoft.com/office/drawing/2014/main" id="{70C1136F-DC52-43D7-A6F2-77C1D0BAC51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5" name="Group 1479">
              <a:extLst>
                <a:ext uri="{FF2B5EF4-FFF2-40B4-BE49-F238E27FC236}">
                  <a16:creationId xmlns:a16="http://schemas.microsoft.com/office/drawing/2014/main" id="{5B53CB4F-010E-4235-8CE5-3B14B85916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9293" y="10643536"/>
              <a:ext cx="95594" cy="82785"/>
              <a:chOff x="0" y="0"/>
              <a:chExt cx="6350000" cy="5499100"/>
            </a:xfrm>
          </p:grpSpPr>
          <p:sp>
            <p:nvSpPr>
              <p:cNvPr id="2710" name="Freeform 1480">
                <a:extLst>
                  <a:ext uri="{FF2B5EF4-FFF2-40B4-BE49-F238E27FC236}">
                    <a16:creationId xmlns:a16="http://schemas.microsoft.com/office/drawing/2014/main" id="{78F47070-E31E-4424-8DE1-BFB8839411F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6" name="Group 1481">
              <a:extLst>
                <a:ext uri="{FF2B5EF4-FFF2-40B4-BE49-F238E27FC236}">
                  <a16:creationId xmlns:a16="http://schemas.microsoft.com/office/drawing/2014/main" id="{33A76111-083C-49F8-B542-9A3BC57F74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40565" y="1075351"/>
              <a:ext cx="95594" cy="82785"/>
              <a:chOff x="0" y="0"/>
              <a:chExt cx="6350000" cy="5499100"/>
            </a:xfrm>
          </p:grpSpPr>
          <p:sp>
            <p:nvSpPr>
              <p:cNvPr id="2709" name="Freeform 1482">
                <a:extLst>
                  <a:ext uri="{FF2B5EF4-FFF2-40B4-BE49-F238E27FC236}">
                    <a16:creationId xmlns:a16="http://schemas.microsoft.com/office/drawing/2014/main" id="{5FC9EEDE-6FC3-4235-A0B0-B80D9514CDF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7" name="Group 1483">
              <a:extLst>
                <a:ext uri="{FF2B5EF4-FFF2-40B4-BE49-F238E27FC236}">
                  <a16:creationId xmlns:a16="http://schemas.microsoft.com/office/drawing/2014/main" id="{861E0CB8-E006-4A17-8E66-A710B85EA6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40565" y="7455836"/>
              <a:ext cx="95594" cy="82785"/>
              <a:chOff x="0" y="0"/>
              <a:chExt cx="6350000" cy="5499100"/>
            </a:xfrm>
          </p:grpSpPr>
          <p:sp>
            <p:nvSpPr>
              <p:cNvPr id="2708" name="Freeform 1484">
                <a:extLst>
                  <a:ext uri="{FF2B5EF4-FFF2-40B4-BE49-F238E27FC236}">
                    <a16:creationId xmlns:a16="http://schemas.microsoft.com/office/drawing/2014/main" id="{0023DDC9-1293-42B6-8B28-B3A66EFDC29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8" name="Group 1485">
              <a:extLst>
                <a:ext uri="{FF2B5EF4-FFF2-40B4-BE49-F238E27FC236}">
                  <a16:creationId xmlns:a16="http://schemas.microsoft.com/office/drawing/2014/main" id="{59403F40-BA6F-4011-B250-0DFF4DE77A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40565" y="4263051"/>
              <a:ext cx="95594" cy="82785"/>
              <a:chOff x="0" y="0"/>
              <a:chExt cx="6350000" cy="5499100"/>
            </a:xfrm>
          </p:grpSpPr>
          <p:sp>
            <p:nvSpPr>
              <p:cNvPr id="2707" name="Freeform 1486">
                <a:extLst>
                  <a:ext uri="{FF2B5EF4-FFF2-40B4-BE49-F238E27FC236}">
                    <a16:creationId xmlns:a16="http://schemas.microsoft.com/office/drawing/2014/main" id="{F5411E90-0105-47D9-B4A8-B2663C91A37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69" name="Group 1487">
              <a:extLst>
                <a:ext uri="{FF2B5EF4-FFF2-40B4-BE49-F238E27FC236}">
                  <a16:creationId xmlns:a16="http://schemas.microsoft.com/office/drawing/2014/main" id="{2202022B-DECA-45D7-9B77-D98A4A8F11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40565" y="10643536"/>
              <a:ext cx="95594" cy="82785"/>
              <a:chOff x="0" y="0"/>
              <a:chExt cx="6350000" cy="5499100"/>
            </a:xfrm>
          </p:grpSpPr>
          <p:sp>
            <p:nvSpPr>
              <p:cNvPr id="2706" name="Freeform 1488">
                <a:extLst>
                  <a:ext uri="{FF2B5EF4-FFF2-40B4-BE49-F238E27FC236}">
                    <a16:creationId xmlns:a16="http://schemas.microsoft.com/office/drawing/2014/main" id="{3473DFCE-9948-4E7F-81BF-94E2453768C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0" name="Group 1489">
              <a:extLst>
                <a:ext uri="{FF2B5EF4-FFF2-40B4-BE49-F238E27FC236}">
                  <a16:creationId xmlns:a16="http://schemas.microsoft.com/office/drawing/2014/main" id="{FABF22FD-E570-40FE-BED5-A7B18758CF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945" y="1075351"/>
              <a:ext cx="95594" cy="82785"/>
              <a:chOff x="0" y="0"/>
              <a:chExt cx="6350000" cy="5499100"/>
            </a:xfrm>
          </p:grpSpPr>
          <p:sp>
            <p:nvSpPr>
              <p:cNvPr id="2705" name="Freeform 1490">
                <a:extLst>
                  <a:ext uri="{FF2B5EF4-FFF2-40B4-BE49-F238E27FC236}">
                    <a16:creationId xmlns:a16="http://schemas.microsoft.com/office/drawing/2014/main" id="{59811AF3-7C3C-4D70-A5FE-26C5842E704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1" name="Group 1491">
              <a:extLst>
                <a:ext uri="{FF2B5EF4-FFF2-40B4-BE49-F238E27FC236}">
                  <a16:creationId xmlns:a16="http://schemas.microsoft.com/office/drawing/2014/main" id="{7222631F-2870-44AB-8C25-B6CCFB26FC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945" y="7455836"/>
              <a:ext cx="95594" cy="82785"/>
              <a:chOff x="0" y="0"/>
              <a:chExt cx="6350000" cy="5499100"/>
            </a:xfrm>
          </p:grpSpPr>
          <p:sp>
            <p:nvSpPr>
              <p:cNvPr id="2704" name="Freeform 1492">
                <a:extLst>
                  <a:ext uri="{FF2B5EF4-FFF2-40B4-BE49-F238E27FC236}">
                    <a16:creationId xmlns:a16="http://schemas.microsoft.com/office/drawing/2014/main" id="{0E3B1CA7-25FD-4883-B81C-915FE4AC50C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2" name="Group 1493">
              <a:extLst>
                <a:ext uri="{FF2B5EF4-FFF2-40B4-BE49-F238E27FC236}">
                  <a16:creationId xmlns:a16="http://schemas.microsoft.com/office/drawing/2014/main" id="{F1629CDD-F4CA-4C45-A8E5-25A2F36BAB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945" y="4263051"/>
              <a:ext cx="95594" cy="82785"/>
              <a:chOff x="0" y="0"/>
              <a:chExt cx="6350000" cy="5499100"/>
            </a:xfrm>
          </p:grpSpPr>
          <p:sp>
            <p:nvSpPr>
              <p:cNvPr id="2703" name="Freeform 1494">
                <a:extLst>
                  <a:ext uri="{FF2B5EF4-FFF2-40B4-BE49-F238E27FC236}">
                    <a16:creationId xmlns:a16="http://schemas.microsoft.com/office/drawing/2014/main" id="{18630753-92D3-4EF9-870C-E5CC2C2CC84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3" name="Group 1495">
              <a:extLst>
                <a:ext uri="{FF2B5EF4-FFF2-40B4-BE49-F238E27FC236}">
                  <a16:creationId xmlns:a16="http://schemas.microsoft.com/office/drawing/2014/main" id="{C87AC0EB-556F-48BB-824D-7E6E7ECC0E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945" y="10643536"/>
              <a:ext cx="95594" cy="82785"/>
              <a:chOff x="0" y="0"/>
              <a:chExt cx="6350000" cy="5499100"/>
            </a:xfrm>
          </p:grpSpPr>
          <p:sp>
            <p:nvSpPr>
              <p:cNvPr id="2702" name="Freeform 1496">
                <a:extLst>
                  <a:ext uri="{FF2B5EF4-FFF2-40B4-BE49-F238E27FC236}">
                    <a16:creationId xmlns:a16="http://schemas.microsoft.com/office/drawing/2014/main" id="{62772472-0B8F-400E-828F-5914F48F958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4" name="Group 1497">
              <a:extLst>
                <a:ext uri="{FF2B5EF4-FFF2-40B4-BE49-F238E27FC236}">
                  <a16:creationId xmlns:a16="http://schemas.microsoft.com/office/drawing/2014/main" id="{DCF7DE21-970B-451D-A8BF-7E20F4D26D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9293" y="2693431"/>
              <a:ext cx="95594" cy="82785"/>
              <a:chOff x="0" y="0"/>
              <a:chExt cx="6350000" cy="5499100"/>
            </a:xfrm>
          </p:grpSpPr>
          <p:sp>
            <p:nvSpPr>
              <p:cNvPr id="2701" name="Freeform 1498">
                <a:extLst>
                  <a:ext uri="{FF2B5EF4-FFF2-40B4-BE49-F238E27FC236}">
                    <a16:creationId xmlns:a16="http://schemas.microsoft.com/office/drawing/2014/main" id="{D944C926-59AB-43A0-9C1C-89406F2F317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5" name="Group 1499">
              <a:extLst>
                <a:ext uri="{FF2B5EF4-FFF2-40B4-BE49-F238E27FC236}">
                  <a16:creationId xmlns:a16="http://schemas.microsoft.com/office/drawing/2014/main" id="{C78B62D4-2097-4A05-8B1A-57E40EDF75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9293" y="9073915"/>
              <a:ext cx="95594" cy="82785"/>
              <a:chOff x="0" y="0"/>
              <a:chExt cx="6350000" cy="5499100"/>
            </a:xfrm>
          </p:grpSpPr>
          <p:sp>
            <p:nvSpPr>
              <p:cNvPr id="2700" name="Freeform 1500">
                <a:extLst>
                  <a:ext uri="{FF2B5EF4-FFF2-40B4-BE49-F238E27FC236}">
                    <a16:creationId xmlns:a16="http://schemas.microsoft.com/office/drawing/2014/main" id="{CF2B7174-5972-4E7B-9992-AEDB1489F3D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6" name="Group 1501">
              <a:extLst>
                <a:ext uri="{FF2B5EF4-FFF2-40B4-BE49-F238E27FC236}">
                  <a16:creationId xmlns:a16="http://schemas.microsoft.com/office/drawing/2014/main" id="{C311DC8E-BFC9-43FF-A0D6-1B3DC883CF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9293" y="5881131"/>
              <a:ext cx="95594" cy="82785"/>
              <a:chOff x="0" y="0"/>
              <a:chExt cx="6350000" cy="5499100"/>
            </a:xfrm>
          </p:grpSpPr>
          <p:sp>
            <p:nvSpPr>
              <p:cNvPr id="2699" name="Freeform 1502">
                <a:extLst>
                  <a:ext uri="{FF2B5EF4-FFF2-40B4-BE49-F238E27FC236}">
                    <a16:creationId xmlns:a16="http://schemas.microsoft.com/office/drawing/2014/main" id="{25EA1615-DFFA-41CE-B7F0-612A4087C5D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7" name="Group 1503">
              <a:extLst>
                <a:ext uri="{FF2B5EF4-FFF2-40B4-BE49-F238E27FC236}">
                  <a16:creationId xmlns:a16="http://schemas.microsoft.com/office/drawing/2014/main" id="{FBA8D916-33C4-48D2-9FA8-E73339C4D2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40565" y="2693431"/>
              <a:ext cx="95594" cy="82785"/>
              <a:chOff x="0" y="0"/>
              <a:chExt cx="6350000" cy="5499100"/>
            </a:xfrm>
          </p:grpSpPr>
          <p:sp>
            <p:nvSpPr>
              <p:cNvPr id="2698" name="Freeform 1504">
                <a:extLst>
                  <a:ext uri="{FF2B5EF4-FFF2-40B4-BE49-F238E27FC236}">
                    <a16:creationId xmlns:a16="http://schemas.microsoft.com/office/drawing/2014/main" id="{FEBCF43E-ADD3-4DD5-89C3-6DD519E65E7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8" name="Group 1505">
              <a:extLst>
                <a:ext uri="{FF2B5EF4-FFF2-40B4-BE49-F238E27FC236}">
                  <a16:creationId xmlns:a16="http://schemas.microsoft.com/office/drawing/2014/main" id="{D901AD1D-D58E-4110-B306-C4350D3D3E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40565" y="9073915"/>
              <a:ext cx="95594" cy="82785"/>
              <a:chOff x="0" y="0"/>
              <a:chExt cx="6350000" cy="5499100"/>
            </a:xfrm>
          </p:grpSpPr>
          <p:sp>
            <p:nvSpPr>
              <p:cNvPr id="2697" name="Freeform 1506">
                <a:extLst>
                  <a:ext uri="{FF2B5EF4-FFF2-40B4-BE49-F238E27FC236}">
                    <a16:creationId xmlns:a16="http://schemas.microsoft.com/office/drawing/2014/main" id="{20540511-C29D-4CCD-A269-D8835EDF4BB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79" name="Group 1507">
              <a:extLst>
                <a:ext uri="{FF2B5EF4-FFF2-40B4-BE49-F238E27FC236}">
                  <a16:creationId xmlns:a16="http://schemas.microsoft.com/office/drawing/2014/main" id="{59166809-7BCD-4141-8E0F-1B51FA9FBA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40565" y="5881131"/>
              <a:ext cx="95594" cy="82785"/>
              <a:chOff x="0" y="0"/>
              <a:chExt cx="6350000" cy="5499100"/>
            </a:xfrm>
          </p:grpSpPr>
          <p:sp>
            <p:nvSpPr>
              <p:cNvPr id="2696" name="Freeform 1508">
                <a:extLst>
                  <a:ext uri="{FF2B5EF4-FFF2-40B4-BE49-F238E27FC236}">
                    <a16:creationId xmlns:a16="http://schemas.microsoft.com/office/drawing/2014/main" id="{FB13163F-48DD-4ED0-827B-63C5F45C71F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0" name="Group 1509">
              <a:extLst>
                <a:ext uri="{FF2B5EF4-FFF2-40B4-BE49-F238E27FC236}">
                  <a16:creationId xmlns:a16="http://schemas.microsoft.com/office/drawing/2014/main" id="{0AA70F06-3D41-4221-8916-5791860F53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945" y="2693431"/>
              <a:ext cx="95594" cy="82785"/>
              <a:chOff x="0" y="0"/>
              <a:chExt cx="6350000" cy="5499100"/>
            </a:xfrm>
          </p:grpSpPr>
          <p:sp>
            <p:nvSpPr>
              <p:cNvPr id="2695" name="Freeform 1510">
                <a:extLst>
                  <a:ext uri="{FF2B5EF4-FFF2-40B4-BE49-F238E27FC236}">
                    <a16:creationId xmlns:a16="http://schemas.microsoft.com/office/drawing/2014/main" id="{90C76D48-016F-43F6-8783-81D9885956A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1" name="Group 1511">
              <a:extLst>
                <a:ext uri="{FF2B5EF4-FFF2-40B4-BE49-F238E27FC236}">
                  <a16:creationId xmlns:a16="http://schemas.microsoft.com/office/drawing/2014/main" id="{7919C5E3-3536-4AC7-AA5A-A0207EA58A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945" y="9073915"/>
              <a:ext cx="95594" cy="82785"/>
              <a:chOff x="0" y="0"/>
              <a:chExt cx="6350000" cy="5499100"/>
            </a:xfrm>
          </p:grpSpPr>
          <p:sp>
            <p:nvSpPr>
              <p:cNvPr id="2694" name="Freeform 1512">
                <a:extLst>
                  <a:ext uri="{FF2B5EF4-FFF2-40B4-BE49-F238E27FC236}">
                    <a16:creationId xmlns:a16="http://schemas.microsoft.com/office/drawing/2014/main" id="{2069EB61-808A-4239-A82F-0194CA5ADEB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2" name="Group 1513">
              <a:extLst>
                <a:ext uri="{FF2B5EF4-FFF2-40B4-BE49-F238E27FC236}">
                  <a16:creationId xmlns:a16="http://schemas.microsoft.com/office/drawing/2014/main" id="{5B24B36A-5479-4549-8169-152FC474D9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945" y="5881131"/>
              <a:ext cx="95594" cy="82785"/>
              <a:chOff x="0" y="0"/>
              <a:chExt cx="6350000" cy="5499100"/>
            </a:xfrm>
          </p:grpSpPr>
          <p:sp>
            <p:nvSpPr>
              <p:cNvPr id="2693" name="Freeform 1514">
                <a:extLst>
                  <a:ext uri="{FF2B5EF4-FFF2-40B4-BE49-F238E27FC236}">
                    <a16:creationId xmlns:a16="http://schemas.microsoft.com/office/drawing/2014/main" id="{3CAF9E65-B2FA-4979-A7C4-5A3A7232ECE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3" name="Group 1515">
              <a:extLst>
                <a:ext uri="{FF2B5EF4-FFF2-40B4-BE49-F238E27FC236}">
                  <a16:creationId xmlns:a16="http://schemas.microsoft.com/office/drawing/2014/main" id="{C4562928-3388-4D0A-BDE3-AC87ACBB91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3009" y="1075351"/>
              <a:ext cx="95594" cy="82785"/>
              <a:chOff x="0" y="0"/>
              <a:chExt cx="6350000" cy="5499100"/>
            </a:xfrm>
          </p:grpSpPr>
          <p:sp>
            <p:nvSpPr>
              <p:cNvPr id="2692" name="Freeform 1516">
                <a:extLst>
                  <a:ext uri="{FF2B5EF4-FFF2-40B4-BE49-F238E27FC236}">
                    <a16:creationId xmlns:a16="http://schemas.microsoft.com/office/drawing/2014/main" id="{157417F3-CAF7-4EA0-99DD-C4096CF5BC8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4" name="Group 1517">
              <a:extLst>
                <a:ext uri="{FF2B5EF4-FFF2-40B4-BE49-F238E27FC236}">
                  <a16:creationId xmlns:a16="http://schemas.microsoft.com/office/drawing/2014/main" id="{DE6CD8F3-90F4-4D45-99B9-0CBF2E1A4C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3009" y="7455836"/>
              <a:ext cx="95594" cy="82785"/>
              <a:chOff x="0" y="0"/>
              <a:chExt cx="6350000" cy="5499100"/>
            </a:xfrm>
          </p:grpSpPr>
          <p:sp>
            <p:nvSpPr>
              <p:cNvPr id="2691" name="Freeform 1518">
                <a:extLst>
                  <a:ext uri="{FF2B5EF4-FFF2-40B4-BE49-F238E27FC236}">
                    <a16:creationId xmlns:a16="http://schemas.microsoft.com/office/drawing/2014/main" id="{3D7FCC6E-9DB0-4E92-807E-BA6EFB6B387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5" name="Group 1519">
              <a:extLst>
                <a:ext uri="{FF2B5EF4-FFF2-40B4-BE49-F238E27FC236}">
                  <a16:creationId xmlns:a16="http://schemas.microsoft.com/office/drawing/2014/main" id="{2A46E16F-5FFE-42B5-9EB6-C0E4AD855F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3009" y="4263051"/>
              <a:ext cx="95594" cy="82785"/>
              <a:chOff x="0" y="0"/>
              <a:chExt cx="6350000" cy="5499100"/>
            </a:xfrm>
          </p:grpSpPr>
          <p:sp>
            <p:nvSpPr>
              <p:cNvPr id="2690" name="Freeform 1520">
                <a:extLst>
                  <a:ext uri="{FF2B5EF4-FFF2-40B4-BE49-F238E27FC236}">
                    <a16:creationId xmlns:a16="http://schemas.microsoft.com/office/drawing/2014/main" id="{E5EFCDF2-8696-4FF8-ADB4-2393BAE4419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6" name="Group 1521">
              <a:extLst>
                <a:ext uri="{FF2B5EF4-FFF2-40B4-BE49-F238E27FC236}">
                  <a16:creationId xmlns:a16="http://schemas.microsoft.com/office/drawing/2014/main" id="{C22B7B7C-60CA-4FDB-80C0-3B47C3A5E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3009" y="10643536"/>
              <a:ext cx="95594" cy="82785"/>
              <a:chOff x="0" y="0"/>
              <a:chExt cx="6350000" cy="5499100"/>
            </a:xfrm>
          </p:grpSpPr>
          <p:sp>
            <p:nvSpPr>
              <p:cNvPr id="2689" name="Freeform 1522">
                <a:extLst>
                  <a:ext uri="{FF2B5EF4-FFF2-40B4-BE49-F238E27FC236}">
                    <a16:creationId xmlns:a16="http://schemas.microsoft.com/office/drawing/2014/main" id="{CB1ACDD8-7322-481E-AB1F-D4C8E2D43F7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7" name="Group 1523">
              <a:extLst>
                <a:ext uri="{FF2B5EF4-FFF2-40B4-BE49-F238E27FC236}">
                  <a16:creationId xmlns:a16="http://schemas.microsoft.com/office/drawing/2014/main" id="{9DFF11FE-54B1-49D7-B0EF-D48AE91928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94281" y="1075351"/>
              <a:ext cx="95594" cy="82785"/>
              <a:chOff x="0" y="0"/>
              <a:chExt cx="6350000" cy="5499100"/>
            </a:xfrm>
          </p:grpSpPr>
          <p:sp>
            <p:nvSpPr>
              <p:cNvPr id="2688" name="Freeform 1524">
                <a:extLst>
                  <a:ext uri="{FF2B5EF4-FFF2-40B4-BE49-F238E27FC236}">
                    <a16:creationId xmlns:a16="http://schemas.microsoft.com/office/drawing/2014/main" id="{1898FFD7-113B-46CE-B651-F42C66AD251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8" name="Group 1525">
              <a:extLst>
                <a:ext uri="{FF2B5EF4-FFF2-40B4-BE49-F238E27FC236}">
                  <a16:creationId xmlns:a16="http://schemas.microsoft.com/office/drawing/2014/main" id="{025B8B09-6ABE-4FA8-A555-27B96B2C73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94281" y="7455836"/>
              <a:ext cx="95594" cy="82785"/>
              <a:chOff x="0" y="0"/>
              <a:chExt cx="6350000" cy="5499100"/>
            </a:xfrm>
          </p:grpSpPr>
          <p:sp>
            <p:nvSpPr>
              <p:cNvPr id="2687" name="Freeform 1526">
                <a:extLst>
                  <a:ext uri="{FF2B5EF4-FFF2-40B4-BE49-F238E27FC236}">
                    <a16:creationId xmlns:a16="http://schemas.microsoft.com/office/drawing/2014/main" id="{3BF87A45-8D4D-4B48-A58D-5213168A09D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89" name="Group 1527">
              <a:extLst>
                <a:ext uri="{FF2B5EF4-FFF2-40B4-BE49-F238E27FC236}">
                  <a16:creationId xmlns:a16="http://schemas.microsoft.com/office/drawing/2014/main" id="{C92BCED8-82D3-4487-8234-A47F79D881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94281" y="4263051"/>
              <a:ext cx="95594" cy="82785"/>
              <a:chOff x="0" y="0"/>
              <a:chExt cx="6350000" cy="5499100"/>
            </a:xfrm>
          </p:grpSpPr>
          <p:sp>
            <p:nvSpPr>
              <p:cNvPr id="2686" name="Freeform 1528">
                <a:extLst>
                  <a:ext uri="{FF2B5EF4-FFF2-40B4-BE49-F238E27FC236}">
                    <a16:creationId xmlns:a16="http://schemas.microsoft.com/office/drawing/2014/main" id="{4FB46425-63A4-4E41-AA75-2B88AF1A0F7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0" name="Group 1529">
              <a:extLst>
                <a:ext uri="{FF2B5EF4-FFF2-40B4-BE49-F238E27FC236}">
                  <a16:creationId xmlns:a16="http://schemas.microsoft.com/office/drawing/2014/main" id="{0DB6449D-F7CF-435C-BC2C-5187538336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94281" y="10643536"/>
              <a:ext cx="95594" cy="82785"/>
              <a:chOff x="0" y="0"/>
              <a:chExt cx="6350000" cy="5499100"/>
            </a:xfrm>
          </p:grpSpPr>
          <p:sp>
            <p:nvSpPr>
              <p:cNvPr id="2685" name="Freeform 1530">
                <a:extLst>
                  <a:ext uri="{FF2B5EF4-FFF2-40B4-BE49-F238E27FC236}">
                    <a16:creationId xmlns:a16="http://schemas.microsoft.com/office/drawing/2014/main" id="{D47E123F-2D6A-4366-A9CB-A6EB696C82C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1" name="Group 1531">
              <a:extLst>
                <a:ext uri="{FF2B5EF4-FFF2-40B4-BE49-F238E27FC236}">
                  <a16:creationId xmlns:a16="http://schemas.microsoft.com/office/drawing/2014/main" id="{1967816B-C7F6-48DA-9BAF-D75E8FDB85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3009" y="2693431"/>
              <a:ext cx="95594" cy="82785"/>
              <a:chOff x="0" y="0"/>
              <a:chExt cx="6350000" cy="5499100"/>
            </a:xfrm>
          </p:grpSpPr>
          <p:sp>
            <p:nvSpPr>
              <p:cNvPr id="2684" name="Freeform 1532">
                <a:extLst>
                  <a:ext uri="{FF2B5EF4-FFF2-40B4-BE49-F238E27FC236}">
                    <a16:creationId xmlns:a16="http://schemas.microsoft.com/office/drawing/2014/main" id="{429DFFA0-24D7-4809-8CD1-E4A006308ED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2" name="Group 1533">
              <a:extLst>
                <a:ext uri="{FF2B5EF4-FFF2-40B4-BE49-F238E27FC236}">
                  <a16:creationId xmlns:a16="http://schemas.microsoft.com/office/drawing/2014/main" id="{932983EF-5DA5-4F81-B310-818C187132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3009" y="9073915"/>
              <a:ext cx="95594" cy="82785"/>
              <a:chOff x="0" y="0"/>
              <a:chExt cx="6350000" cy="5499100"/>
            </a:xfrm>
          </p:grpSpPr>
          <p:sp>
            <p:nvSpPr>
              <p:cNvPr id="2683" name="Freeform 1534">
                <a:extLst>
                  <a:ext uri="{FF2B5EF4-FFF2-40B4-BE49-F238E27FC236}">
                    <a16:creationId xmlns:a16="http://schemas.microsoft.com/office/drawing/2014/main" id="{C6FBDCA7-42CD-4133-A0C5-F0990998DC4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3" name="Group 1535">
              <a:extLst>
                <a:ext uri="{FF2B5EF4-FFF2-40B4-BE49-F238E27FC236}">
                  <a16:creationId xmlns:a16="http://schemas.microsoft.com/office/drawing/2014/main" id="{C703F84D-D967-45B9-9A72-0477956D1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3009" y="5881131"/>
              <a:ext cx="95594" cy="82785"/>
              <a:chOff x="0" y="0"/>
              <a:chExt cx="6350000" cy="5499100"/>
            </a:xfrm>
          </p:grpSpPr>
          <p:sp>
            <p:nvSpPr>
              <p:cNvPr id="2682" name="Freeform 1536">
                <a:extLst>
                  <a:ext uri="{FF2B5EF4-FFF2-40B4-BE49-F238E27FC236}">
                    <a16:creationId xmlns:a16="http://schemas.microsoft.com/office/drawing/2014/main" id="{FBABCCF1-BDD5-4B2B-998A-2281A5763D9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4" name="Group 1537">
              <a:extLst>
                <a:ext uri="{FF2B5EF4-FFF2-40B4-BE49-F238E27FC236}">
                  <a16:creationId xmlns:a16="http://schemas.microsoft.com/office/drawing/2014/main" id="{91F2D7CE-165A-413B-8E08-5E12BB935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94281" y="2693431"/>
              <a:ext cx="95594" cy="82785"/>
              <a:chOff x="0" y="0"/>
              <a:chExt cx="6350000" cy="5499100"/>
            </a:xfrm>
          </p:grpSpPr>
          <p:sp>
            <p:nvSpPr>
              <p:cNvPr id="2681" name="Freeform 1538">
                <a:extLst>
                  <a:ext uri="{FF2B5EF4-FFF2-40B4-BE49-F238E27FC236}">
                    <a16:creationId xmlns:a16="http://schemas.microsoft.com/office/drawing/2014/main" id="{35DA908B-3AEE-43F3-8CD0-73FED98EEDC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5" name="Group 1539">
              <a:extLst>
                <a:ext uri="{FF2B5EF4-FFF2-40B4-BE49-F238E27FC236}">
                  <a16:creationId xmlns:a16="http://schemas.microsoft.com/office/drawing/2014/main" id="{07917811-C691-44EE-AB83-B41EEE3C68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94281" y="9073915"/>
              <a:ext cx="95594" cy="82785"/>
              <a:chOff x="0" y="0"/>
              <a:chExt cx="6350000" cy="5499100"/>
            </a:xfrm>
          </p:grpSpPr>
          <p:sp>
            <p:nvSpPr>
              <p:cNvPr id="2680" name="Freeform 1540">
                <a:extLst>
                  <a:ext uri="{FF2B5EF4-FFF2-40B4-BE49-F238E27FC236}">
                    <a16:creationId xmlns:a16="http://schemas.microsoft.com/office/drawing/2014/main" id="{EC831C9C-12B5-436A-A900-0E4B4644086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6" name="Group 1541">
              <a:extLst>
                <a:ext uri="{FF2B5EF4-FFF2-40B4-BE49-F238E27FC236}">
                  <a16:creationId xmlns:a16="http://schemas.microsoft.com/office/drawing/2014/main" id="{E28E29A5-FD02-4C02-BF08-0E7E7825D3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494281" y="5881131"/>
              <a:ext cx="95594" cy="82785"/>
              <a:chOff x="0" y="0"/>
              <a:chExt cx="6350000" cy="5499100"/>
            </a:xfrm>
          </p:grpSpPr>
          <p:sp>
            <p:nvSpPr>
              <p:cNvPr id="2679" name="Freeform 1542">
                <a:extLst>
                  <a:ext uri="{FF2B5EF4-FFF2-40B4-BE49-F238E27FC236}">
                    <a16:creationId xmlns:a16="http://schemas.microsoft.com/office/drawing/2014/main" id="{6EE42B61-B561-4B21-86B4-7B67577F8B1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7" name="Group 1543">
              <a:extLst>
                <a:ext uri="{FF2B5EF4-FFF2-40B4-BE49-F238E27FC236}">
                  <a16:creationId xmlns:a16="http://schemas.microsoft.com/office/drawing/2014/main" id="{4B2878DB-4798-4BFB-9372-A318D2EB11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11370" y="0"/>
              <a:ext cx="95594" cy="82785"/>
              <a:chOff x="0" y="0"/>
              <a:chExt cx="6350000" cy="5499100"/>
            </a:xfrm>
          </p:grpSpPr>
          <p:sp>
            <p:nvSpPr>
              <p:cNvPr id="2678" name="Freeform 1544">
                <a:extLst>
                  <a:ext uri="{FF2B5EF4-FFF2-40B4-BE49-F238E27FC236}">
                    <a16:creationId xmlns:a16="http://schemas.microsoft.com/office/drawing/2014/main" id="{A74108F7-9A4D-473F-A9F1-63FF715753B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8" name="Group 1545">
              <a:extLst>
                <a:ext uri="{FF2B5EF4-FFF2-40B4-BE49-F238E27FC236}">
                  <a16:creationId xmlns:a16="http://schemas.microsoft.com/office/drawing/2014/main" id="{7EE51384-C30D-472A-B352-E93D5436BA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11370" y="6380485"/>
              <a:ext cx="95594" cy="82785"/>
              <a:chOff x="0" y="0"/>
              <a:chExt cx="6350000" cy="5499100"/>
            </a:xfrm>
          </p:grpSpPr>
          <p:sp>
            <p:nvSpPr>
              <p:cNvPr id="2677" name="Freeform 1546">
                <a:extLst>
                  <a:ext uri="{FF2B5EF4-FFF2-40B4-BE49-F238E27FC236}">
                    <a16:creationId xmlns:a16="http://schemas.microsoft.com/office/drawing/2014/main" id="{7C91021B-BA0E-4C8D-9471-8EEF22A4552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499" name="Group 1547">
              <a:extLst>
                <a:ext uri="{FF2B5EF4-FFF2-40B4-BE49-F238E27FC236}">
                  <a16:creationId xmlns:a16="http://schemas.microsoft.com/office/drawing/2014/main" id="{C2345F75-80B8-4D8B-88D5-F770F3F11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11370" y="3187700"/>
              <a:ext cx="95594" cy="82785"/>
              <a:chOff x="0" y="0"/>
              <a:chExt cx="6350000" cy="5499100"/>
            </a:xfrm>
          </p:grpSpPr>
          <p:sp>
            <p:nvSpPr>
              <p:cNvPr id="2676" name="Freeform 1548">
                <a:extLst>
                  <a:ext uri="{FF2B5EF4-FFF2-40B4-BE49-F238E27FC236}">
                    <a16:creationId xmlns:a16="http://schemas.microsoft.com/office/drawing/2014/main" id="{FB7A556D-7C1B-4719-8870-AA7D2A29390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0" name="Group 1549">
              <a:extLst>
                <a:ext uri="{FF2B5EF4-FFF2-40B4-BE49-F238E27FC236}">
                  <a16:creationId xmlns:a16="http://schemas.microsoft.com/office/drawing/2014/main" id="{11999B3B-7F3B-406E-B621-8F896038F9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11370" y="9568185"/>
              <a:ext cx="95594" cy="82785"/>
              <a:chOff x="0" y="0"/>
              <a:chExt cx="6350000" cy="5499100"/>
            </a:xfrm>
          </p:grpSpPr>
          <p:sp>
            <p:nvSpPr>
              <p:cNvPr id="2675" name="Freeform 1550">
                <a:extLst>
                  <a:ext uri="{FF2B5EF4-FFF2-40B4-BE49-F238E27FC236}">
                    <a16:creationId xmlns:a16="http://schemas.microsoft.com/office/drawing/2014/main" id="{011F5CF0-4F2C-4524-A68F-4EF05D5AD0A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1" name="Group 1551">
              <a:extLst>
                <a:ext uri="{FF2B5EF4-FFF2-40B4-BE49-F238E27FC236}">
                  <a16:creationId xmlns:a16="http://schemas.microsoft.com/office/drawing/2014/main" id="{C759FB1A-0E6A-431F-862C-725C2381B9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12642" y="0"/>
              <a:ext cx="95594" cy="82785"/>
              <a:chOff x="0" y="0"/>
              <a:chExt cx="6350000" cy="5499100"/>
            </a:xfrm>
          </p:grpSpPr>
          <p:sp>
            <p:nvSpPr>
              <p:cNvPr id="2674" name="Freeform 1552">
                <a:extLst>
                  <a:ext uri="{FF2B5EF4-FFF2-40B4-BE49-F238E27FC236}">
                    <a16:creationId xmlns:a16="http://schemas.microsoft.com/office/drawing/2014/main" id="{88C6313B-1345-4391-B175-B802C23110A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2" name="Group 1553">
              <a:extLst>
                <a:ext uri="{FF2B5EF4-FFF2-40B4-BE49-F238E27FC236}">
                  <a16:creationId xmlns:a16="http://schemas.microsoft.com/office/drawing/2014/main" id="{C663BF7F-0422-45EC-B7DF-9B8571CAA7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12642" y="6380485"/>
              <a:ext cx="95594" cy="82785"/>
              <a:chOff x="0" y="0"/>
              <a:chExt cx="6350000" cy="5499100"/>
            </a:xfrm>
          </p:grpSpPr>
          <p:sp>
            <p:nvSpPr>
              <p:cNvPr id="2673" name="Freeform 1554">
                <a:extLst>
                  <a:ext uri="{FF2B5EF4-FFF2-40B4-BE49-F238E27FC236}">
                    <a16:creationId xmlns:a16="http://schemas.microsoft.com/office/drawing/2014/main" id="{6B1EA008-F332-42AB-B850-08358515037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3" name="Group 1555">
              <a:extLst>
                <a:ext uri="{FF2B5EF4-FFF2-40B4-BE49-F238E27FC236}">
                  <a16:creationId xmlns:a16="http://schemas.microsoft.com/office/drawing/2014/main" id="{C8CC2039-33EC-4038-B3AC-8DE3B1B1CA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12642" y="3187700"/>
              <a:ext cx="95594" cy="82785"/>
              <a:chOff x="0" y="0"/>
              <a:chExt cx="6350000" cy="5499100"/>
            </a:xfrm>
          </p:grpSpPr>
          <p:sp>
            <p:nvSpPr>
              <p:cNvPr id="2672" name="Freeform 1556">
                <a:extLst>
                  <a:ext uri="{FF2B5EF4-FFF2-40B4-BE49-F238E27FC236}">
                    <a16:creationId xmlns:a16="http://schemas.microsoft.com/office/drawing/2014/main" id="{BE328C52-56EE-4B70-AD41-C31CCBC10A9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4" name="Group 1557">
              <a:extLst>
                <a:ext uri="{FF2B5EF4-FFF2-40B4-BE49-F238E27FC236}">
                  <a16:creationId xmlns:a16="http://schemas.microsoft.com/office/drawing/2014/main" id="{63EDBF07-6852-4F94-BDEF-172B12640A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12642" y="9568185"/>
              <a:ext cx="95594" cy="82785"/>
              <a:chOff x="0" y="0"/>
              <a:chExt cx="6350000" cy="5499100"/>
            </a:xfrm>
          </p:grpSpPr>
          <p:sp>
            <p:nvSpPr>
              <p:cNvPr id="2671" name="Freeform 1558">
                <a:extLst>
                  <a:ext uri="{FF2B5EF4-FFF2-40B4-BE49-F238E27FC236}">
                    <a16:creationId xmlns:a16="http://schemas.microsoft.com/office/drawing/2014/main" id="{B5E50F7C-3188-4E8A-B641-8DFCB84966F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5" name="Group 1559">
              <a:extLst>
                <a:ext uri="{FF2B5EF4-FFF2-40B4-BE49-F238E27FC236}">
                  <a16:creationId xmlns:a16="http://schemas.microsoft.com/office/drawing/2014/main" id="{CFBAA820-0C22-4B4F-B198-0E18C3ED61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11370" y="1618080"/>
              <a:ext cx="95594" cy="82785"/>
              <a:chOff x="0" y="0"/>
              <a:chExt cx="6350000" cy="5499100"/>
            </a:xfrm>
          </p:grpSpPr>
          <p:sp>
            <p:nvSpPr>
              <p:cNvPr id="2670" name="Freeform 1560">
                <a:extLst>
                  <a:ext uri="{FF2B5EF4-FFF2-40B4-BE49-F238E27FC236}">
                    <a16:creationId xmlns:a16="http://schemas.microsoft.com/office/drawing/2014/main" id="{CF41F421-AE25-4F97-8CD1-90937628970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6" name="Group 1561">
              <a:extLst>
                <a:ext uri="{FF2B5EF4-FFF2-40B4-BE49-F238E27FC236}">
                  <a16:creationId xmlns:a16="http://schemas.microsoft.com/office/drawing/2014/main" id="{FDF16F45-EAC5-4AC3-90F2-29F232912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11370" y="7998564"/>
              <a:ext cx="95594" cy="82785"/>
              <a:chOff x="0" y="0"/>
              <a:chExt cx="6350000" cy="5499100"/>
            </a:xfrm>
          </p:grpSpPr>
          <p:sp>
            <p:nvSpPr>
              <p:cNvPr id="2669" name="Freeform 1562">
                <a:extLst>
                  <a:ext uri="{FF2B5EF4-FFF2-40B4-BE49-F238E27FC236}">
                    <a16:creationId xmlns:a16="http://schemas.microsoft.com/office/drawing/2014/main" id="{D7BA414E-1ADF-42D6-869C-728B33FC062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7" name="Group 1563">
              <a:extLst>
                <a:ext uri="{FF2B5EF4-FFF2-40B4-BE49-F238E27FC236}">
                  <a16:creationId xmlns:a16="http://schemas.microsoft.com/office/drawing/2014/main" id="{AB6AE4A7-1298-4A5B-BEEA-C01927DD8B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11370" y="4805780"/>
              <a:ext cx="95594" cy="82785"/>
              <a:chOff x="0" y="0"/>
              <a:chExt cx="6350000" cy="5499100"/>
            </a:xfrm>
          </p:grpSpPr>
          <p:sp>
            <p:nvSpPr>
              <p:cNvPr id="2668" name="Freeform 1564">
                <a:extLst>
                  <a:ext uri="{FF2B5EF4-FFF2-40B4-BE49-F238E27FC236}">
                    <a16:creationId xmlns:a16="http://schemas.microsoft.com/office/drawing/2014/main" id="{4C29BF3F-AACA-4795-A4BF-FAE1AD84DDB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8" name="Group 1565">
              <a:extLst>
                <a:ext uri="{FF2B5EF4-FFF2-40B4-BE49-F238E27FC236}">
                  <a16:creationId xmlns:a16="http://schemas.microsoft.com/office/drawing/2014/main" id="{674441C6-F5A7-4950-A2E1-D8FA1AC04C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12642" y="1618080"/>
              <a:ext cx="95594" cy="82785"/>
              <a:chOff x="0" y="0"/>
              <a:chExt cx="6350000" cy="5499100"/>
            </a:xfrm>
          </p:grpSpPr>
          <p:sp>
            <p:nvSpPr>
              <p:cNvPr id="2667" name="Freeform 1566">
                <a:extLst>
                  <a:ext uri="{FF2B5EF4-FFF2-40B4-BE49-F238E27FC236}">
                    <a16:creationId xmlns:a16="http://schemas.microsoft.com/office/drawing/2014/main" id="{313D189A-759D-40B7-9109-1A7A1BBA681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09" name="Group 1567">
              <a:extLst>
                <a:ext uri="{FF2B5EF4-FFF2-40B4-BE49-F238E27FC236}">
                  <a16:creationId xmlns:a16="http://schemas.microsoft.com/office/drawing/2014/main" id="{09E1FA9B-82AA-488B-B2BF-1A1BA4C589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12642" y="7998564"/>
              <a:ext cx="95594" cy="82785"/>
              <a:chOff x="0" y="0"/>
              <a:chExt cx="6350000" cy="5499100"/>
            </a:xfrm>
          </p:grpSpPr>
          <p:sp>
            <p:nvSpPr>
              <p:cNvPr id="2666" name="Freeform 1568">
                <a:extLst>
                  <a:ext uri="{FF2B5EF4-FFF2-40B4-BE49-F238E27FC236}">
                    <a16:creationId xmlns:a16="http://schemas.microsoft.com/office/drawing/2014/main" id="{D614172B-2B4A-4ED3-A3AE-6B9AE1DE32E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0" name="Group 1569">
              <a:extLst>
                <a:ext uri="{FF2B5EF4-FFF2-40B4-BE49-F238E27FC236}">
                  <a16:creationId xmlns:a16="http://schemas.microsoft.com/office/drawing/2014/main" id="{1B054FC0-31A6-4F88-B76D-E5D0A1506A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12642" y="4805780"/>
              <a:ext cx="95594" cy="82785"/>
              <a:chOff x="0" y="0"/>
              <a:chExt cx="6350000" cy="5499100"/>
            </a:xfrm>
          </p:grpSpPr>
          <p:sp>
            <p:nvSpPr>
              <p:cNvPr id="2665" name="Freeform 1570">
                <a:extLst>
                  <a:ext uri="{FF2B5EF4-FFF2-40B4-BE49-F238E27FC236}">
                    <a16:creationId xmlns:a16="http://schemas.microsoft.com/office/drawing/2014/main" id="{F95E06F7-9FAA-44B3-8B25-156D3AB9D6A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1" name="Group 1571">
              <a:extLst>
                <a:ext uri="{FF2B5EF4-FFF2-40B4-BE49-F238E27FC236}">
                  <a16:creationId xmlns:a16="http://schemas.microsoft.com/office/drawing/2014/main" id="{7F449DD8-ED65-4B1B-A3CE-E7E5320BAD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05518" y="0"/>
              <a:ext cx="95594" cy="82785"/>
              <a:chOff x="0" y="0"/>
              <a:chExt cx="6350000" cy="5499100"/>
            </a:xfrm>
          </p:grpSpPr>
          <p:sp>
            <p:nvSpPr>
              <p:cNvPr id="2664" name="Freeform 1572">
                <a:extLst>
                  <a:ext uri="{FF2B5EF4-FFF2-40B4-BE49-F238E27FC236}">
                    <a16:creationId xmlns:a16="http://schemas.microsoft.com/office/drawing/2014/main" id="{857047BC-CC79-4702-B923-30A7A5EE701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2" name="Group 1573">
              <a:extLst>
                <a:ext uri="{FF2B5EF4-FFF2-40B4-BE49-F238E27FC236}">
                  <a16:creationId xmlns:a16="http://schemas.microsoft.com/office/drawing/2014/main" id="{0146B4E5-9F3B-416F-8728-9B78BF2DC4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05518" y="6380485"/>
              <a:ext cx="95594" cy="82785"/>
              <a:chOff x="0" y="0"/>
              <a:chExt cx="6350000" cy="5499100"/>
            </a:xfrm>
          </p:grpSpPr>
          <p:sp>
            <p:nvSpPr>
              <p:cNvPr id="2663" name="Freeform 1574">
                <a:extLst>
                  <a:ext uri="{FF2B5EF4-FFF2-40B4-BE49-F238E27FC236}">
                    <a16:creationId xmlns:a16="http://schemas.microsoft.com/office/drawing/2014/main" id="{3FC0F355-5344-4D86-B67D-C70458687DA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3" name="Group 1575">
              <a:extLst>
                <a:ext uri="{FF2B5EF4-FFF2-40B4-BE49-F238E27FC236}">
                  <a16:creationId xmlns:a16="http://schemas.microsoft.com/office/drawing/2014/main" id="{99A39714-A843-40F5-8FAC-BDB5C2DFAA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05518" y="3187700"/>
              <a:ext cx="95594" cy="82785"/>
              <a:chOff x="0" y="0"/>
              <a:chExt cx="6350000" cy="5499100"/>
            </a:xfrm>
          </p:grpSpPr>
          <p:sp>
            <p:nvSpPr>
              <p:cNvPr id="2662" name="Freeform 1576">
                <a:extLst>
                  <a:ext uri="{FF2B5EF4-FFF2-40B4-BE49-F238E27FC236}">
                    <a16:creationId xmlns:a16="http://schemas.microsoft.com/office/drawing/2014/main" id="{817464F2-60E4-404C-AD2F-964F109661A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4" name="Group 1577">
              <a:extLst>
                <a:ext uri="{FF2B5EF4-FFF2-40B4-BE49-F238E27FC236}">
                  <a16:creationId xmlns:a16="http://schemas.microsoft.com/office/drawing/2014/main" id="{09C19CE0-AA35-4B9C-9295-3AAE46398A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05518" y="9568185"/>
              <a:ext cx="95594" cy="82785"/>
              <a:chOff x="0" y="0"/>
              <a:chExt cx="6350000" cy="5499100"/>
            </a:xfrm>
          </p:grpSpPr>
          <p:sp>
            <p:nvSpPr>
              <p:cNvPr id="2661" name="Freeform 1578">
                <a:extLst>
                  <a:ext uri="{FF2B5EF4-FFF2-40B4-BE49-F238E27FC236}">
                    <a16:creationId xmlns:a16="http://schemas.microsoft.com/office/drawing/2014/main" id="{246028CE-0D2E-46D0-92FD-89BE5AF58D8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5" name="Group 1579">
              <a:extLst>
                <a:ext uri="{FF2B5EF4-FFF2-40B4-BE49-F238E27FC236}">
                  <a16:creationId xmlns:a16="http://schemas.microsoft.com/office/drawing/2014/main" id="{EA7EC4C0-1ECC-4D2C-A05E-18C7D367EF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06791" y="0"/>
              <a:ext cx="95594" cy="82785"/>
              <a:chOff x="0" y="0"/>
              <a:chExt cx="6350000" cy="5499100"/>
            </a:xfrm>
          </p:grpSpPr>
          <p:sp>
            <p:nvSpPr>
              <p:cNvPr id="2660" name="Freeform 1580">
                <a:extLst>
                  <a:ext uri="{FF2B5EF4-FFF2-40B4-BE49-F238E27FC236}">
                    <a16:creationId xmlns:a16="http://schemas.microsoft.com/office/drawing/2014/main" id="{1CE3ED87-4A21-4AEB-9D96-4F4F498A30A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6" name="Group 1581">
              <a:extLst>
                <a:ext uri="{FF2B5EF4-FFF2-40B4-BE49-F238E27FC236}">
                  <a16:creationId xmlns:a16="http://schemas.microsoft.com/office/drawing/2014/main" id="{528AA22F-5B86-48D7-9BF6-82E4096707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06791" y="6380485"/>
              <a:ext cx="95594" cy="82785"/>
              <a:chOff x="0" y="0"/>
              <a:chExt cx="6350000" cy="5499100"/>
            </a:xfrm>
          </p:grpSpPr>
          <p:sp>
            <p:nvSpPr>
              <p:cNvPr id="2659" name="Freeform 1582">
                <a:extLst>
                  <a:ext uri="{FF2B5EF4-FFF2-40B4-BE49-F238E27FC236}">
                    <a16:creationId xmlns:a16="http://schemas.microsoft.com/office/drawing/2014/main" id="{3655A92C-2B7D-40D3-869E-40024A427FA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7" name="Group 1583">
              <a:extLst>
                <a:ext uri="{FF2B5EF4-FFF2-40B4-BE49-F238E27FC236}">
                  <a16:creationId xmlns:a16="http://schemas.microsoft.com/office/drawing/2014/main" id="{EEDDB396-C73A-4E53-B33A-46CCFBB4C8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06791" y="3187700"/>
              <a:ext cx="95594" cy="82785"/>
              <a:chOff x="0" y="0"/>
              <a:chExt cx="6350000" cy="5499100"/>
            </a:xfrm>
          </p:grpSpPr>
          <p:sp>
            <p:nvSpPr>
              <p:cNvPr id="2658" name="Freeform 1584">
                <a:extLst>
                  <a:ext uri="{FF2B5EF4-FFF2-40B4-BE49-F238E27FC236}">
                    <a16:creationId xmlns:a16="http://schemas.microsoft.com/office/drawing/2014/main" id="{3D3AEE76-104A-4BEB-A828-56DB7CB61BB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8" name="Group 1585">
              <a:extLst>
                <a:ext uri="{FF2B5EF4-FFF2-40B4-BE49-F238E27FC236}">
                  <a16:creationId xmlns:a16="http://schemas.microsoft.com/office/drawing/2014/main" id="{769A66A8-00B2-4255-AB7D-244C2AAD1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06791" y="9568185"/>
              <a:ext cx="95594" cy="82785"/>
              <a:chOff x="0" y="0"/>
              <a:chExt cx="6350000" cy="5499100"/>
            </a:xfrm>
          </p:grpSpPr>
          <p:sp>
            <p:nvSpPr>
              <p:cNvPr id="2657" name="Freeform 1586">
                <a:extLst>
                  <a:ext uri="{FF2B5EF4-FFF2-40B4-BE49-F238E27FC236}">
                    <a16:creationId xmlns:a16="http://schemas.microsoft.com/office/drawing/2014/main" id="{524BE8B1-5659-41EE-ABDC-A8DF8314C65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19" name="Group 1587">
              <a:extLst>
                <a:ext uri="{FF2B5EF4-FFF2-40B4-BE49-F238E27FC236}">
                  <a16:creationId xmlns:a16="http://schemas.microsoft.com/office/drawing/2014/main" id="{DF0F1F5C-E954-4A1C-A583-AC467840AC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05518" y="1618080"/>
              <a:ext cx="95594" cy="82785"/>
              <a:chOff x="0" y="0"/>
              <a:chExt cx="6350000" cy="5499100"/>
            </a:xfrm>
          </p:grpSpPr>
          <p:sp>
            <p:nvSpPr>
              <p:cNvPr id="2656" name="Freeform 1588">
                <a:extLst>
                  <a:ext uri="{FF2B5EF4-FFF2-40B4-BE49-F238E27FC236}">
                    <a16:creationId xmlns:a16="http://schemas.microsoft.com/office/drawing/2014/main" id="{CBAD0E3F-D24C-4020-A875-84A15F56EB2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0" name="Group 1589">
              <a:extLst>
                <a:ext uri="{FF2B5EF4-FFF2-40B4-BE49-F238E27FC236}">
                  <a16:creationId xmlns:a16="http://schemas.microsoft.com/office/drawing/2014/main" id="{F3CCCD87-A2EF-47C7-89F3-136741488A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05518" y="7998564"/>
              <a:ext cx="95594" cy="82785"/>
              <a:chOff x="0" y="0"/>
              <a:chExt cx="6350000" cy="5499100"/>
            </a:xfrm>
          </p:grpSpPr>
          <p:sp>
            <p:nvSpPr>
              <p:cNvPr id="2655" name="Freeform 1590">
                <a:extLst>
                  <a:ext uri="{FF2B5EF4-FFF2-40B4-BE49-F238E27FC236}">
                    <a16:creationId xmlns:a16="http://schemas.microsoft.com/office/drawing/2014/main" id="{32B0108E-9A81-4C49-BBB0-5EE14373067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1" name="Group 1591">
              <a:extLst>
                <a:ext uri="{FF2B5EF4-FFF2-40B4-BE49-F238E27FC236}">
                  <a16:creationId xmlns:a16="http://schemas.microsoft.com/office/drawing/2014/main" id="{6EB6CA50-8A03-4AFB-9A49-79303DD7EA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05518" y="4805780"/>
              <a:ext cx="95594" cy="82785"/>
              <a:chOff x="0" y="0"/>
              <a:chExt cx="6350000" cy="5499100"/>
            </a:xfrm>
          </p:grpSpPr>
          <p:sp>
            <p:nvSpPr>
              <p:cNvPr id="2654" name="Freeform 1592">
                <a:extLst>
                  <a:ext uri="{FF2B5EF4-FFF2-40B4-BE49-F238E27FC236}">
                    <a16:creationId xmlns:a16="http://schemas.microsoft.com/office/drawing/2014/main" id="{8F6784BD-3490-444C-9A15-C8D6E37BDDB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2" name="Group 1593">
              <a:extLst>
                <a:ext uri="{FF2B5EF4-FFF2-40B4-BE49-F238E27FC236}">
                  <a16:creationId xmlns:a16="http://schemas.microsoft.com/office/drawing/2014/main" id="{516730CE-819E-4CCA-83FA-2EF29C58BC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06791" y="1618080"/>
              <a:ext cx="95594" cy="82785"/>
              <a:chOff x="0" y="0"/>
              <a:chExt cx="6350000" cy="5499100"/>
            </a:xfrm>
          </p:grpSpPr>
          <p:sp>
            <p:nvSpPr>
              <p:cNvPr id="2653" name="Freeform 1594">
                <a:extLst>
                  <a:ext uri="{FF2B5EF4-FFF2-40B4-BE49-F238E27FC236}">
                    <a16:creationId xmlns:a16="http://schemas.microsoft.com/office/drawing/2014/main" id="{1A1A7A40-F444-4530-92CC-D0E6642FEEA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3" name="Group 1595">
              <a:extLst>
                <a:ext uri="{FF2B5EF4-FFF2-40B4-BE49-F238E27FC236}">
                  <a16:creationId xmlns:a16="http://schemas.microsoft.com/office/drawing/2014/main" id="{FB55A8C7-C649-4909-AC9F-DF3CEC3743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06791" y="7998564"/>
              <a:ext cx="95594" cy="82785"/>
              <a:chOff x="0" y="0"/>
              <a:chExt cx="6350000" cy="5499100"/>
            </a:xfrm>
          </p:grpSpPr>
          <p:sp>
            <p:nvSpPr>
              <p:cNvPr id="2652" name="Freeform 1596">
                <a:extLst>
                  <a:ext uri="{FF2B5EF4-FFF2-40B4-BE49-F238E27FC236}">
                    <a16:creationId xmlns:a16="http://schemas.microsoft.com/office/drawing/2014/main" id="{87F2DB2D-E3AE-4B81-9CD7-F97A55E9F46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4" name="Group 1597">
              <a:extLst>
                <a:ext uri="{FF2B5EF4-FFF2-40B4-BE49-F238E27FC236}">
                  <a16:creationId xmlns:a16="http://schemas.microsoft.com/office/drawing/2014/main" id="{B22E7701-C4E4-43BA-A1B9-0F0919BD2B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06791" y="4805780"/>
              <a:ext cx="95594" cy="82785"/>
              <a:chOff x="0" y="0"/>
              <a:chExt cx="6350000" cy="5499100"/>
            </a:xfrm>
          </p:grpSpPr>
          <p:sp>
            <p:nvSpPr>
              <p:cNvPr id="2651" name="Freeform 1598">
                <a:extLst>
                  <a:ext uri="{FF2B5EF4-FFF2-40B4-BE49-F238E27FC236}">
                    <a16:creationId xmlns:a16="http://schemas.microsoft.com/office/drawing/2014/main" id="{72711CB0-677C-4DA5-B4CD-D631FF19385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5" name="Group 1599">
              <a:extLst>
                <a:ext uri="{FF2B5EF4-FFF2-40B4-BE49-F238E27FC236}">
                  <a16:creationId xmlns:a16="http://schemas.microsoft.com/office/drawing/2014/main" id="{E119F19A-893D-4DFF-A2E3-261291DF74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9235" y="0"/>
              <a:ext cx="95594" cy="82785"/>
              <a:chOff x="0" y="0"/>
              <a:chExt cx="6350000" cy="5499100"/>
            </a:xfrm>
          </p:grpSpPr>
          <p:sp>
            <p:nvSpPr>
              <p:cNvPr id="2650" name="Freeform 1600">
                <a:extLst>
                  <a:ext uri="{FF2B5EF4-FFF2-40B4-BE49-F238E27FC236}">
                    <a16:creationId xmlns:a16="http://schemas.microsoft.com/office/drawing/2014/main" id="{05F79AA4-3B23-4DA4-A799-C21F490D2B8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6" name="Group 1601">
              <a:extLst>
                <a:ext uri="{FF2B5EF4-FFF2-40B4-BE49-F238E27FC236}">
                  <a16:creationId xmlns:a16="http://schemas.microsoft.com/office/drawing/2014/main" id="{C335366B-6DEC-4F95-BC3E-966C69D1E5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9235" y="6380485"/>
              <a:ext cx="95594" cy="82785"/>
              <a:chOff x="0" y="0"/>
              <a:chExt cx="6350000" cy="5499100"/>
            </a:xfrm>
          </p:grpSpPr>
          <p:sp>
            <p:nvSpPr>
              <p:cNvPr id="2649" name="Freeform 1602">
                <a:extLst>
                  <a:ext uri="{FF2B5EF4-FFF2-40B4-BE49-F238E27FC236}">
                    <a16:creationId xmlns:a16="http://schemas.microsoft.com/office/drawing/2014/main" id="{E5758E43-8AD5-48EA-96A6-4C15351978D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7" name="Group 1603">
              <a:extLst>
                <a:ext uri="{FF2B5EF4-FFF2-40B4-BE49-F238E27FC236}">
                  <a16:creationId xmlns:a16="http://schemas.microsoft.com/office/drawing/2014/main" id="{B6240ED7-AA9C-4671-8B04-145B0948FF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9235" y="3187700"/>
              <a:ext cx="95594" cy="82785"/>
              <a:chOff x="0" y="0"/>
              <a:chExt cx="6350000" cy="5499100"/>
            </a:xfrm>
          </p:grpSpPr>
          <p:sp>
            <p:nvSpPr>
              <p:cNvPr id="2648" name="Freeform 1604">
                <a:extLst>
                  <a:ext uri="{FF2B5EF4-FFF2-40B4-BE49-F238E27FC236}">
                    <a16:creationId xmlns:a16="http://schemas.microsoft.com/office/drawing/2014/main" id="{9416663B-A011-406C-928C-BF462E25AF6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8" name="Group 1605">
              <a:extLst>
                <a:ext uri="{FF2B5EF4-FFF2-40B4-BE49-F238E27FC236}">
                  <a16:creationId xmlns:a16="http://schemas.microsoft.com/office/drawing/2014/main" id="{901F0E90-31DF-463B-A1DA-603B626998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9235" y="9568185"/>
              <a:ext cx="95594" cy="82785"/>
              <a:chOff x="0" y="0"/>
              <a:chExt cx="6350000" cy="5499100"/>
            </a:xfrm>
          </p:grpSpPr>
          <p:sp>
            <p:nvSpPr>
              <p:cNvPr id="2647" name="Freeform 1606">
                <a:extLst>
                  <a:ext uri="{FF2B5EF4-FFF2-40B4-BE49-F238E27FC236}">
                    <a16:creationId xmlns:a16="http://schemas.microsoft.com/office/drawing/2014/main" id="{77D0D227-2238-4E49-968A-73C3D5F398F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29" name="Group 1607">
              <a:extLst>
                <a:ext uri="{FF2B5EF4-FFF2-40B4-BE49-F238E27FC236}">
                  <a16:creationId xmlns:a16="http://schemas.microsoft.com/office/drawing/2014/main" id="{9F8D6FC8-D4AE-4FCA-AD32-5D0294DE61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60507" y="0"/>
              <a:ext cx="95594" cy="82785"/>
              <a:chOff x="0" y="0"/>
              <a:chExt cx="6350000" cy="5499100"/>
            </a:xfrm>
          </p:grpSpPr>
          <p:sp>
            <p:nvSpPr>
              <p:cNvPr id="2646" name="Freeform 1608">
                <a:extLst>
                  <a:ext uri="{FF2B5EF4-FFF2-40B4-BE49-F238E27FC236}">
                    <a16:creationId xmlns:a16="http://schemas.microsoft.com/office/drawing/2014/main" id="{81F76853-6568-44C9-9EA6-FFA9F811582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0" name="Group 1609">
              <a:extLst>
                <a:ext uri="{FF2B5EF4-FFF2-40B4-BE49-F238E27FC236}">
                  <a16:creationId xmlns:a16="http://schemas.microsoft.com/office/drawing/2014/main" id="{3ED1CD6E-A936-484A-BF52-7C3D57A861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60507" y="6380485"/>
              <a:ext cx="95594" cy="82785"/>
              <a:chOff x="0" y="0"/>
              <a:chExt cx="6350000" cy="5499100"/>
            </a:xfrm>
          </p:grpSpPr>
          <p:sp>
            <p:nvSpPr>
              <p:cNvPr id="2645" name="Freeform 1610">
                <a:extLst>
                  <a:ext uri="{FF2B5EF4-FFF2-40B4-BE49-F238E27FC236}">
                    <a16:creationId xmlns:a16="http://schemas.microsoft.com/office/drawing/2014/main" id="{3339680E-16B2-473E-A903-D2CBE7EA45A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1" name="Group 1611">
              <a:extLst>
                <a:ext uri="{FF2B5EF4-FFF2-40B4-BE49-F238E27FC236}">
                  <a16:creationId xmlns:a16="http://schemas.microsoft.com/office/drawing/2014/main" id="{40C27262-CCD8-42E4-87FB-0C9257E0CD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60507" y="3187700"/>
              <a:ext cx="95594" cy="82785"/>
              <a:chOff x="0" y="0"/>
              <a:chExt cx="6350000" cy="5499100"/>
            </a:xfrm>
          </p:grpSpPr>
          <p:sp>
            <p:nvSpPr>
              <p:cNvPr id="2644" name="Freeform 1612">
                <a:extLst>
                  <a:ext uri="{FF2B5EF4-FFF2-40B4-BE49-F238E27FC236}">
                    <a16:creationId xmlns:a16="http://schemas.microsoft.com/office/drawing/2014/main" id="{06B9542D-0E77-4F0C-964A-C62F2B976D9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2" name="Group 1613">
              <a:extLst>
                <a:ext uri="{FF2B5EF4-FFF2-40B4-BE49-F238E27FC236}">
                  <a16:creationId xmlns:a16="http://schemas.microsoft.com/office/drawing/2014/main" id="{9434480C-4B82-488E-AE45-BCC4F4C306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60507" y="9568185"/>
              <a:ext cx="95594" cy="82785"/>
              <a:chOff x="0" y="0"/>
              <a:chExt cx="6350000" cy="5499100"/>
            </a:xfrm>
          </p:grpSpPr>
          <p:sp>
            <p:nvSpPr>
              <p:cNvPr id="2643" name="Freeform 1614">
                <a:extLst>
                  <a:ext uri="{FF2B5EF4-FFF2-40B4-BE49-F238E27FC236}">
                    <a16:creationId xmlns:a16="http://schemas.microsoft.com/office/drawing/2014/main" id="{CBDC6C86-3523-4504-9D07-F136B08D920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3" name="Group 1615">
              <a:extLst>
                <a:ext uri="{FF2B5EF4-FFF2-40B4-BE49-F238E27FC236}">
                  <a16:creationId xmlns:a16="http://schemas.microsoft.com/office/drawing/2014/main" id="{037934EA-C084-478E-989F-0603EA5444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9235" y="1618080"/>
              <a:ext cx="95594" cy="82785"/>
              <a:chOff x="0" y="0"/>
              <a:chExt cx="6350000" cy="5499100"/>
            </a:xfrm>
          </p:grpSpPr>
          <p:sp>
            <p:nvSpPr>
              <p:cNvPr id="2642" name="Freeform 1616">
                <a:extLst>
                  <a:ext uri="{FF2B5EF4-FFF2-40B4-BE49-F238E27FC236}">
                    <a16:creationId xmlns:a16="http://schemas.microsoft.com/office/drawing/2014/main" id="{6138DE0F-8A81-4312-AB9A-DC3E7049328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4" name="Group 1617">
              <a:extLst>
                <a:ext uri="{FF2B5EF4-FFF2-40B4-BE49-F238E27FC236}">
                  <a16:creationId xmlns:a16="http://schemas.microsoft.com/office/drawing/2014/main" id="{33D30D74-1117-4268-9342-DC78072727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9235" y="7998564"/>
              <a:ext cx="95594" cy="82785"/>
              <a:chOff x="0" y="0"/>
              <a:chExt cx="6350000" cy="5499100"/>
            </a:xfrm>
          </p:grpSpPr>
          <p:sp>
            <p:nvSpPr>
              <p:cNvPr id="2641" name="Freeform 1618">
                <a:extLst>
                  <a:ext uri="{FF2B5EF4-FFF2-40B4-BE49-F238E27FC236}">
                    <a16:creationId xmlns:a16="http://schemas.microsoft.com/office/drawing/2014/main" id="{680A22E1-6BCE-4394-A0DD-8C6F47370A0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5" name="Group 1619">
              <a:extLst>
                <a:ext uri="{FF2B5EF4-FFF2-40B4-BE49-F238E27FC236}">
                  <a16:creationId xmlns:a16="http://schemas.microsoft.com/office/drawing/2014/main" id="{33C1CC4E-0F8E-4FF9-958E-A58B026CA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9235" y="4805780"/>
              <a:ext cx="95594" cy="82785"/>
              <a:chOff x="0" y="0"/>
              <a:chExt cx="6350000" cy="5499100"/>
            </a:xfrm>
          </p:grpSpPr>
          <p:sp>
            <p:nvSpPr>
              <p:cNvPr id="2640" name="Freeform 1620">
                <a:extLst>
                  <a:ext uri="{FF2B5EF4-FFF2-40B4-BE49-F238E27FC236}">
                    <a16:creationId xmlns:a16="http://schemas.microsoft.com/office/drawing/2014/main" id="{690FB7E3-1D1E-4761-9932-BDA624BB564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6" name="Group 1621">
              <a:extLst>
                <a:ext uri="{FF2B5EF4-FFF2-40B4-BE49-F238E27FC236}">
                  <a16:creationId xmlns:a16="http://schemas.microsoft.com/office/drawing/2014/main" id="{602849DD-F5DB-4FDC-B86B-7A7A8BA27B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60507" y="1618080"/>
              <a:ext cx="95594" cy="82785"/>
              <a:chOff x="0" y="0"/>
              <a:chExt cx="6350000" cy="5499100"/>
            </a:xfrm>
          </p:grpSpPr>
          <p:sp>
            <p:nvSpPr>
              <p:cNvPr id="2639" name="Freeform 1622">
                <a:extLst>
                  <a:ext uri="{FF2B5EF4-FFF2-40B4-BE49-F238E27FC236}">
                    <a16:creationId xmlns:a16="http://schemas.microsoft.com/office/drawing/2014/main" id="{F51210C5-8EF7-4C48-AF25-2826E435EE8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7" name="Group 1623">
              <a:extLst>
                <a:ext uri="{FF2B5EF4-FFF2-40B4-BE49-F238E27FC236}">
                  <a16:creationId xmlns:a16="http://schemas.microsoft.com/office/drawing/2014/main" id="{44E7E39C-E447-4B52-811A-80A34FEC04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60507" y="7998564"/>
              <a:ext cx="95594" cy="82785"/>
              <a:chOff x="0" y="0"/>
              <a:chExt cx="6350000" cy="5499100"/>
            </a:xfrm>
          </p:grpSpPr>
          <p:sp>
            <p:nvSpPr>
              <p:cNvPr id="2638" name="Freeform 1624">
                <a:extLst>
                  <a:ext uri="{FF2B5EF4-FFF2-40B4-BE49-F238E27FC236}">
                    <a16:creationId xmlns:a16="http://schemas.microsoft.com/office/drawing/2014/main" id="{123E84E9-5874-428A-82EC-335344E2B95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8" name="Group 1625">
              <a:extLst>
                <a:ext uri="{FF2B5EF4-FFF2-40B4-BE49-F238E27FC236}">
                  <a16:creationId xmlns:a16="http://schemas.microsoft.com/office/drawing/2014/main" id="{9D06CA7B-1D51-4367-A558-B83E08B819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60507" y="4805780"/>
              <a:ext cx="95594" cy="82785"/>
              <a:chOff x="0" y="0"/>
              <a:chExt cx="6350000" cy="5499100"/>
            </a:xfrm>
          </p:grpSpPr>
          <p:sp>
            <p:nvSpPr>
              <p:cNvPr id="2637" name="Freeform 1626">
                <a:extLst>
                  <a:ext uri="{FF2B5EF4-FFF2-40B4-BE49-F238E27FC236}">
                    <a16:creationId xmlns:a16="http://schemas.microsoft.com/office/drawing/2014/main" id="{9E475C0C-1B6E-4051-BFA1-C4EDC60AFE1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39" name="Group 1627">
              <a:extLst>
                <a:ext uri="{FF2B5EF4-FFF2-40B4-BE49-F238E27FC236}">
                  <a16:creationId xmlns:a16="http://schemas.microsoft.com/office/drawing/2014/main" id="{892C1FD2-5290-4E23-9D0D-21D530A657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537155"/>
              <a:ext cx="95594" cy="82785"/>
              <a:chOff x="0" y="0"/>
              <a:chExt cx="6350000" cy="5499100"/>
            </a:xfrm>
          </p:grpSpPr>
          <p:sp>
            <p:nvSpPr>
              <p:cNvPr id="2636" name="Freeform 1628">
                <a:extLst>
                  <a:ext uri="{FF2B5EF4-FFF2-40B4-BE49-F238E27FC236}">
                    <a16:creationId xmlns:a16="http://schemas.microsoft.com/office/drawing/2014/main" id="{D78012CD-DB75-4C64-B2B2-CC8D30989F8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0" name="Group 1629">
              <a:extLst>
                <a:ext uri="{FF2B5EF4-FFF2-40B4-BE49-F238E27FC236}">
                  <a16:creationId xmlns:a16="http://schemas.microsoft.com/office/drawing/2014/main" id="{BA6940DB-9A98-47AD-A259-D418BF3BAD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917640"/>
              <a:ext cx="95594" cy="82785"/>
              <a:chOff x="0" y="0"/>
              <a:chExt cx="6350000" cy="5499100"/>
            </a:xfrm>
          </p:grpSpPr>
          <p:sp>
            <p:nvSpPr>
              <p:cNvPr id="2635" name="Freeform 1630">
                <a:extLst>
                  <a:ext uri="{FF2B5EF4-FFF2-40B4-BE49-F238E27FC236}">
                    <a16:creationId xmlns:a16="http://schemas.microsoft.com/office/drawing/2014/main" id="{B9B7D3DE-786B-4C6C-98B4-45A375306E5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1" name="Group 1631">
              <a:extLst>
                <a:ext uri="{FF2B5EF4-FFF2-40B4-BE49-F238E27FC236}">
                  <a16:creationId xmlns:a16="http://schemas.microsoft.com/office/drawing/2014/main" id="{DEEF8B6B-D002-4725-8B86-DBE3ACF09F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724855"/>
              <a:ext cx="95594" cy="82785"/>
              <a:chOff x="0" y="0"/>
              <a:chExt cx="6350000" cy="5499100"/>
            </a:xfrm>
          </p:grpSpPr>
          <p:sp>
            <p:nvSpPr>
              <p:cNvPr id="2634" name="Freeform 1632">
                <a:extLst>
                  <a:ext uri="{FF2B5EF4-FFF2-40B4-BE49-F238E27FC236}">
                    <a16:creationId xmlns:a16="http://schemas.microsoft.com/office/drawing/2014/main" id="{1F223ED5-8618-4548-BDD1-394E53720B8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2" name="Group 1633">
              <a:extLst>
                <a:ext uri="{FF2B5EF4-FFF2-40B4-BE49-F238E27FC236}">
                  <a16:creationId xmlns:a16="http://schemas.microsoft.com/office/drawing/2014/main" id="{F2317E0A-CB37-46DD-9D63-34A2B4B7D5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10105340"/>
              <a:ext cx="95594" cy="82785"/>
              <a:chOff x="0" y="0"/>
              <a:chExt cx="6350000" cy="5499100"/>
            </a:xfrm>
          </p:grpSpPr>
          <p:sp>
            <p:nvSpPr>
              <p:cNvPr id="2633" name="Freeform 1634">
                <a:extLst>
                  <a:ext uri="{FF2B5EF4-FFF2-40B4-BE49-F238E27FC236}">
                    <a16:creationId xmlns:a16="http://schemas.microsoft.com/office/drawing/2014/main" id="{B7579AAC-6509-498F-8CE4-47D7FDB4291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3" name="Group 1635">
              <a:extLst>
                <a:ext uri="{FF2B5EF4-FFF2-40B4-BE49-F238E27FC236}">
                  <a16:creationId xmlns:a16="http://schemas.microsoft.com/office/drawing/2014/main" id="{F991072B-3304-4C74-BCC0-D2562092F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272" y="537155"/>
              <a:ext cx="95594" cy="82785"/>
              <a:chOff x="0" y="0"/>
              <a:chExt cx="6350000" cy="5499100"/>
            </a:xfrm>
          </p:grpSpPr>
          <p:sp>
            <p:nvSpPr>
              <p:cNvPr id="2632" name="Freeform 1636">
                <a:extLst>
                  <a:ext uri="{FF2B5EF4-FFF2-40B4-BE49-F238E27FC236}">
                    <a16:creationId xmlns:a16="http://schemas.microsoft.com/office/drawing/2014/main" id="{F4EEC954-732E-436F-9495-D5CAA5A7F8A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4" name="Group 1637">
              <a:extLst>
                <a:ext uri="{FF2B5EF4-FFF2-40B4-BE49-F238E27FC236}">
                  <a16:creationId xmlns:a16="http://schemas.microsoft.com/office/drawing/2014/main" id="{328EA378-3949-4F8C-A2F1-3FE9D0F7DF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272" y="6917640"/>
              <a:ext cx="95594" cy="82785"/>
              <a:chOff x="0" y="0"/>
              <a:chExt cx="6350000" cy="5499100"/>
            </a:xfrm>
          </p:grpSpPr>
          <p:sp>
            <p:nvSpPr>
              <p:cNvPr id="2631" name="Freeform 1638">
                <a:extLst>
                  <a:ext uri="{FF2B5EF4-FFF2-40B4-BE49-F238E27FC236}">
                    <a16:creationId xmlns:a16="http://schemas.microsoft.com/office/drawing/2014/main" id="{3147E47D-992D-4E76-9D6C-4911C364F6B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5" name="Group 1639">
              <a:extLst>
                <a:ext uri="{FF2B5EF4-FFF2-40B4-BE49-F238E27FC236}">
                  <a16:creationId xmlns:a16="http://schemas.microsoft.com/office/drawing/2014/main" id="{6077F823-C4C8-4151-8090-D24EF1C071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272" y="3724855"/>
              <a:ext cx="95594" cy="82785"/>
              <a:chOff x="0" y="0"/>
              <a:chExt cx="6350000" cy="5499100"/>
            </a:xfrm>
          </p:grpSpPr>
          <p:sp>
            <p:nvSpPr>
              <p:cNvPr id="2630" name="Freeform 1640">
                <a:extLst>
                  <a:ext uri="{FF2B5EF4-FFF2-40B4-BE49-F238E27FC236}">
                    <a16:creationId xmlns:a16="http://schemas.microsoft.com/office/drawing/2014/main" id="{7BBA3CEB-F3FF-44AB-B9AE-783C9E45DB9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6" name="Group 1641">
              <a:extLst>
                <a:ext uri="{FF2B5EF4-FFF2-40B4-BE49-F238E27FC236}">
                  <a16:creationId xmlns:a16="http://schemas.microsoft.com/office/drawing/2014/main" id="{C1140B6C-EB56-416F-B966-2D0281DC8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272" y="10105340"/>
              <a:ext cx="95594" cy="82785"/>
              <a:chOff x="0" y="0"/>
              <a:chExt cx="6350000" cy="5499100"/>
            </a:xfrm>
          </p:grpSpPr>
          <p:sp>
            <p:nvSpPr>
              <p:cNvPr id="2629" name="Freeform 1642">
                <a:extLst>
                  <a:ext uri="{FF2B5EF4-FFF2-40B4-BE49-F238E27FC236}">
                    <a16:creationId xmlns:a16="http://schemas.microsoft.com/office/drawing/2014/main" id="{2ADA14BC-E93E-4960-B717-007DBA02E60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7" name="Group 1643">
              <a:extLst>
                <a:ext uri="{FF2B5EF4-FFF2-40B4-BE49-F238E27FC236}">
                  <a16:creationId xmlns:a16="http://schemas.microsoft.com/office/drawing/2014/main" id="{F5B492DE-AD00-494B-B4EF-24E9F17E0B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2155235"/>
              <a:ext cx="95594" cy="82785"/>
              <a:chOff x="0" y="0"/>
              <a:chExt cx="6350000" cy="5499100"/>
            </a:xfrm>
          </p:grpSpPr>
          <p:sp>
            <p:nvSpPr>
              <p:cNvPr id="2628" name="Freeform 1644">
                <a:extLst>
                  <a:ext uri="{FF2B5EF4-FFF2-40B4-BE49-F238E27FC236}">
                    <a16:creationId xmlns:a16="http://schemas.microsoft.com/office/drawing/2014/main" id="{70DC1D8E-A478-40ED-BB86-7D36C29440A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8" name="Group 1645">
              <a:extLst>
                <a:ext uri="{FF2B5EF4-FFF2-40B4-BE49-F238E27FC236}">
                  <a16:creationId xmlns:a16="http://schemas.microsoft.com/office/drawing/2014/main" id="{7121F35E-F63D-41D4-8BFA-C4ACBC3A6E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8535719"/>
              <a:ext cx="95594" cy="82785"/>
              <a:chOff x="0" y="0"/>
              <a:chExt cx="6350000" cy="5499100"/>
            </a:xfrm>
          </p:grpSpPr>
          <p:sp>
            <p:nvSpPr>
              <p:cNvPr id="2627" name="Freeform 1646">
                <a:extLst>
                  <a:ext uri="{FF2B5EF4-FFF2-40B4-BE49-F238E27FC236}">
                    <a16:creationId xmlns:a16="http://schemas.microsoft.com/office/drawing/2014/main" id="{AFF659D8-4CC8-4AFB-AC46-13FB20B19F8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49" name="Group 1647">
              <a:extLst>
                <a:ext uri="{FF2B5EF4-FFF2-40B4-BE49-F238E27FC236}">
                  <a16:creationId xmlns:a16="http://schemas.microsoft.com/office/drawing/2014/main" id="{CCB88E68-56C2-45B3-8615-D98BF3D436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5342935"/>
              <a:ext cx="95594" cy="82785"/>
              <a:chOff x="0" y="0"/>
              <a:chExt cx="6350000" cy="5499100"/>
            </a:xfrm>
          </p:grpSpPr>
          <p:sp>
            <p:nvSpPr>
              <p:cNvPr id="2626" name="Freeform 1648">
                <a:extLst>
                  <a:ext uri="{FF2B5EF4-FFF2-40B4-BE49-F238E27FC236}">
                    <a16:creationId xmlns:a16="http://schemas.microsoft.com/office/drawing/2014/main" id="{99638863-C373-496D-9D6D-3D73B4736AF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0" name="Group 1649">
              <a:extLst>
                <a:ext uri="{FF2B5EF4-FFF2-40B4-BE49-F238E27FC236}">
                  <a16:creationId xmlns:a16="http://schemas.microsoft.com/office/drawing/2014/main" id="{E443C22C-B1A6-4506-806D-4D5ED10E1B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272" y="2155235"/>
              <a:ext cx="95594" cy="82785"/>
              <a:chOff x="0" y="0"/>
              <a:chExt cx="6350000" cy="5499100"/>
            </a:xfrm>
          </p:grpSpPr>
          <p:sp>
            <p:nvSpPr>
              <p:cNvPr id="2625" name="Freeform 1650">
                <a:extLst>
                  <a:ext uri="{FF2B5EF4-FFF2-40B4-BE49-F238E27FC236}">
                    <a16:creationId xmlns:a16="http://schemas.microsoft.com/office/drawing/2014/main" id="{822BD7A1-C3D4-4946-BB90-76E3B730A34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1" name="Group 1651">
              <a:extLst>
                <a:ext uri="{FF2B5EF4-FFF2-40B4-BE49-F238E27FC236}">
                  <a16:creationId xmlns:a16="http://schemas.microsoft.com/office/drawing/2014/main" id="{477991EE-FD37-46A4-9925-6662191DBD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272" y="8535719"/>
              <a:ext cx="95594" cy="82785"/>
              <a:chOff x="0" y="0"/>
              <a:chExt cx="6350000" cy="5499100"/>
            </a:xfrm>
          </p:grpSpPr>
          <p:sp>
            <p:nvSpPr>
              <p:cNvPr id="2624" name="Freeform 1652">
                <a:extLst>
                  <a:ext uri="{FF2B5EF4-FFF2-40B4-BE49-F238E27FC236}">
                    <a16:creationId xmlns:a16="http://schemas.microsoft.com/office/drawing/2014/main" id="{DA66FFD6-F9A3-4847-AA45-47431718440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2" name="Group 1653">
              <a:extLst>
                <a:ext uri="{FF2B5EF4-FFF2-40B4-BE49-F238E27FC236}">
                  <a16:creationId xmlns:a16="http://schemas.microsoft.com/office/drawing/2014/main" id="{B32FC724-1CBA-45AD-BB3E-BAE4294C44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272" y="5342935"/>
              <a:ext cx="95594" cy="82785"/>
              <a:chOff x="0" y="0"/>
              <a:chExt cx="6350000" cy="5499100"/>
            </a:xfrm>
          </p:grpSpPr>
          <p:sp>
            <p:nvSpPr>
              <p:cNvPr id="2623" name="Freeform 1654">
                <a:extLst>
                  <a:ext uri="{FF2B5EF4-FFF2-40B4-BE49-F238E27FC236}">
                    <a16:creationId xmlns:a16="http://schemas.microsoft.com/office/drawing/2014/main" id="{343C09E1-989A-4E9D-A752-17D1E5FD929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3" name="Group 1655">
              <a:extLst>
                <a:ext uri="{FF2B5EF4-FFF2-40B4-BE49-F238E27FC236}">
                  <a16:creationId xmlns:a16="http://schemas.microsoft.com/office/drawing/2014/main" id="{33253655-9B00-4C5A-90FF-FBCEDCF39F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4149" y="537155"/>
              <a:ext cx="95594" cy="82785"/>
              <a:chOff x="0" y="0"/>
              <a:chExt cx="6350000" cy="5499100"/>
            </a:xfrm>
          </p:grpSpPr>
          <p:sp>
            <p:nvSpPr>
              <p:cNvPr id="2622" name="Freeform 1656">
                <a:extLst>
                  <a:ext uri="{FF2B5EF4-FFF2-40B4-BE49-F238E27FC236}">
                    <a16:creationId xmlns:a16="http://schemas.microsoft.com/office/drawing/2014/main" id="{CB5CA108-788D-43CB-95F7-5BF813C4270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4" name="Group 1657">
              <a:extLst>
                <a:ext uri="{FF2B5EF4-FFF2-40B4-BE49-F238E27FC236}">
                  <a16:creationId xmlns:a16="http://schemas.microsoft.com/office/drawing/2014/main" id="{4568CA99-03AC-454F-8139-1AB6904644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4149" y="6917640"/>
              <a:ext cx="95594" cy="82785"/>
              <a:chOff x="0" y="0"/>
              <a:chExt cx="6350000" cy="5499100"/>
            </a:xfrm>
          </p:grpSpPr>
          <p:sp>
            <p:nvSpPr>
              <p:cNvPr id="2621" name="Freeform 1658">
                <a:extLst>
                  <a:ext uri="{FF2B5EF4-FFF2-40B4-BE49-F238E27FC236}">
                    <a16:creationId xmlns:a16="http://schemas.microsoft.com/office/drawing/2014/main" id="{0E30CDB9-2052-4B96-9804-6A4B36A96B8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5" name="Group 1659">
              <a:extLst>
                <a:ext uri="{FF2B5EF4-FFF2-40B4-BE49-F238E27FC236}">
                  <a16:creationId xmlns:a16="http://schemas.microsoft.com/office/drawing/2014/main" id="{565C5AB6-C4EC-4651-8F09-CE48E1A6F5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4149" y="3724855"/>
              <a:ext cx="95594" cy="82785"/>
              <a:chOff x="0" y="0"/>
              <a:chExt cx="6350000" cy="5499100"/>
            </a:xfrm>
          </p:grpSpPr>
          <p:sp>
            <p:nvSpPr>
              <p:cNvPr id="2620" name="Freeform 1660">
                <a:extLst>
                  <a:ext uri="{FF2B5EF4-FFF2-40B4-BE49-F238E27FC236}">
                    <a16:creationId xmlns:a16="http://schemas.microsoft.com/office/drawing/2014/main" id="{77ADCE1B-2D39-4E1E-A7B2-F29A361E1B6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6" name="Group 1661">
              <a:extLst>
                <a:ext uri="{FF2B5EF4-FFF2-40B4-BE49-F238E27FC236}">
                  <a16:creationId xmlns:a16="http://schemas.microsoft.com/office/drawing/2014/main" id="{E87A2689-05C2-45B6-A66E-7C3C862AF5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4149" y="10105340"/>
              <a:ext cx="95594" cy="82785"/>
              <a:chOff x="0" y="0"/>
              <a:chExt cx="6350000" cy="5499100"/>
            </a:xfrm>
          </p:grpSpPr>
          <p:sp>
            <p:nvSpPr>
              <p:cNvPr id="2619" name="Freeform 1662">
                <a:extLst>
                  <a:ext uri="{FF2B5EF4-FFF2-40B4-BE49-F238E27FC236}">
                    <a16:creationId xmlns:a16="http://schemas.microsoft.com/office/drawing/2014/main" id="{4A728D26-AF44-4021-9F8D-795D31E3F1D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7" name="Group 1663">
              <a:extLst>
                <a:ext uri="{FF2B5EF4-FFF2-40B4-BE49-F238E27FC236}">
                  <a16:creationId xmlns:a16="http://schemas.microsoft.com/office/drawing/2014/main" id="{E99C2485-2861-46F6-B51C-1D3F278D82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5421" y="537155"/>
              <a:ext cx="95594" cy="82785"/>
              <a:chOff x="0" y="0"/>
              <a:chExt cx="6350000" cy="5499100"/>
            </a:xfrm>
          </p:grpSpPr>
          <p:sp>
            <p:nvSpPr>
              <p:cNvPr id="2618" name="Freeform 1664">
                <a:extLst>
                  <a:ext uri="{FF2B5EF4-FFF2-40B4-BE49-F238E27FC236}">
                    <a16:creationId xmlns:a16="http://schemas.microsoft.com/office/drawing/2014/main" id="{034EF06A-AED3-485B-8757-77A89A1D8E2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8" name="Group 1665">
              <a:extLst>
                <a:ext uri="{FF2B5EF4-FFF2-40B4-BE49-F238E27FC236}">
                  <a16:creationId xmlns:a16="http://schemas.microsoft.com/office/drawing/2014/main" id="{5B1B0768-407B-4394-9864-C5F1E7EDF9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5421" y="6917640"/>
              <a:ext cx="95594" cy="82785"/>
              <a:chOff x="0" y="0"/>
              <a:chExt cx="6350000" cy="5499100"/>
            </a:xfrm>
          </p:grpSpPr>
          <p:sp>
            <p:nvSpPr>
              <p:cNvPr id="2617" name="Freeform 1666">
                <a:extLst>
                  <a:ext uri="{FF2B5EF4-FFF2-40B4-BE49-F238E27FC236}">
                    <a16:creationId xmlns:a16="http://schemas.microsoft.com/office/drawing/2014/main" id="{B7A23A03-CC03-410A-AC4B-58F0C3B5656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59" name="Group 1667">
              <a:extLst>
                <a:ext uri="{FF2B5EF4-FFF2-40B4-BE49-F238E27FC236}">
                  <a16:creationId xmlns:a16="http://schemas.microsoft.com/office/drawing/2014/main" id="{404DFC76-DE7F-49EC-A094-96DC28FF8A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5421" y="3724855"/>
              <a:ext cx="95594" cy="82785"/>
              <a:chOff x="0" y="0"/>
              <a:chExt cx="6350000" cy="5499100"/>
            </a:xfrm>
          </p:grpSpPr>
          <p:sp>
            <p:nvSpPr>
              <p:cNvPr id="2616" name="Freeform 1668">
                <a:extLst>
                  <a:ext uri="{FF2B5EF4-FFF2-40B4-BE49-F238E27FC236}">
                    <a16:creationId xmlns:a16="http://schemas.microsoft.com/office/drawing/2014/main" id="{8A28EE08-1A6A-4847-9484-374C655E5A3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0" name="Group 1669">
              <a:extLst>
                <a:ext uri="{FF2B5EF4-FFF2-40B4-BE49-F238E27FC236}">
                  <a16:creationId xmlns:a16="http://schemas.microsoft.com/office/drawing/2014/main" id="{D354BE3E-513F-4BDE-957B-466D890996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5421" y="10105340"/>
              <a:ext cx="95594" cy="82785"/>
              <a:chOff x="0" y="0"/>
              <a:chExt cx="6350000" cy="5499100"/>
            </a:xfrm>
          </p:grpSpPr>
          <p:sp>
            <p:nvSpPr>
              <p:cNvPr id="2615" name="Freeform 1670">
                <a:extLst>
                  <a:ext uri="{FF2B5EF4-FFF2-40B4-BE49-F238E27FC236}">
                    <a16:creationId xmlns:a16="http://schemas.microsoft.com/office/drawing/2014/main" id="{A7641842-714A-4F87-9496-3B15F1666BF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1" name="Group 1671">
              <a:extLst>
                <a:ext uri="{FF2B5EF4-FFF2-40B4-BE49-F238E27FC236}">
                  <a16:creationId xmlns:a16="http://schemas.microsoft.com/office/drawing/2014/main" id="{7F0CE2C2-B3E3-4A49-A26E-FA500A2510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82801" y="537155"/>
              <a:ext cx="95594" cy="82785"/>
              <a:chOff x="0" y="0"/>
              <a:chExt cx="6350000" cy="5499100"/>
            </a:xfrm>
          </p:grpSpPr>
          <p:sp>
            <p:nvSpPr>
              <p:cNvPr id="2614" name="Freeform 1672">
                <a:extLst>
                  <a:ext uri="{FF2B5EF4-FFF2-40B4-BE49-F238E27FC236}">
                    <a16:creationId xmlns:a16="http://schemas.microsoft.com/office/drawing/2014/main" id="{CC26D95B-4A98-42B3-B6B5-8BABCA7498D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2" name="Group 1673">
              <a:extLst>
                <a:ext uri="{FF2B5EF4-FFF2-40B4-BE49-F238E27FC236}">
                  <a16:creationId xmlns:a16="http://schemas.microsoft.com/office/drawing/2014/main" id="{9AF6EFE7-2812-489C-8909-903494AA26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82801" y="6917640"/>
              <a:ext cx="95594" cy="82785"/>
              <a:chOff x="0" y="0"/>
              <a:chExt cx="6350000" cy="5499100"/>
            </a:xfrm>
          </p:grpSpPr>
          <p:sp>
            <p:nvSpPr>
              <p:cNvPr id="2613" name="Freeform 1674">
                <a:extLst>
                  <a:ext uri="{FF2B5EF4-FFF2-40B4-BE49-F238E27FC236}">
                    <a16:creationId xmlns:a16="http://schemas.microsoft.com/office/drawing/2014/main" id="{B6AEAE41-28E3-440D-BE5C-8DDCCB70597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3" name="Group 1675">
              <a:extLst>
                <a:ext uri="{FF2B5EF4-FFF2-40B4-BE49-F238E27FC236}">
                  <a16:creationId xmlns:a16="http://schemas.microsoft.com/office/drawing/2014/main" id="{4C758F7D-0FCE-4417-AA01-A0B8FE8301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82801" y="3724855"/>
              <a:ext cx="95594" cy="82785"/>
              <a:chOff x="0" y="0"/>
              <a:chExt cx="6350000" cy="5499100"/>
            </a:xfrm>
          </p:grpSpPr>
          <p:sp>
            <p:nvSpPr>
              <p:cNvPr id="2612" name="Freeform 1676">
                <a:extLst>
                  <a:ext uri="{FF2B5EF4-FFF2-40B4-BE49-F238E27FC236}">
                    <a16:creationId xmlns:a16="http://schemas.microsoft.com/office/drawing/2014/main" id="{9DBBC539-09C6-42BC-9516-9CDF041C420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4" name="Group 1677">
              <a:extLst>
                <a:ext uri="{FF2B5EF4-FFF2-40B4-BE49-F238E27FC236}">
                  <a16:creationId xmlns:a16="http://schemas.microsoft.com/office/drawing/2014/main" id="{D903468F-1209-46FC-B0F4-8F2E85493C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82801" y="10105340"/>
              <a:ext cx="95594" cy="82785"/>
              <a:chOff x="0" y="0"/>
              <a:chExt cx="6350000" cy="5499100"/>
            </a:xfrm>
          </p:grpSpPr>
          <p:sp>
            <p:nvSpPr>
              <p:cNvPr id="2611" name="Freeform 1678">
                <a:extLst>
                  <a:ext uri="{FF2B5EF4-FFF2-40B4-BE49-F238E27FC236}">
                    <a16:creationId xmlns:a16="http://schemas.microsoft.com/office/drawing/2014/main" id="{7437EA0D-19D1-4C99-8AE1-5C4941DC49D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5" name="Group 1679">
              <a:extLst>
                <a:ext uri="{FF2B5EF4-FFF2-40B4-BE49-F238E27FC236}">
                  <a16:creationId xmlns:a16="http://schemas.microsoft.com/office/drawing/2014/main" id="{87871F2C-3832-4D8D-B7F1-2B29D1BBC9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4149" y="2155235"/>
              <a:ext cx="95594" cy="82785"/>
              <a:chOff x="0" y="0"/>
              <a:chExt cx="6350000" cy="5499100"/>
            </a:xfrm>
          </p:grpSpPr>
          <p:sp>
            <p:nvSpPr>
              <p:cNvPr id="2610" name="Freeform 1680">
                <a:extLst>
                  <a:ext uri="{FF2B5EF4-FFF2-40B4-BE49-F238E27FC236}">
                    <a16:creationId xmlns:a16="http://schemas.microsoft.com/office/drawing/2014/main" id="{4345E7A1-415A-4E6F-86FA-9B2C0A30AB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6" name="Group 1681">
              <a:extLst>
                <a:ext uri="{FF2B5EF4-FFF2-40B4-BE49-F238E27FC236}">
                  <a16:creationId xmlns:a16="http://schemas.microsoft.com/office/drawing/2014/main" id="{A0DF5245-ECE2-4550-9426-125BE0B23B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4149" y="8535719"/>
              <a:ext cx="95594" cy="82785"/>
              <a:chOff x="0" y="0"/>
              <a:chExt cx="6350000" cy="5499100"/>
            </a:xfrm>
          </p:grpSpPr>
          <p:sp>
            <p:nvSpPr>
              <p:cNvPr id="2609" name="Freeform 1682">
                <a:extLst>
                  <a:ext uri="{FF2B5EF4-FFF2-40B4-BE49-F238E27FC236}">
                    <a16:creationId xmlns:a16="http://schemas.microsoft.com/office/drawing/2014/main" id="{2009D8C8-35C6-416D-AA82-649099F58E2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7" name="Group 1683">
              <a:extLst>
                <a:ext uri="{FF2B5EF4-FFF2-40B4-BE49-F238E27FC236}">
                  <a16:creationId xmlns:a16="http://schemas.microsoft.com/office/drawing/2014/main" id="{E38E919F-5ED6-4027-B09D-2683C36C99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4149" y="5342935"/>
              <a:ext cx="95594" cy="82785"/>
              <a:chOff x="0" y="0"/>
              <a:chExt cx="6350000" cy="5499100"/>
            </a:xfrm>
          </p:grpSpPr>
          <p:sp>
            <p:nvSpPr>
              <p:cNvPr id="2608" name="Freeform 1684">
                <a:extLst>
                  <a:ext uri="{FF2B5EF4-FFF2-40B4-BE49-F238E27FC236}">
                    <a16:creationId xmlns:a16="http://schemas.microsoft.com/office/drawing/2014/main" id="{A91ACB90-2AE9-4B9F-989E-4AD9F43041E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8" name="Group 1685">
              <a:extLst>
                <a:ext uri="{FF2B5EF4-FFF2-40B4-BE49-F238E27FC236}">
                  <a16:creationId xmlns:a16="http://schemas.microsoft.com/office/drawing/2014/main" id="{12735CA2-6E62-4AA8-AA28-885E6CA75D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5421" y="2155235"/>
              <a:ext cx="95594" cy="82785"/>
              <a:chOff x="0" y="0"/>
              <a:chExt cx="6350000" cy="5499100"/>
            </a:xfrm>
          </p:grpSpPr>
          <p:sp>
            <p:nvSpPr>
              <p:cNvPr id="2607" name="Freeform 1686">
                <a:extLst>
                  <a:ext uri="{FF2B5EF4-FFF2-40B4-BE49-F238E27FC236}">
                    <a16:creationId xmlns:a16="http://schemas.microsoft.com/office/drawing/2014/main" id="{7D27E38C-48D9-4323-B1B2-44A1FB9F758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69" name="Group 1687">
              <a:extLst>
                <a:ext uri="{FF2B5EF4-FFF2-40B4-BE49-F238E27FC236}">
                  <a16:creationId xmlns:a16="http://schemas.microsoft.com/office/drawing/2014/main" id="{E40E52C1-A654-4F28-B955-5164CB65EF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5421" y="8535719"/>
              <a:ext cx="95594" cy="82785"/>
              <a:chOff x="0" y="0"/>
              <a:chExt cx="6350000" cy="5499100"/>
            </a:xfrm>
          </p:grpSpPr>
          <p:sp>
            <p:nvSpPr>
              <p:cNvPr id="2606" name="Freeform 1688">
                <a:extLst>
                  <a:ext uri="{FF2B5EF4-FFF2-40B4-BE49-F238E27FC236}">
                    <a16:creationId xmlns:a16="http://schemas.microsoft.com/office/drawing/2014/main" id="{9EE4C41B-0810-416B-8C3A-B021CA7600F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0" name="Group 1689">
              <a:extLst>
                <a:ext uri="{FF2B5EF4-FFF2-40B4-BE49-F238E27FC236}">
                  <a16:creationId xmlns:a16="http://schemas.microsoft.com/office/drawing/2014/main" id="{5B70811C-9518-490A-B8B5-7CC2B30041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5421" y="5342935"/>
              <a:ext cx="95594" cy="82785"/>
              <a:chOff x="0" y="0"/>
              <a:chExt cx="6350000" cy="5499100"/>
            </a:xfrm>
          </p:grpSpPr>
          <p:sp>
            <p:nvSpPr>
              <p:cNvPr id="2605" name="Freeform 1690">
                <a:extLst>
                  <a:ext uri="{FF2B5EF4-FFF2-40B4-BE49-F238E27FC236}">
                    <a16:creationId xmlns:a16="http://schemas.microsoft.com/office/drawing/2014/main" id="{1B626AFE-4DC0-4EC6-B1A5-9F3104213E4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1" name="Group 1691">
              <a:extLst>
                <a:ext uri="{FF2B5EF4-FFF2-40B4-BE49-F238E27FC236}">
                  <a16:creationId xmlns:a16="http://schemas.microsoft.com/office/drawing/2014/main" id="{1B26A43D-F248-43DC-93B0-04ED61EB35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82801" y="2155235"/>
              <a:ext cx="95594" cy="82785"/>
              <a:chOff x="0" y="0"/>
              <a:chExt cx="6350000" cy="5499100"/>
            </a:xfrm>
          </p:grpSpPr>
          <p:sp>
            <p:nvSpPr>
              <p:cNvPr id="2604" name="Freeform 1692">
                <a:extLst>
                  <a:ext uri="{FF2B5EF4-FFF2-40B4-BE49-F238E27FC236}">
                    <a16:creationId xmlns:a16="http://schemas.microsoft.com/office/drawing/2014/main" id="{47A94147-36BD-4EF4-B4D5-F34A5F78453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2" name="Group 1693">
              <a:extLst>
                <a:ext uri="{FF2B5EF4-FFF2-40B4-BE49-F238E27FC236}">
                  <a16:creationId xmlns:a16="http://schemas.microsoft.com/office/drawing/2014/main" id="{CFCF6400-0B91-4255-9E59-6EFB29B831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82801" y="8535719"/>
              <a:ext cx="95594" cy="82785"/>
              <a:chOff x="0" y="0"/>
              <a:chExt cx="6350000" cy="5499100"/>
            </a:xfrm>
          </p:grpSpPr>
          <p:sp>
            <p:nvSpPr>
              <p:cNvPr id="2603" name="Freeform 1694">
                <a:extLst>
                  <a:ext uri="{FF2B5EF4-FFF2-40B4-BE49-F238E27FC236}">
                    <a16:creationId xmlns:a16="http://schemas.microsoft.com/office/drawing/2014/main" id="{2AE07DC0-0BE0-45FC-BF45-BFBEC99ECD9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3" name="Group 1695">
              <a:extLst>
                <a:ext uri="{FF2B5EF4-FFF2-40B4-BE49-F238E27FC236}">
                  <a16:creationId xmlns:a16="http://schemas.microsoft.com/office/drawing/2014/main" id="{3010300E-A633-46B6-9B0C-84DEB46272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82801" y="5342935"/>
              <a:ext cx="95594" cy="82785"/>
              <a:chOff x="0" y="0"/>
              <a:chExt cx="6350000" cy="5499100"/>
            </a:xfrm>
          </p:grpSpPr>
          <p:sp>
            <p:nvSpPr>
              <p:cNvPr id="2602" name="Freeform 1696">
                <a:extLst>
                  <a:ext uri="{FF2B5EF4-FFF2-40B4-BE49-F238E27FC236}">
                    <a16:creationId xmlns:a16="http://schemas.microsoft.com/office/drawing/2014/main" id="{7A984287-33A0-472C-A6B2-AA56BD91ADE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4" name="Group 1697">
              <a:extLst>
                <a:ext uri="{FF2B5EF4-FFF2-40B4-BE49-F238E27FC236}">
                  <a16:creationId xmlns:a16="http://schemas.microsoft.com/office/drawing/2014/main" id="{DE48D0C0-936C-4D88-85D6-9C4FFDEF21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7865" y="537155"/>
              <a:ext cx="95594" cy="82785"/>
              <a:chOff x="0" y="0"/>
              <a:chExt cx="6350000" cy="5499100"/>
            </a:xfrm>
          </p:grpSpPr>
          <p:sp>
            <p:nvSpPr>
              <p:cNvPr id="2601" name="Freeform 1698">
                <a:extLst>
                  <a:ext uri="{FF2B5EF4-FFF2-40B4-BE49-F238E27FC236}">
                    <a16:creationId xmlns:a16="http://schemas.microsoft.com/office/drawing/2014/main" id="{DD7A6170-C87E-47EE-87A4-08E558AEF7E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5" name="Group 1699">
              <a:extLst>
                <a:ext uri="{FF2B5EF4-FFF2-40B4-BE49-F238E27FC236}">
                  <a16:creationId xmlns:a16="http://schemas.microsoft.com/office/drawing/2014/main" id="{EFFA5C76-8EA3-4F54-9D25-62B07D3583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7865" y="6917640"/>
              <a:ext cx="95594" cy="82785"/>
              <a:chOff x="0" y="0"/>
              <a:chExt cx="6350000" cy="5499100"/>
            </a:xfrm>
          </p:grpSpPr>
          <p:sp>
            <p:nvSpPr>
              <p:cNvPr id="2600" name="Freeform 1700">
                <a:extLst>
                  <a:ext uri="{FF2B5EF4-FFF2-40B4-BE49-F238E27FC236}">
                    <a16:creationId xmlns:a16="http://schemas.microsoft.com/office/drawing/2014/main" id="{B8F1E572-98F9-4EC7-988A-35BB03666FF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6" name="Group 1701">
              <a:extLst>
                <a:ext uri="{FF2B5EF4-FFF2-40B4-BE49-F238E27FC236}">
                  <a16:creationId xmlns:a16="http://schemas.microsoft.com/office/drawing/2014/main" id="{E1EE6566-7EDB-43F4-AB97-FCAB81A7E5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7865" y="3724855"/>
              <a:ext cx="95594" cy="82785"/>
              <a:chOff x="0" y="0"/>
              <a:chExt cx="6350000" cy="5499100"/>
            </a:xfrm>
          </p:grpSpPr>
          <p:sp>
            <p:nvSpPr>
              <p:cNvPr id="2599" name="Freeform 1702">
                <a:extLst>
                  <a:ext uri="{FF2B5EF4-FFF2-40B4-BE49-F238E27FC236}">
                    <a16:creationId xmlns:a16="http://schemas.microsoft.com/office/drawing/2014/main" id="{D68AD897-AC7E-4EBA-A13A-096029EE296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7" name="Group 1703">
              <a:extLst>
                <a:ext uri="{FF2B5EF4-FFF2-40B4-BE49-F238E27FC236}">
                  <a16:creationId xmlns:a16="http://schemas.microsoft.com/office/drawing/2014/main" id="{42F09679-37E7-47BF-BA22-CC73AA46F1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7865" y="10105340"/>
              <a:ext cx="95594" cy="82785"/>
              <a:chOff x="0" y="0"/>
              <a:chExt cx="6350000" cy="5499100"/>
            </a:xfrm>
          </p:grpSpPr>
          <p:sp>
            <p:nvSpPr>
              <p:cNvPr id="2598" name="Freeform 1704">
                <a:extLst>
                  <a:ext uri="{FF2B5EF4-FFF2-40B4-BE49-F238E27FC236}">
                    <a16:creationId xmlns:a16="http://schemas.microsoft.com/office/drawing/2014/main" id="{B30E3190-311C-458C-BE8B-266A0090009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8" name="Group 1705">
              <a:extLst>
                <a:ext uri="{FF2B5EF4-FFF2-40B4-BE49-F238E27FC236}">
                  <a16:creationId xmlns:a16="http://schemas.microsoft.com/office/drawing/2014/main" id="{7B31D954-E4CB-4970-8417-76037330E3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49137" y="537155"/>
              <a:ext cx="95594" cy="82785"/>
              <a:chOff x="0" y="0"/>
              <a:chExt cx="6350000" cy="5499100"/>
            </a:xfrm>
          </p:grpSpPr>
          <p:sp>
            <p:nvSpPr>
              <p:cNvPr id="2597" name="Freeform 1706">
                <a:extLst>
                  <a:ext uri="{FF2B5EF4-FFF2-40B4-BE49-F238E27FC236}">
                    <a16:creationId xmlns:a16="http://schemas.microsoft.com/office/drawing/2014/main" id="{5DF37712-5DBF-4520-B758-8FFF457BF0D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79" name="Group 1707">
              <a:extLst>
                <a:ext uri="{FF2B5EF4-FFF2-40B4-BE49-F238E27FC236}">
                  <a16:creationId xmlns:a16="http://schemas.microsoft.com/office/drawing/2014/main" id="{2C7B63B6-DB67-493F-A069-023AFF0B7B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49137" y="6917640"/>
              <a:ext cx="95594" cy="82785"/>
              <a:chOff x="0" y="0"/>
              <a:chExt cx="6350000" cy="5499100"/>
            </a:xfrm>
          </p:grpSpPr>
          <p:sp>
            <p:nvSpPr>
              <p:cNvPr id="2596" name="Freeform 1708">
                <a:extLst>
                  <a:ext uri="{FF2B5EF4-FFF2-40B4-BE49-F238E27FC236}">
                    <a16:creationId xmlns:a16="http://schemas.microsoft.com/office/drawing/2014/main" id="{3C06BAB9-908F-42C6-9575-0E64EFAB818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80" name="Group 1709">
              <a:extLst>
                <a:ext uri="{FF2B5EF4-FFF2-40B4-BE49-F238E27FC236}">
                  <a16:creationId xmlns:a16="http://schemas.microsoft.com/office/drawing/2014/main" id="{CD59DFD4-D021-4FA4-8DC8-EFD4220E79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49137" y="3724855"/>
              <a:ext cx="95594" cy="82785"/>
              <a:chOff x="0" y="0"/>
              <a:chExt cx="6350000" cy="5499100"/>
            </a:xfrm>
          </p:grpSpPr>
          <p:sp>
            <p:nvSpPr>
              <p:cNvPr id="2595" name="Freeform 1710">
                <a:extLst>
                  <a:ext uri="{FF2B5EF4-FFF2-40B4-BE49-F238E27FC236}">
                    <a16:creationId xmlns:a16="http://schemas.microsoft.com/office/drawing/2014/main" id="{E2D008CE-E22D-449B-9C04-0399C140527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81" name="Group 1711">
              <a:extLst>
                <a:ext uri="{FF2B5EF4-FFF2-40B4-BE49-F238E27FC236}">
                  <a16:creationId xmlns:a16="http://schemas.microsoft.com/office/drawing/2014/main" id="{A0532CFF-DF5E-41C2-8FD6-F1E5591717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49137" y="10105340"/>
              <a:ext cx="95594" cy="82785"/>
              <a:chOff x="0" y="0"/>
              <a:chExt cx="6350000" cy="5499100"/>
            </a:xfrm>
          </p:grpSpPr>
          <p:sp>
            <p:nvSpPr>
              <p:cNvPr id="2594" name="Freeform 1712">
                <a:extLst>
                  <a:ext uri="{FF2B5EF4-FFF2-40B4-BE49-F238E27FC236}">
                    <a16:creationId xmlns:a16="http://schemas.microsoft.com/office/drawing/2014/main" id="{58E7B621-A773-405D-907F-09562C56D0E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82" name="Group 1713">
              <a:extLst>
                <a:ext uri="{FF2B5EF4-FFF2-40B4-BE49-F238E27FC236}">
                  <a16:creationId xmlns:a16="http://schemas.microsoft.com/office/drawing/2014/main" id="{A4667762-6234-42CF-A56D-550CE5CECB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7865" y="2155235"/>
              <a:ext cx="95594" cy="82785"/>
              <a:chOff x="0" y="0"/>
              <a:chExt cx="6350000" cy="5499100"/>
            </a:xfrm>
          </p:grpSpPr>
          <p:sp>
            <p:nvSpPr>
              <p:cNvPr id="2593" name="Freeform 1714">
                <a:extLst>
                  <a:ext uri="{FF2B5EF4-FFF2-40B4-BE49-F238E27FC236}">
                    <a16:creationId xmlns:a16="http://schemas.microsoft.com/office/drawing/2014/main" id="{B7319F1C-C19B-436B-B717-57A1DF285ED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83" name="Group 1715">
              <a:extLst>
                <a:ext uri="{FF2B5EF4-FFF2-40B4-BE49-F238E27FC236}">
                  <a16:creationId xmlns:a16="http://schemas.microsoft.com/office/drawing/2014/main" id="{FA195ECE-CAC1-4B29-A342-F57F26E398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7865" y="8535719"/>
              <a:ext cx="95594" cy="82785"/>
              <a:chOff x="0" y="0"/>
              <a:chExt cx="6350000" cy="5499100"/>
            </a:xfrm>
          </p:grpSpPr>
          <p:sp>
            <p:nvSpPr>
              <p:cNvPr id="2592" name="Freeform 1716">
                <a:extLst>
                  <a:ext uri="{FF2B5EF4-FFF2-40B4-BE49-F238E27FC236}">
                    <a16:creationId xmlns:a16="http://schemas.microsoft.com/office/drawing/2014/main" id="{7784EF82-CFB2-4E30-9C46-2325622D9EC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84" name="Group 1717">
              <a:extLst>
                <a:ext uri="{FF2B5EF4-FFF2-40B4-BE49-F238E27FC236}">
                  <a16:creationId xmlns:a16="http://schemas.microsoft.com/office/drawing/2014/main" id="{5AA2A8C0-B9D3-4F17-BBCE-F852ABBE24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7865" y="5342935"/>
              <a:ext cx="95594" cy="82785"/>
              <a:chOff x="0" y="0"/>
              <a:chExt cx="6350000" cy="5499100"/>
            </a:xfrm>
          </p:grpSpPr>
          <p:sp>
            <p:nvSpPr>
              <p:cNvPr id="2591" name="Freeform 1718">
                <a:extLst>
                  <a:ext uri="{FF2B5EF4-FFF2-40B4-BE49-F238E27FC236}">
                    <a16:creationId xmlns:a16="http://schemas.microsoft.com/office/drawing/2014/main" id="{672ED866-3A54-4D0C-86BB-7B77FF72A87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85" name="Group 1719">
              <a:extLst>
                <a:ext uri="{FF2B5EF4-FFF2-40B4-BE49-F238E27FC236}">
                  <a16:creationId xmlns:a16="http://schemas.microsoft.com/office/drawing/2014/main" id="{2556383F-035B-4038-B1FE-430AB446BA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49137" y="2155235"/>
              <a:ext cx="95594" cy="82785"/>
              <a:chOff x="0" y="0"/>
              <a:chExt cx="6350000" cy="5499100"/>
            </a:xfrm>
          </p:grpSpPr>
          <p:sp>
            <p:nvSpPr>
              <p:cNvPr id="2590" name="Freeform 1720">
                <a:extLst>
                  <a:ext uri="{FF2B5EF4-FFF2-40B4-BE49-F238E27FC236}">
                    <a16:creationId xmlns:a16="http://schemas.microsoft.com/office/drawing/2014/main" id="{A85D092E-2742-49AE-B339-1115B5A0CB2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86" name="Group 1721">
              <a:extLst>
                <a:ext uri="{FF2B5EF4-FFF2-40B4-BE49-F238E27FC236}">
                  <a16:creationId xmlns:a16="http://schemas.microsoft.com/office/drawing/2014/main" id="{5055245E-5AA8-438D-9312-11A1ACD6B4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49137" y="8535719"/>
              <a:ext cx="95594" cy="82785"/>
              <a:chOff x="0" y="0"/>
              <a:chExt cx="6350000" cy="5499100"/>
            </a:xfrm>
          </p:grpSpPr>
          <p:sp>
            <p:nvSpPr>
              <p:cNvPr id="2589" name="Freeform 1722">
                <a:extLst>
                  <a:ext uri="{FF2B5EF4-FFF2-40B4-BE49-F238E27FC236}">
                    <a16:creationId xmlns:a16="http://schemas.microsoft.com/office/drawing/2014/main" id="{EB541A74-0395-4391-8DDE-89CE69F45C2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  <p:grpSp>
          <p:nvGrpSpPr>
            <p:cNvPr id="2587" name="Group 1723">
              <a:extLst>
                <a:ext uri="{FF2B5EF4-FFF2-40B4-BE49-F238E27FC236}">
                  <a16:creationId xmlns:a16="http://schemas.microsoft.com/office/drawing/2014/main" id="{497E3B92-D58A-4574-979A-ACF410906B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49137" y="5342935"/>
              <a:ext cx="95594" cy="82785"/>
              <a:chOff x="0" y="0"/>
              <a:chExt cx="6350000" cy="5499100"/>
            </a:xfrm>
          </p:grpSpPr>
          <p:sp>
            <p:nvSpPr>
              <p:cNvPr id="2588" name="Freeform 1724">
                <a:extLst>
                  <a:ext uri="{FF2B5EF4-FFF2-40B4-BE49-F238E27FC236}">
                    <a16:creationId xmlns:a16="http://schemas.microsoft.com/office/drawing/2014/main" id="{2131B446-774B-45D8-AD90-5DE415C8423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A5E5FC"/>
              </a:solidFill>
            </p:spPr>
          </p:sp>
        </p:grpSp>
      </p:grpSp>
      <p:sp>
        <p:nvSpPr>
          <p:cNvPr id="1725" name="TextBox 1725"/>
          <p:cNvSpPr txBox="1"/>
          <p:nvPr/>
        </p:nvSpPr>
        <p:spPr>
          <a:xfrm>
            <a:off x="3861079" y="3529045"/>
            <a:ext cx="10565842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7199" dirty="0">
                <a:solidFill>
                  <a:srgbClr val="4A4A4A"/>
                </a:solidFill>
                <a:latin typeface="League Spartan" panose="00000800000000000000" pitchFamily="50" charset="0"/>
              </a:rPr>
              <a:t>Message Encryption &amp; Decryption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7453"/>
              <a:ext cx="5478477" cy="26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 dirty="0">
                  <a:solidFill>
                    <a:srgbClr val="2DC5FA"/>
                  </a:solidFill>
                  <a:latin typeface="Clear Sans Regular"/>
                </a:rPr>
                <a:t>IRONHACK - ALBERTO PIÑÓN FORMOSO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422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Consiste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en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recibir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un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mensaje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por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parte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del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usuario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y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ocultarlo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mediante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un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cifrado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definido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por el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programador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sin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atender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a una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estructura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lingüistica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o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significado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  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1244900" y="1007269"/>
            <a:ext cx="10501777" cy="2014267"/>
            <a:chOff x="0" y="-28575"/>
            <a:chExt cx="14002370" cy="2685689"/>
          </a:xfrm>
        </p:grpSpPr>
        <p:sp>
          <p:nvSpPr>
            <p:cNvPr id="386" name="TextBox 386"/>
            <p:cNvSpPr txBox="1"/>
            <p:nvPr/>
          </p:nvSpPr>
          <p:spPr>
            <a:xfrm>
              <a:off x="0" y="-28575"/>
              <a:ext cx="14002370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7500" dirty="0">
                  <a:solidFill>
                    <a:srgbClr val="1B1B1B"/>
                  </a:solidFill>
                  <a:latin typeface="League Spartan" panose="00000800000000000000" pitchFamily="50" charset="0"/>
                </a:rPr>
                <a:t>DESCRIPCIÓN</a:t>
              </a:r>
            </a:p>
          </p:txBody>
        </p:sp>
        <p:sp>
          <p:nvSpPr>
            <p:cNvPr id="387" name="TextBox 387"/>
            <p:cNvSpPr txBox="1"/>
            <p:nvPr/>
          </p:nvSpPr>
          <p:spPr>
            <a:xfrm>
              <a:off x="0" y="2007363"/>
              <a:ext cx="14002370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 dirty="0">
                  <a:solidFill>
                    <a:srgbClr val="2DC5FA"/>
                  </a:solidFill>
                  <a:latin typeface="League Spartan" panose="00000800000000000000" pitchFamily="50" charset="0"/>
                </a:rPr>
                <a:t>Message Encryption &amp; Decryption</a:t>
              </a:r>
            </a:p>
          </p:txBody>
        </p:sp>
      </p:grpSp>
      <p:sp>
        <p:nvSpPr>
          <p:cNvPr id="388" name="TextBox 388"/>
          <p:cNvSpPr txBox="1"/>
          <p:nvPr/>
        </p:nvSpPr>
        <p:spPr>
          <a:xfrm>
            <a:off x="13023211" y="971550"/>
            <a:ext cx="2281443" cy="188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7453"/>
              <a:ext cx="5478477" cy="26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>
                  <a:solidFill>
                    <a:srgbClr val="2DC5FA"/>
                  </a:solidFill>
                  <a:latin typeface="Clear Sans Regular"/>
                </a:rPr>
                <a:t>IRONHACK - ALBERTO PIÑÓN FORMOSO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4231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Planificar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la forma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en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la que el string de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cifrado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iba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a ser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creado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</a:t>
            </a:r>
          </a:p>
          <a:p>
            <a:pPr>
              <a:lnSpc>
                <a:spcPts val="6719"/>
              </a:lnSpc>
            </a:pPr>
            <a:endParaRPr lang="en-US" sz="4800" dirty="0">
              <a:solidFill>
                <a:srgbClr val="1B1B1B"/>
              </a:solidFill>
              <a:latin typeface="Clear Sans Regular"/>
            </a:endParaRPr>
          </a:p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De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qué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manera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cambiar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cada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letra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del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mensaje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1244900" y="1007269"/>
            <a:ext cx="10501777" cy="2014267"/>
            <a:chOff x="0" y="-28575"/>
            <a:chExt cx="14002370" cy="2685689"/>
          </a:xfrm>
        </p:grpSpPr>
        <p:sp>
          <p:nvSpPr>
            <p:cNvPr id="386" name="TextBox 386"/>
            <p:cNvSpPr txBox="1"/>
            <p:nvPr/>
          </p:nvSpPr>
          <p:spPr>
            <a:xfrm>
              <a:off x="0" y="-28575"/>
              <a:ext cx="14002370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7500" dirty="0">
                  <a:solidFill>
                    <a:srgbClr val="1B1B1B"/>
                  </a:solidFill>
                  <a:latin typeface="League Spartan" panose="00000800000000000000" pitchFamily="50" charset="0"/>
                </a:rPr>
                <a:t>RETOS</a:t>
              </a:r>
            </a:p>
          </p:txBody>
        </p:sp>
        <p:sp>
          <p:nvSpPr>
            <p:cNvPr id="387" name="TextBox 387"/>
            <p:cNvSpPr txBox="1"/>
            <p:nvPr/>
          </p:nvSpPr>
          <p:spPr>
            <a:xfrm>
              <a:off x="0" y="2007363"/>
              <a:ext cx="14002370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>
                  <a:solidFill>
                    <a:srgbClr val="2DC5FA"/>
                  </a:solidFill>
                  <a:latin typeface="League Spartan" panose="00000800000000000000" pitchFamily="50" charset="0"/>
                </a:rPr>
                <a:t>Message Encryption &amp; Decryption</a:t>
              </a:r>
            </a:p>
          </p:txBody>
        </p:sp>
      </p:grpSp>
      <p:sp>
        <p:nvSpPr>
          <p:cNvPr id="388" name="TextBox 388"/>
          <p:cNvSpPr txBox="1"/>
          <p:nvPr/>
        </p:nvSpPr>
        <p:spPr>
          <a:xfrm>
            <a:off x="13023211" y="971550"/>
            <a:ext cx="2281443" cy="18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7453"/>
              <a:ext cx="5478477" cy="26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>
                  <a:solidFill>
                    <a:srgbClr val="2DC5FA"/>
                  </a:solidFill>
                  <a:latin typeface="Clear Sans Regular"/>
                </a:rPr>
                <a:t>IRONHACK - ALBERTO PIÑÓN FORMOSO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5090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Me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apoye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mucho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de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investigación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en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internet,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observando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qué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cosas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había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hecho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la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gente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</a:t>
            </a:r>
          </a:p>
          <a:p>
            <a:pPr>
              <a:lnSpc>
                <a:spcPts val="6719"/>
              </a:lnSpc>
            </a:pPr>
            <a:endParaRPr lang="en-US" sz="4800" dirty="0">
              <a:solidFill>
                <a:srgbClr val="1B1B1B"/>
              </a:solidFill>
              <a:latin typeface="Clear Sans Regular"/>
            </a:endParaRPr>
          </a:p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Realicé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un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pseudocódigo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para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tomarlo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como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guía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1244900" y="1007269"/>
            <a:ext cx="10501777" cy="2014267"/>
            <a:chOff x="0" y="-28575"/>
            <a:chExt cx="14002370" cy="2685689"/>
          </a:xfrm>
        </p:grpSpPr>
        <p:sp>
          <p:nvSpPr>
            <p:cNvPr id="386" name="TextBox 386"/>
            <p:cNvSpPr txBox="1"/>
            <p:nvPr/>
          </p:nvSpPr>
          <p:spPr>
            <a:xfrm>
              <a:off x="0" y="-28575"/>
              <a:ext cx="14002370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7500" dirty="0">
                  <a:solidFill>
                    <a:srgbClr val="1B1B1B"/>
                  </a:solidFill>
                  <a:latin typeface="League Spartan" panose="00000800000000000000" pitchFamily="50" charset="0"/>
                </a:rPr>
                <a:t>PROCESO</a:t>
              </a:r>
            </a:p>
          </p:txBody>
        </p:sp>
        <p:sp>
          <p:nvSpPr>
            <p:cNvPr id="387" name="TextBox 387"/>
            <p:cNvSpPr txBox="1"/>
            <p:nvPr/>
          </p:nvSpPr>
          <p:spPr>
            <a:xfrm>
              <a:off x="0" y="2007363"/>
              <a:ext cx="14002370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>
                  <a:solidFill>
                    <a:srgbClr val="2DC5FA"/>
                  </a:solidFill>
                  <a:latin typeface="League Spartan" panose="00000800000000000000" pitchFamily="50" charset="0"/>
                </a:rPr>
                <a:t>Message Encryption &amp; Decryption</a:t>
              </a:r>
            </a:p>
          </p:txBody>
        </p:sp>
      </p:grpSp>
      <p:sp>
        <p:nvSpPr>
          <p:cNvPr id="388" name="TextBox 388"/>
          <p:cNvSpPr txBox="1"/>
          <p:nvPr/>
        </p:nvSpPr>
        <p:spPr>
          <a:xfrm>
            <a:off x="13023211" y="971550"/>
            <a:ext cx="2281443" cy="18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7453"/>
              <a:ext cx="5478477" cy="26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>
                  <a:solidFill>
                    <a:srgbClr val="2DC5FA"/>
                  </a:solidFill>
                  <a:latin typeface="Clear Sans Regular"/>
                </a:rPr>
                <a:t>IRONHACK - ALBERTO PIÑÓN FORMOSO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5090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Con la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investigación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conocí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más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sobre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la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librería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i="1" dirty="0">
                <a:solidFill>
                  <a:srgbClr val="1B1B1B"/>
                </a:solidFill>
                <a:latin typeface="Clear Sans Regular"/>
              </a:rPr>
              <a:t>random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</a:t>
            </a:r>
          </a:p>
          <a:p>
            <a:pPr>
              <a:lnSpc>
                <a:spcPts val="6719"/>
              </a:lnSpc>
            </a:pPr>
            <a:endParaRPr lang="en-US" sz="4800" dirty="0">
              <a:solidFill>
                <a:srgbClr val="1B1B1B"/>
              </a:solidFill>
              <a:latin typeface="Clear Sans Regular"/>
            </a:endParaRPr>
          </a:p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Importar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una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clase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</a:t>
            </a:r>
          </a:p>
          <a:p>
            <a:pPr>
              <a:lnSpc>
                <a:spcPts val="6719"/>
              </a:lnSpc>
            </a:pPr>
            <a:endParaRPr lang="en-US" sz="4800" dirty="0">
              <a:solidFill>
                <a:srgbClr val="1B1B1B"/>
              </a:solidFill>
              <a:latin typeface="Clear Sans Regular"/>
            </a:endParaRPr>
          </a:p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Resolver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errores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de entrada de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usuario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1244900" y="1007269"/>
            <a:ext cx="10501777" cy="2014267"/>
            <a:chOff x="0" y="-28575"/>
            <a:chExt cx="14002370" cy="2685689"/>
          </a:xfrm>
        </p:grpSpPr>
        <p:sp>
          <p:nvSpPr>
            <p:cNvPr id="386" name="TextBox 386"/>
            <p:cNvSpPr txBox="1"/>
            <p:nvPr/>
          </p:nvSpPr>
          <p:spPr>
            <a:xfrm>
              <a:off x="0" y="-28575"/>
              <a:ext cx="14002370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7500" dirty="0">
                  <a:solidFill>
                    <a:srgbClr val="1B1B1B"/>
                  </a:solidFill>
                  <a:latin typeface="League Spartan" panose="00000800000000000000" pitchFamily="50" charset="0"/>
                </a:rPr>
                <a:t>APRENDIZAJE</a:t>
              </a:r>
            </a:p>
          </p:txBody>
        </p:sp>
        <p:sp>
          <p:nvSpPr>
            <p:cNvPr id="387" name="TextBox 387"/>
            <p:cNvSpPr txBox="1"/>
            <p:nvPr/>
          </p:nvSpPr>
          <p:spPr>
            <a:xfrm>
              <a:off x="0" y="2007363"/>
              <a:ext cx="14002370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>
                  <a:solidFill>
                    <a:srgbClr val="2DC5FA"/>
                  </a:solidFill>
                  <a:latin typeface="League Spartan" panose="00000800000000000000" pitchFamily="50" charset="0"/>
                </a:rPr>
                <a:t>Message Encryption &amp; Decryption</a:t>
              </a:r>
            </a:p>
          </p:txBody>
        </p:sp>
      </p:grpSp>
      <p:sp>
        <p:nvSpPr>
          <p:cNvPr id="388" name="TextBox 388"/>
          <p:cNvSpPr txBox="1"/>
          <p:nvPr/>
        </p:nvSpPr>
        <p:spPr>
          <a:xfrm>
            <a:off x="13023211" y="971550"/>
            <a:ext cx="2281443" cy="18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7453"/>
              <a:ext cx="5478477" cy="26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>
                  <a:solidFill>
                    <a:srgbClr val="2DC5FA"/>
                  </a:solidFill>
                  <a:latin typeface="Clear Sans Regular"/>
                </a:rPr>
                <a:t>IRONHACK - ALBERTO PIÑÓN FORMOSO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4305300"/>
            <a:ext cx="10901920" cy="2512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Mejoraría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el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pseudocódigo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para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tomarlo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como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una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fiel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guía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ya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que al final no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seguí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por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completo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 </a:t>
            </a:r>
            <a:r>
              <a:rPr lang="en-US" sz="4800" dirty="0" err="1">
                <a:solidFill>
                  <a:srgbClr val="1B1B1B"/>
                </a:solidFill>
                <a:latin typeface="Clear Sans Regular"/>
              </a:rPr>
              <a:t>este</a:t>
            </a:r>
            <a:r>
              <a:rPr lang="en-US" sz="4800" dirty="0">
                <a:solidFill>
                  <a:srgbClr val="1B1B1B"/>
                </a:solidFill>
                <a:latin typeface="Clear Sans Regular"/>
              </a:rPr>
              <a:t>.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1244900" y="1007269"/>
            <a:ext cx="10501777" cy="3198695"/>
            <a:chOff x="0" y="-28575"/>
            <a:chExt cx="14002370" cy="4264926"/>
          </a:xfrm>
        </p:grpSpPr>
        <p:sp>
          <p:nvSpPr>
            <p:cNvPr id="386" name="TextBox 386"/>
            <p:cNvSpPr txBox="1"/>
            <p:nvPr/>
          </p:nvSpPr>
          <p:spPr>
            <a:xfrm>
              <a:off x="0" y="-28575"/>
              <a:ext cx="14002370" cy="3214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7500" dirty="0">
                  <a:solidFill>
                    <a:srgbClr val="1B1B1B"/>
                  </a:solidFill>
                  <a:latin typeface="League Spartan" panose="00000800000000000000" pitchFamily="50" charset="0"/>
                </a:rPr>
                <a:t>SI TUVIERA QUE EMPEZAR DE CERO...</a:t>
              </a:r>
            </a:p>
          </p:txBody>
        </p:sp>
        <p:sp>
          <p:nvSpPr>
            <p:cNvPr id="387" name="TextBox 387"/>
            <p:cNvSpPr txBox="1"/>
            <p:nvPr/>
          </p:nvSpPr>
          <p:spPr>
            <a:xfrm>
              <a:off x="0" y="3586600"/>
              <a:ext cx="14002370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>
                  <a:solidFill>
                    <a:srgbClr val="2DC5FA"/>
                  </a:solidFill>
                  <a:latin typeface="League Spartan" panose="00000800000000000000" pitchFamily="50" charset="0"/>
                </a:rPr>
                <a:t>Message Encryption &amp; Decryption</a:t>
              </a:r>
            </a:p>
          </p:txBody>
        </p:sp>
      </p:grpSp>
      <p:sp>
        <p:nvSpPr>
          <p:cNvPr id="388" name="TextBox 388"/>
          <p:cNvSpPr txBox="1"/>
          <p:nvPr/>
        </p:nvSpPr>
        <p:spPr>
          <a:xfrm>
            <a:off x="13023211" y="971550"/>
            <a:ext cx="2281443" cy="18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7453"/>
              <a:ext cx="5478477" cy="26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>
                  <a:solidFill>
                    <a:srgbClr val="2DC5FA"/>
                  </a:solidFill>
                  <a:latin typeface="Clear Sans Regular"/>
                </a:rPr>
                <a:t>IRONHACK - ALBERTO PIÑÓN FORMOSO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337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s-MX" sz="4800" dirty="0">
                <a:solidFill>
                  <a:srgbClr val="1B1B1B"/>
                </a:solidFill>
                <a:latin typeface="Clear Sans Regular"/>
              </a:rPr>
              <a:t>Idear un mejor cifrado de información.</a:t>
            </a:r>
          </a:p>
          <a:p>
            <a:pPr>
              <a:lnSpc>
                <a:spcPts val="6719"/>
              </a:lnSpc>
            </a:pPr>
            <a:endParaRPr lang="es-MX" sz="4800" dirty="0">
              <a:solidFill>
                <a:srgbClr val="1B1B1B"/>
              </a:solidFill>
              <a:latin typeface="Clear Sans Regular"/>
            </a:endParaRPr>
          </a:p>
          <a:p>
            <a:pPr>
              <a:lnSpc>
                <a:spcPts val="6719"/>
              </a:lnSpc>
            </a:pPr>
            <a:r>
              <a:rPr lang="es-MX" sz="4800" dirty="0">
                <a:solidFill>
                  <a:srgbClr val="1B1B1B"/>
                </a:solidFill>
                <a:latin typeface="Clear Sans Regular"/>
              </a:rPr>
              <a:t>Ponerlo a prueba con otro usuario para encontrar más errores.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1244900" y="1007269"/>
            <a:ext cx="10501777" cy="2014267"/>
            <a:chOff x="0" y="-28575"/>
            <a:chExt cx="14002370" cy="2685689"/>
          </a:xfrm>
        </p:grpSpPr>
        <p:sp>
          <p:nvSpPr>
            <p:cNvPr id="386" name="TextBox 386"/>
            <p:cNvSpPr txBox="1"/>
            <p:nvPr/>
          </p:nvSpPr>
          <p:spPr>
            <a:xfrm>
              <a:off x="0" y="-28575"/>
              <a:ext cx="14002370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7500" dirty="0">
                  <a:solidFill>
                    <a:srgbClr val="1B1B1B"/>
                  </a:solidFill>
                  <a:latin typeface="League Spartan" panose="00000800000000000000" pitchFamily="50" charset="0"/>
                </a:rPr>
                <a:t>MEJORAS</a:t>
              </a:r>
            </a:p>
          </p:txBody>
        </p:sp>
        <p:sp>
          <p:nvSpPr>
            <p:cNvPr id="387" name="TextBox 387"/>
            <p:cNvSpPr txBox="1"/>
            <p:nvPr/>
          </p:nvSpPr>
          <p:spPr>
            <a:xfrm>
              <a:off x="0" y="2007363"/>
              <a:ext cx="14002370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>
                  <a:solidFill>
                    <a:srgbClr val="2DC5FA"/>
                  </a:solidFill>
                  <a:latin typeface="League Spartan" panose="00000800000000000000" pitchFamily="50" charset="0"/>
                </a:rPr>
                <a:t>Message Encryption &amp; Decryption</a:t>
              </a:r>
            </a:p>
          </p:txBody>
        </p:sp>
      </p:grpSp>
      <p:sp>
        <p:nvSpPr>
          <p:cNvPr id="388" name="TextBox 388"/>
          <p:cNvSpPr txBox="1"/>
          <p:nvPr/>
        </p:nvSpPr>
        <p:spPr>
          <a:xfrm>
            <a:off x="13023211" y="971550"/>
            <a:ext cx="2281443" cy="18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5805" y="1160831"/>
            <a:ext cx="3317697" cy="8044740"/>
            <a:chOff x="0" y="0"/>
            <a:chExt cx="4423596" cy="10726320"/>
          </a:xfrm>
        </p:grpSpPr>
        <p:grpSp>
          <p:nvGrpSpPr>
            <p:cNvPr id="3" name="Group 3"/>
            <p:cNvGrpSpPr/>
            <p:nvPr/>
          </p:nvGrpSpPr>
          <p:grpSpPr>
            <a:xfrm>
              <a:off x="3789263" y="9568185"/>
              <a:ext cx="82785" cy="82785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3789263" y="7998564"/>
              <a:ext cx="82785" cy="82785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542979" y="9568185"/>
              <a:ext cx="82785" cy="8278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2979" y="7998564"/>
              <a:ext cx="82785" cy="82785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4327923" y="537155"/>
              <a:ext cx="82785" cy="82785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4327923" y="6917640"/>
              <a:ext cx="82785" cy="82785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4327923" y="3724855"/>
              <a:ext cx="82785" cy="82785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327923" y="10105340"/>
              <a:ext cx="82785" cy="8278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27923" y="2155235"/>
              <a:ext cx="82785" cy="8278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4327923" y="8535719"/>
              <a:ext cx="82785" cy="82785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327923" y="5342935"/>
              <a:ext cx="82785" cy="8278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081639" y="10105340"/>
              <a:ext cx="82785" cy="82785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81639" y="8535719"/>
              <a:ext cx="82785" cy="8278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21500" y="7455836"/>
              <a:ext cx="82785" cy="82785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621500" y="10643536"/>
              <a:ext cx="82785" cy="8278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621500" y="9073915"/>
              <a:ext cx="82785" cy="82785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170465" y="9568185"/>
              <a:ext cx="82785" cy="8278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70465" y="7998564"/>
              <a:ext cx="82785" cy="82785"/>
              <a:chOff x="0" y="0"/>
              <a:chExt cx="6350000" cy="6350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2709126" y="10105340"/>
              <a:ext cx="82785" cy="8278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2709126" y="8535719"/>
              <a:ext cx="82785" cy="82785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122" y="7455836"/>
              <a:ext cx="82785" cy="82785"/>
              <a:chOff x="0" y="0"/>
              <a:chExt cx="6350000" cy="6350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22" y="10643536"/>
              <a:ext cx="82785" cy="82785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122" y="9073915"/>
              <a:ext cx="82785" cy="82785"/>
              <a:chOff x="0" y="0"/>
              <a:chExt cx="6350000" cy="6350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3248987" y="7455836"/>
              <a:ext cx="82785" cy="82785"/>
              <a:chOff x="0" y="0"/>
              <a:chExt cx="6350000" cy="6350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3248987" y="10643536"/>
              <a:ext cx="82785" cy="82785"/>
              <a:chOff x="0" y="0"/>
              <a:chExt cx="6350000" cy="6350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3248987" y="9073915"/>
              <a:ext cx="82785" cy="82785"/>
              <a:chOff x="0" y="0"/>
              <a:chExt cx="6350000" cy="6350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4328002" y="0"/>
              <a:ext cx="82785" cy="82785"/>
              <a:chOff x="0" y="0"/>
              <a:chExt cx="1913890" cy="19138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4328002" y="6380485"/>
              <a:ext cx="82785" cy="82785"/>
              <a:chOff x="0" y="0"/>
              <a:chExt cx="1913890" cy="19138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4328002" y="3187700"/>
              <a:ext cx="82785" cy="82785"/>
              <a:chOff x="0" y="0"/>
              <a:chExt cx="1913890" cy="19138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328002" y="9568185"/>
              <a:ext cx="82785" cy="82785"/>
              <a:chOff x="0" y="0"/>
              <a:chExt cx="1913890" cy="191389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328002" y="1618080"/>
              <a:ext cx="82785" cy="82785"/>
              <a:chOff x="0" y="0"/>
              <a:chExt cx="1913890" cy="191389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328002" y="7998564"/>
              <a:ext cx="82785" cy="82785"/>
              <a:chOff x="0" y="0"/>
              <a:chExt cx="1913890" cy="191389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328002" y="4805780"/>
              <a:ext cx="82785" cy="82785"/>
              <a:chOff x="0" y="0"/>
              <a:chExt cx="1913890" cy="191389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081718" y="9568185"/>
              <a:ext cx="82785" cy="82785"/>
              <a:chOff x="0" y="0"/>
              <a:chExt cx="1913890" cy="191389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081718" y="7998564"/>
              <a:ext cx="82785" cy="82785"/>
              <a:chOff x="0" y="0"/>
              <a:chExt cx="1913890" cy="19138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1620378" y="10105340"/>
              <a:ext cx="82785" cy="82785"/>
              <a:chOff x="0" y="0"/>
              <a:chExt cx="1913890" cy="191389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1620378" y="8535719"/>
              <a:ext cx="82785" cy="82785"/>
              <a:chOff x="0" y="0"/>
              <a:chExt cx="1913890" cy="191389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160239" y="7455836"/>
              <a:ext cx="82785" cy="82785"/>
              <a:chOff x="0" y="0"/>
              <a:chExt cx="1913890" cy="191389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160239" y="10643536"/>
              <a:ext cx="82785" cy="82785"/>
              <a:chOff x="0" y="0"/>
              <a:chExt cx="1913890" cy="191389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60239" y="9073915"/>
              <a:ext cx="82785" cy="82785"/>
              <a:chOff x="0" y="0"/>
              <a:chExt cx="1913890" cy="19138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789263" y="7455836"/>
              <a:ext cx="82785" cy="82785"/>
              <a:chOff x="0" y="0"/>
              <a:chExt cx="1913890" cy="191389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789263" y="10643536"/>
              <a:ext cx="82785" cy="82785"/>
              <a:chOff x="0" y="0"/>
              <a:chExt cx="1913890" cy="19138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789263" y="9073915"/>
              <a:ext cx="82785" cy="82785"/>
              <a:chOff x="0" y="0"/>
              <a:chExt cx="1913890" cy="191389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542979" y="7455836"/>
              <a:ext cx="82785" cy="82785"/>
              <a:chOff x="0" y="0"/>
              <a:chExt cx="1913890" cy="191389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542979" y="10643536"/>
              <a:ext cx="82785" cy="82785"/>
              <a:chOff x="0" y="0"/>
              <a:chExt cx="1913890" cy="191389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542979" y="9073915"/>
              <a:ext cx="82785" cy="82785"/>
              <a:chOff x="0" y="0"/>
              <a:chExt cx="1913890" cy="1913890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709204" y="9568185"/>
              <a:ext cx="82785" cy="82785"/>
              <a:chOff x="0" y="0"/>
              <a:chExt cx="1913890" cy="191389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709204" y="7998564"/>
              <a:ext cx="82785" cy="82785"/>
              <a:chOff x="0" y="0"/>
              <a:chExt cx="1913890" cy="191389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0" y="10105340"/>
              <a:ext cx="82785" cy="82785"/>
              <a:chOff x="0" y="0"/>
              <a:chExt cx="1913890" cy="191389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0" y="8535719"/>
              <a:ext cx="82785" cy="82785"/>
              <a:chOff x="0" y="0"/>
              <a:chExt cx="1913890" cy="191389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47865" y="10105340"/>
              <a:ext cx="82785" cy="82785"/>
              <a:chOff x="0" y="0"/>
              <a:chExt cx="1913890" cy="191389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47865" y="8535719"/>
              <a:ext cx="82785" cy="82785"/>
              <a:chOff x="0" y="0"/>
              <a:chExt cx="1913890" cy="191389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7" name="Group 107"/>
            <p:cNvGrpSpPr>
              <a:grpSpLocks noChangeAspect="1"/>
            </p:cNvGrpSpPr>
            <p:nvPr/>
          </p:nvGrpSpPr>
          <p:grpSpPr>
            <a:xfrm>
              <a:off x="1620457" y="9568185"/>
              <a:ext cx="95594" cy="82785"/>
              <a:chOff x="0" y="0"/>
              <a:chExt cx="6350000" cy="54991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09" name="Group 109"/>
            <p:cNvGrpSpPr>
              <a:grpSpLocks noChangeAspect="1"/>
            </p:cNvGrpSpPr>
            <p:nvPr/>
          </p:nvGrpSpPr>
          <p:grpSpPr>
            <a:xfrm>
              <a:off x="1620457" y="7998564"/>
              <a:ext cx="95594" cy="82785"/>
              <a:chOff x="0" y="0"/>
              <a:chExt cx="6350000" cy="54991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1" name="Group 111"/>
            <p:cNvGrpSpPr>
              <a:grpSpLocks noChangeAspect="1"/>
            </p:cNvGrpSpPr>
            <p:nvPr/>
          </p:nvGrpSpPr>
          <p:grpSpPr>
            <a:xfrm>
              <a:off x="2159118" y="10105340"/>
              <a:ext cx="95594" cy="82785"/>
              <a:chOff x="0" y="0"/>
              <a:chExt cx="6350000" cy="54991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3" name="Group 113"/>
            <p:cNvGrpSpPr>
              <a:grpSpLocks noChangeAspect="1"/>
            </p:cNvGrpSpPr>
            <p:nvPr/>
          </p:nvGrpSpPr>
          <p:grpSpPr>
            <a:xfrm>
              <a:off x="2159118" y="8535719"/>
              <a:ext cx="95594" cy="82785"/>
              <a:chOff x="0" y="0"/>
              <a:chExt cx="6350000" cy="549910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5" name="Group 115"/>
            <p:cNvGrpSpPr>
              <a:grpSpLocks noChangeAspect="1"/>
            </p:cNvGrpSpPr>
            <p:nvPr/>
          </p:nvGrpSpPr>
          <p:grpSpPr>
            <a:xfrm>
              <a:off x="2698978" y="7455836"/>
              <a:ext cx="95594" cy="82785"/>
              <a:chOff x="0" y="0"/>
              <a:chExt cx="6350000" cy="5499100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7" name="Group 117"/>
            <p:cNvGrpSpPr>
              <a:grpSpLocks noChangeAspect="1"/>
            </p:cNvGrpSpPr>
            <p:nvPr/>
          </p:nvGrpSpPr>
          <p:grpSpPr>
            <a:xfrm>
              <a:off x="2698978" y="10643536"/>
              <a:ext cx="95594" cy="82785"/>
              <a:chOff x="0" y="0"/>
              <a:chExt cx="6350000" cy="54991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19" name="Group 119"/>
            <p:cNvGrpSpPr>
              <a:grpSpLocks noChangeAspect="1"/>
            </p:cNvGrpSpPr>
            <p:nvPr/>
          </p:nvGrpSpPr>
          <p:grpSpPr>
            <a:xfrm>
              <a:off x="2698978" y="9073915"/>
              <a:ext cx="95594" cy="82785"/>
              <a:chOff x="0" y="0"/>
              <a:chExt cx="6350000" cy="5499100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1" name="Group 121"/>
            <p:cNvGrpSpPr>
              <a:grpSpLocks noChangeAspect="1"/>
            </p:cNvGrpSpPr>
            <p:nvPr/>
          </p:nvGrpSpPr>
          <p:grpSpPr>
            <a:xfrm>
              <a:off x="4328002" y="1075351"/>
              <a:ext cx="95594" cy="82785"/>
              <a:chOff x="0" y="0"/>
              <a:chExt cx="6350000" cy="54991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3" name="Group 123"/>
            <p:cNvGrpSpPr>
              <a:grpSpLocks noChangeAspect="1"/>
            </p:cNvGrpSpPr>
            <p:nvPr/>
          </p:nvGrpSpPr>
          <p:grpSpPr>
            <a:xfrm>
              <a:off x="4328002" y="7455836"/>
              <a:ext cx="95594" cy="82785"/>
              <a:chOff x="0" y="0"/>
              <a:chExt cx="6350000" cy="54991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5" name="Group 125"/>
            <p:cNvGrpSpPr>
              <a:grpSpLocks noChangeAspect="1"/>
            </p:cNvGrpSpPr>
            <p:nvPr/>
          </p:nvGrpSpPr>
          <p:grpSpPr>
            <a:xfrm>
              <a:off x="4328002" y="4263051"/>
              <a:ext cx="95594" cy="82785"/>
              <a:chOff x="0" y="0"/>
              <a:chExt cx="6350000" cy="54991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7" name="Group 127"/>
            <p:cNvGrpSpPr>
              <a:grpSpLocks noChangeAspect="1"/>
            </p:cNvGrpSpPr>
            <p:nvPr/>
          </p:nvGrpSpPr>
          <p:grpSpPr>
            <a:xfrm>
              <a:off x="4328002" y="10643536"/>
              <a:ext cx="95594" cy="82785"/>
              <a:chOff x="0" y="0"/>
              <a:chExt cx="6350000" cy="54991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29" name="Group 129"/>
            <p:cNvGrpSpPr>
              <a:grpSpLocks noChangeAspect="1"/>
            </p:cNvGrpSpPr>
            <p:nvPr/>
          </p:nvGrpSpPr>
          <p:grpSpPr>
            <a:xfrm>
              <a:off x="4328002" y="2693431"/>
              <a:ext cx="95594" cy="82785"/>
              <a:chOff x="0" y="0"/>
              <a:chExt cx="6350000" cy="549910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1" name="Group 131"/>
            <p:cNvGrpSpPr>
              <a:grpSpLocks noChangeAspect="1"/>
            </p:cNvGrpSpPr>
            <p:nvPr/>
          </p:nvGrpSpPr>
          <p:grpSpPr>
            <a:xfrm>
              <a:off x="4328002" y="9073915"/>
              <a:ext cx="95594" cy="82785"/>
              <a:chOff x="0" y="0"/>
              <a:chExt cx="6350000" cy="549910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3" name="Group 133"/>
            <p:cNvGrpSpPr>
              <a:grpSpLocks noChangeAspect="1"/>
            </p:cNvGrpSpPr>
            <p:nvPr/>
          </p:nvGrpSpPr>
          <p:grpSpPr>
            <a:xfrm>
              <a:off x="4328002" y="5881131"/>
              <a:ext cx="95594" cy="82785"/>
              <a:chOff x="0" y="0"/>
              <a:chExt cx="6350000" cy="549910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5" name="Group 135"/>
            <p:cNvGrpSpPr>
              <a:grpSpLocks noChangeAspect="1"/>
            </p:cNvGrpSpPr>
            <p:nvPr/>
          </p:nvGrpSpPr>
          <p:grpSpPr>
            <a:xfrm>
              <a:off x="1081718" y="7455836"/>
              <a:ext cx="95594" cy="82785"/>
              <a:chOff x="0" y="0"/>
              <a:chExt cx="6350000" cy="54991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7" name="Group 137"/>
            <p:cNvGrpSpPr>
              <a:grpSpLocks noChangeAspect="1"/>
            </p:cNvGrpSpPr>
            <p:nvPr/>
          </p:nvGrpSpPr>
          <p:grpSpPr>
            <a:xfrm>
              <a:off x="1081718" y="10643536"/>
              <a:ext cx="95594" cy="82785"/>
              <a:chOff x="0" y="0"/>
              <a:chExt cx="6350000" cy="549910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39" name="Group 139"/>
            <p:cNvGrpSpPr>
              <a:grpSpLocks noChangeAspect="1"/>
            </p:cNvGrpSpPr>
            <p:nvPr/>
          </p:nvGrpSpPr>
          <p:grpSpPr>
            <a:xfrm>
              <a:off x="1081718" y="9073915"/>
              <a:ext cx="95594" cy="82785"/>
              <a:chOff x="0" y="0"/>
              <a:chExt cx="6350000" cy="5499100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1" name="Group 141"/>
            <p:cNvGrpSpPr>
              <a:grpSpLocks noChangeAspect="1"/>
            </p:cNvGrpSpPr>
            <p:nvPr/>
          </p:nvGrpSpPr>
          <p:grpSpPr>
            <a:xfrm>
              <a:off x="78" y="9568185"/>
              <a:ext cx="95594" cy="82785"/>
              <a:chOff x="0" y="0"/>
              <a:chExt cx="6350000" cy="5499100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3" name="Group 143"/>
            <p:cNvGrpSpPr>
              <a:grpSpLocks noChangeAspect="1"/>
            </p:cNvGrpSpPr>
            <p:nvPr/>
          </p:nvGrpSpPr>
          <p:grpSpPr>
            <a:xfrm>
              <a:off x="78" y="7998564"/>
              <a:ext cx="95594" cy="82785"/>
              <a:chOff x="0" y="0"/>
              <a:chExt cx="6350000" cy="5499100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5" name="Group 145"/>
            <p:cNvGrpSpPr>
              <a:grpSpLocks noChangeAspect="1"/>
            </p:cNvGrpSpPr>
            <p:nvPr/>
          </p:nvGrpSpPr>
          <p:grpSpPr>
            <a:xfrm>
              <a:off x="3247943" y="9568185"/>
              <a:ext cx="95594" cy="82785"/>
              <a:chOff x="0" y="0"/>
              <a:chExt cx="6350000" cy="5499100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7" name="Group 147"/>
            <p:cNvGrpSpPr>
              <a:grpSpLocks noChangeAspect="1"/>
            </p:cNvGrpSpPr>
            <p:nvPr/>
          </p:nvGrpSpPr>
          <p:grpSpPr>
            <a:xfrm>
              <a:off x="3247943" y="7998564"/>
              <a:ext cx="95594" cy="82785"/>
              <a:chOff x="0" y="0"/>
              <a:chExt cx="6350000" cy="549910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49" name="Group 149"/>
            <p:cNvGrpSpPr>
              <a:grpSpLocks noChangeAspect="1"/>
            </p:cNvGrpSpPr>
            <p:nvPr/>
          </p:nvGrpSpPr>
          <p:grpSpPr>
            <a:xfrm>
              <a:off x="3782858" y="10105340"/>
              <a:ext cx="95594" cy="82785"/>
              <a:chOff x="0" y="0"/>
              <a:chExt cx="6350000" cy="5499100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1" name="Group 151"/>
            <p:cNvGrpSpPr>
              <a:grpSpLocks noChangeAspect="1"/>
            </p:cNvGrpSpPr>
            <p:nvPr/>
          </p:nvGrpSpPr>
          <p:grpSpPr>
            <a:xfrm>
              <a:off x="3782858" y="8535719"/>
              <a:ext cx="95594" cy="82785"/>
              <a:chOff x="0" y="0"/>
              <a:chExt cx="6350000" cy="549910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3" name="Group 153"/>
            <p:cNvGrpSpPr>
              <a:grpSpLocks noChangeAspect="1"/>
            </p:cNvGrpSpPr>
            <p:nvPr/>
          </p:nvGrpSpPr>
          <p:grpSpPr>
            <a:xfrm>
              <a:off x="536574" y="10105340"/>
              <a:ext cx="95594" cy="82785"/>
              <a:chOff x="0" y="0"/>
              <a:chExt cx="6350000" cy="5499100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5" name="Group 155"/>
            <p:cNvGrpSpPr>
              <a:grpSpLocks noChangeAspect="1"/>
            </p:cNvGrpSpPr>
            <p:nvPr/>
          </p:nvGrpSpPr>
          <p:grpSpPr>
            <a:xfrm>
              <a:off x="536574" y="8535719"/>
              <a:ext cx="95594" cy="82785"/>
              <a:chOff x="0" y="0"/>
              <a:chExt cx="6350000" cy="5499100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3789263" y="0"/>
              <a:ext cx="82785" cy="82785"/>
              <a:chOff x="0" y="0"/>
              <a:chExt cx="6350000" cy="6350000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3789263" y="6380485"/>
              <a:ext cx="82785" cy="82785"/>
              <a:chOff x="0" y="0"/>
              <a:chExt cx="6350000" cy="6350000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3789263" y="3187700"/>
              <a:ext cx="82785" cy="82785"/>
              <a:chOff x="0" y="0"/>
              <a:chExt cx="6350000" cy="635000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3789263" y="1618080"/>
              <a:ext cx="82785" cy="82785"/>
              <a:chOff x="0" y="0"/>
              <a:chExt cx="6350000" cy="6350000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3789263" y="4805780"/>
              <a:ext cx="82785" cy="82785"/>
              <a:chOff x="0" y="0"/>
              <a:chExt cx="6350000" cy="6350000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2979" y="0"/>
              <a:ext cx="82785" cy="82785"/>
              <a:chOff x="0" y="0"/>
              <a:chExt cx="6350000" cy="635000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542979" y="6380485"/>
              <a:ext cx="82785" cy="82785"/>
              <a:chOff x="0" y="0"/>
              <a:chExt cx="6350000" cy="63500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542979" y="3187700"/>
              <a:ext cx="82785" cy="82785"/>
              <a:chOff x="0" y="0"/>
              <a:chExt cx="6350000" cy="6350000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542979" y="1618080"/>
              <a:ext cx="82785" cy="82785"/>
              <a:chOff x="0" y="0"/>
              <a:chExt cx="6350000" cy="635000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542979" y="4805780"/>
              <a:ext cx="82785" cy="82785"/>
              <a:chOff x="0" y="0"/>
              <a:chExt cx="6350000" cy="63500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081639" y="537155"/>
              <a:ext cx="82785" cy="82785"/>
              <a:chOff x="0" y="0"/>
              <a:chExt cx="6350000" cy="6350000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81639" y="6917640"/>
              <a:ext cx="82785" cy="82785"/>
              <a:chOff x="0" y="0"/>
              <a:chExt cx="6350000" cy="635000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1081639" y="3724855"/>
              <a:ext cx="82785" cy="82785"/>
              <a:chOff x="0" y="0"/>
              <a:chExt cx="6350000" cy="6350000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1081639" y="2155235"/>
              <a:ext cx="82785" cy="82785"/>
              <a:chOff x="0" y="0"/>
              <a:chExt cx="6350000" cy="6350000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081639" y="5342935"/>
              <a:ext cx="82785" cy="82785"/>
              <a:chOff x="0" y="0"/>
              <a:chExt cx="6350000" cy="635000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621500" y="1075351"/>
              <a:ext cx="82785" cy="82785"/>
              <a:chOff x="0" y="0"/>
              <a:chExt cx="6350000" cy="6350000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621500" y="4263051"/>
              <a:ext cx="82785" cy="82785"/>
              <a:chOff x="0" y="0"/>
              <a:chExt cx="6350000" cy="6350000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621500" y="2693431"/>
              <a:ext cx="82785" cy="82785"/>
              <a:chOff x="0" y="0"/>
              <a:chExt cx="6350000" cy="635000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1621500" y="5881131"/>
              <a:ext cx="82785" cy="82785"/>
              <a:chOff x="0" y="0"/>
              <a:chExt cx="6350000" cy="6350000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170465" y="0"/>
              <a:ext cx="82785" cy="82785"/>
              <a:chOff x="0" y="0"/>
              <a:chExt cx="6350000" cy="63500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2170465" y="6380485"/>
              <a:ext cx="82785" cy="82785"/>
              <a:chOff x="0" y="0"/>
              <a:chExt cx="6350000" cy="635000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2170465" y="3187700"/>
              <a:ext cx="82785" cy="82785"/>
              <a:chOff x="0" y="0"/>
              <a:chExt cx="6350000" cy="6350000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2170465" y="1618080"/>
              <a:ext cx="82785" cy="82785"/>
              <a:chOff x="0" y="0"/>
              <a:chExt cx="6350000" cy="6350000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2170465" y="4805780"/>
              <a:ext cx="82785" cy="82785"/>
              <a:chOff x="0" y="0"/>
              <a:chExt cx="6350000" cy="6350000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2709126" y="537155"/>
              <a:ext cx="82785" cy="82785"/>
              <a:chOff x="0" y="0"/>
              <a:chExt cx="6350000" cy="6350000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2709126" y="6917640"/>
              <a:ext cx="82785" cy="82785"/>
              <a:chOff x="0" y="0"/>
              <a:chExt cx="6350000" cy="6350000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09126" y="3724855"/>
              <a:ext cx="82785" cy="82785"/>
              <a:chOff x="0" y="0"/>
              <a:chExt cx="6350000" cy="6350000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2709126" y="2155235"/>
              <a:ext cx="82785" cy="82785"/>
              <a:chOff x="0" y="0"/>
              <a:chExt cx="6350000" cy="63500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2709126" y="5342935"/>
              <a:ext cx="82785" cy="82785"/>
              <a:chOff x="0" y="0"/>
              <a:chExt cx="6350000" cy="6350000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5" name="Group 215"/>
            <p:cNvGrpSpPr/>
            <p:nvPr/>
          </p:nvGrpSpPr>
          <p:grpSpPr>
            <a:xfrm>
              <a:off x="1122" y="1075351"/>
              <a:ext cx="82785" cy="82785"/>
              <a:chOff x="0" y="0"/>
              <a:chExt cx="6350000" cy="6350000"/>
            </a:xfrm>
          </p:grpSpPr>
          <p:sp>
            <p:nvSpPr>
              <p:cNvPr id="216" name="Freeform 2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7" name="Group 217"/>
            <p:cNvGrpSpPr/>
            <p:nvPr/>
          </p:nvGrpSpPr>
          <p:grpSpPr>
            <a:xfrm>
              <a:off x="1122" y="4263051"/>
              <a:ext cx="82785" cy="82785"/>
              <a:chOff x="0" y="0"/>
              <a:chExt cx="6350000" cy="6350000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19" name="Group 219"/>
            <p:cNvGrpSpPr/>
            <p:nvPr/>
          </p:nvGrpSpPr>
          <p:grpSpPr>
            <a:xfrm>
              <a:off x="1122" y="2693431"/>
              <a:ext cx="82785" cy="82785"/>
              <a:chOff x="0" y="0"/>
              <a:chExt cx="6350000" cy="6350000"/>
            </a:xfrm>
          </p:grpSpPr>
          <p:sp>
            <p:nvSpPr>
              <p:cNvPr id="220" name="Freeform 2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1" name="Group 221"/>
            <p:cNvGrpSpPr/>
            <p:nvPr/>
          </p:nvGrpSpPr>
          <p:grpSpPr>
            <a:xfrm>
              <a:off x="1122" y="5881131"/>
              <a:ext cx="82785" cy="82785"/>
              <a:chOff x="0" y="0"/>
              <a:chExt cx="6350000" cy="6350000"/>
            </a:xfrm>
          </p:grpSpPr>
          <p:sp>
            <p:nvSpPr>
              <p:cNvPr id="222" name="Freeform 2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3" name="Group 223"/>
            <p:cNvGrpSpPr/>
            <p:nvPr/>
          </p:nvGrpSpPr>
          <p:grpSpPr>
            <a:xfrm>
              <a:off x="3248987" y="1075351"/>
              <a:ext cx="82785" cy="82785"/>
              <a:chOff x="0" y="0"/>
              <a:chExt cx="6350000" cy="6350000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5" name="Group 225"/>
            <p:cNvGrpSpPr/>
            <p:nvPr/>
          </p:nvGrpSpPr>
          <p:grpSpPr>
            <a:xfrm>
              <a:off x="3248987" y="4263051"/>
              <a:ext cx="82785" cy="82785"/>
              <a:chOff x="0" y="0"/>
              <a:chExt cx="6350000" cy="6350000"/>
            </a:xfrm>
          </p:grpSpPr>
          <p:sp>
            <p:nvSpPr>
              <p:cNvPr id="226" name="Freeform 2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7" name="Group 227"/>
            <p:cNvGrpSpPr/>
            <p:nvPr/>
          </p:nvGrpSpPr>
          <p:grpSpPr>
            <a:xfrm>
              <a:off x="3248987" y="2693431"/>
              <a:ext cx="82785" cy="82785"/>
              <a:chOff x="0" y="0"/>
              <a:chExt cx="6350000" cy="6350000"/>
            </a:xfrm>
          </p:grpSpPr>
          <p:sp>
            <p:nvSpPr>
              <p:cNvPr id="228" name="Freeform 2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29" name="Group 229"/>
            <p:cNvGrpSpPr/>
            <p:nvPr/>
          </p:nvGrpSpPr>
          <p:grpSpPr>
            <a:xfrm>
              <a:off x="3248987" y="5881131"/>
              <a:ext cx="82785" cy="82785"/>
              <a:chOff x="0" y="0"/>
              <a:chExt cx="6350000" cy="6350000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1" name="Group 231"/>
            <p:cNvGrpSpPr/>
            <p:nvPr/>
          </p:nvGrpSpPr>
          <p:grpSpPr>
            <a:xfrm>
              <a:off x="1081718" y="0"/>
              <a:ext cx="82785" cy="82785"/>
              <a:chOff x="0" y="0"/>
              <a:chExt cx="1913890" cy="1913890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3" name="Group 233"/>
            <p:cNvGrpSpPr/>
            <p:nvPr/>
          </p:nvGrpSpPr>
          <p:grpSpPr>
            <a:xfrm>
              <a:off x="1081718" y="6380485"/>
              <a:ext cx="82785" cy="82785"/>
              <a:chOff x="0" y="0"/>
              <a:chExt cx="1913890" cy="1913890"/>
            </a:xfrm>
          </p:grpSpPr>
          <p:sp>
            <p:nvSpPr>
              <p:cNvPr id="234" name="Freeform 23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5" name="Group 235"/>
            <p:cNvGrpSpPr/>
            <p:nvPr/>
          </p:nvGrpSpPr>
          <p:grpSpPr>
            <a:xfrm>
              <a:off x="1081718" y="3187700"/>
              <a:ext cx="82785" cy="82785"/>
              <a:chOff x="0" y="0"/>
              <a:chExt cx="1913890" cy="1913890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7" name="Group 237"/>
            <p:cNvGrpSpPr/>
            <p:nvPr/>
          </p:nvGrpSpPr>
          <p:grpSpPr>
            <a:xfrm>
              <a:off x="1081718" y="1618080"/>
              <a:ext cx="82785" cy="82785"/>
              <a:chOff x="0" y="0"/>
              <a:chExt cx="1913890" cy="1913890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39" name="Group 239"/>
            <p:cNvGrpSpPr/>
            <p:nvPr/>
          </p:nvGrpSpPr>
          <p:grpSpPr>
            <a:xfrm>
              <a:off x="1081718" y="4805780"/>
              <a:ext cx="82785" cy="82785"/>
              <a:chOff x="0" y="0"/>
              <a:chExt cx="1913890" cy="1913890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1" name="Group 241"/>
            <p:cNvGrpSpPr/>
            <p:nvPr/>
          </p:nvGrpSpPr>
          <p:grpSpPr>
            <a:xfrm>
              <a:off x="1620378" y="537155"/>
              <a:ext cx="82785" cy="82785"/>
              <a:chOff x="0" y="0"/>
              <a:chExt cx="1913890" cy="1913890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3" name="Group 243"/>
            <p:cNvGrpSpPr/>
            <p:nvPr/>
          </p:nvGrpSpPr>
          <p:grpSpPr>
            <a:xfrm>
              <a:off x="1620378" y="6917640"/>
              <a:ext cx="82785" cy="82785"/>
              <a:chOff x="0" y="0"/>
              <a:chExt cx="1913890" cy="1913890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5" name="Group 245"/>
            <p:cNvGrpSpPr/>
            <p:nvPr/>
          </p:nvGrpSpPr>
          <p:grpSpPr>
            <a:xfrm>
              <a:off x="1620378" y="3724855"/>
              <a:ext cx="82785" cy="82785"/>
              <a:chOff x="0" y="0"/>
              <a:chExt cx="1913890" cy="1913890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7" name="Group 247"/>
            <p:cNvGrpSpPr/>
            <p:nvPr/>
          </p:nvGrpSpPr>
          <p:grpSpPr>
            <a:xfrm>
              <a:off x="1620378" y="2155235"/>
              <a:ext cx="82785" cy="82785"/>
              <a:chOff x="0" y="0"/>
              <a:chExt cx="1913890" cy="1913890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49" name="Group 249"/>
            <p:cNvGrpSpPr/>
            <p:nvPr/>
          </p:nvGrpSpPr>
          <p:grpSpPr>
            <a:xfrm>
              <a:off x="1620378" y="5342935"/>
              <a:ext cx="82785" cy="82785"/>
              <a:chOff x="0" y="0"/>
              <a:chExt cx="1913890" cy="1913890"/>
            </a:xfrm>
          </p:grpSpPr>
          <p:sp>
            <p:nvSpPr>
              <p:cNvPr id="250" name="Freeform 25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1" name="Group 251"/>
            <p:cNvGrpSpPr/>
            <p:nvPr/>
          </p:nvGrpSpPr>
          <p:grpSpPr>
            <a:xfrm>
              <a:off x="2160239" y="1075351"/>
              <a:ext cx="82785" cy="82785"/>
              <a:chOff x="0" y="0"/>
              <a:chExt cx="1913890" cy="1913890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3" name="Group 253"/>
            <p:cNvGrpSpPr/>
            <p:nvPr/>
          </p:nvGrpSpPr>
          <p:grpSpPr>
            <a:xfrm>
              <a:off x="2160239" y="4263051"/>
              <a:ext cx="82785" cy="82785"/>
              <a:chOff x="0" y="0"/>
              <a:chExt cx="1913890" cy="1913890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5" name="Group 255"/>
            <p:cNvGrpSpPr/>
            <p:nvPr/>
          </p:nvGrpSpPr>
          <p:grpSpPr>
            <a:xfrm>
              <a:off x="2160239" y="2693431"/>
              <a:ext cx="82785" cy="82785"/>
              <a:chOff x="0" y="0"/>
              <a:chExt cx="1913890" cy="1913890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7" name="Group 257"/>
            <p:cNvGrpSpPr/>
            <p:nvPr/>
          </p:nvGrpSpPr>
          <p:grpSpPr>
            <a:xfrm>
              <a:off x="2160239" y="5881131"/>
              <a:ext cx="82785" cy="82785"/>
              <a:chOff x="0" y="0"/>
              <a:chExt cx="1913890" cy="1913890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59" name="Group 259"/>
            <p:cNvGrpSpPr/>
            <p:nvPr/>
          </p:nvGrpSpPr>
          <p:grpSpPr>
            <a:xfrm>
              <a:off x="3789263" y="1075351"/>
              <a:ext cx="82785" cy="82785"/>
              <a:chOff x="0" y="0"/>
              <a:chExt cx="1913890" cy="1913890"/>
            </a:xfrm>
          </p:grpSpPr>
          <p:sp>
            <p:nvSpPr>
              <p:cNvPr id="260" name="Freeform 26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1" name="Group 261"/>
            <p:cNvGrpSpPr/>
            <p:nvPr/>
          </p:nvGrpSpPr>
          <p:grpSpPr>
            <a:xfrm>
              <a:off x="3789263" y="4263051"/>
              <a:ext cx="82785" cy="82785"/>
              <a:chOff x="0" y="0"/>
              <a:chExt cx="1913890" cy="1913890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3" name="Group 263"/>
            <p:cNvGrpSpPr/>
            <p:nvPr/>
          </p:nvGrpSpPr>
          <p:grpSpPr>
            <a:xfrm>
              <a:off x="3789263" y="2693431"/>
              <a:ext cx="82785" cy="82785"/>
              <a:chOff x="0" y="0"/>
              <a:chExt cx="1913890" cy="1913890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5" name="Group 265"/>
            <p:cNvGrpSpPr/>
            <p:nvPr/>
          </p:nvGrpSpPr>
          <p:grpSpPr>
            <a:xfrm>
              <a:off x="3789263" y="5881131"/>
              <a:ext cx="82785" cy="82785"/>
              <a:chOff x="0" y="0"/>
              <a:chExt cx="1913890" cy="1913890"/>
            </a:xfrm>
          </p:grpSpPr>
          <p:sp>
            <p:nvSpPr>
              <p:cNvPr id="266" name="Freeform 26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7" name="Group 267"/>
            <p:cNvGrpSpPr/>
            <p:nvPr/>
          </p:nvGrpSpPr>
          <p:grpSpPr>
            <a:xfrm>
              <a:off x="542979" y="1075351"/>
              <a:ext cx="82785" cy="82785"/>
              <a:chOff x="0" y="0"/>
              <a:chExt cx="1913890" cy="191389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69" name="Group 269"/>
            <p:cNvGrpSpPr/>
            <p:nvPr/>
          </p:nvGrpSpPr>
          <p:grpSpPr>
            <a:xfrm>
              <a:off x="542979" y="4263051"/>
              <a:ext cx="82785" cy="82785"/>
              <a:chOff x="0" y="0"/>
              <a:chExt cx="1913890" cy="191389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1" name="Group 271"/>
            <p:cNvGrpSpPr/>
            <p:nvPr/>
          </p:nvGrpSpPr>
          <p:grpSpPr>
            <a:xfrm>
              <a:off x="542979" y="2693431"/>
              <a:ext cx="82785" cy="82785"/>
              <a:chOff x="0" y="0"/>
              <a:chExt cx="1913890" cy="1913890"/>
            </a:xfrm>
          </p:grpSpPr>
          <p:sp>
            <p:nvSpPr>
              <p:cNvPr id="272" name="Freeform 27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3" name="Group 273"/>
            <p:cNvGrpSpPr/>
            <p:nvPr/>
          </p:nvGrpSpPr>
          <p:grpSpPr>
            <a:xfrm>
              <a:off x="542979" y="5881131"/>
              <a:ext cx="82785" cy="82785"/>
              <a:chOff x="0" y="0"/>
              <a:chExt cx="1913890" cy="1913890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5" name="Group 275"/>
            <p:cNvGrpSpPr/>
            <p:nvPr/>
          </p:nvGrpSpPr>
          <p:grpSpPr>
            <a:xfrm>
              <a:off x="2709204" y="0"/>
              <a:ext cx="82785" cy="82785"/>
              <a:chOff x="0" y="0"/>
              <a:chExt cx="1913890" cy="1913890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7" name="Group 277"/>
            <p:cNvGrpSpPr/>
            <p:nvPr/>
          </p:nvGrpSpPr>
          <p:grpSpPr>
            <a:xfrm>
              <a:off x="2709204" y="6380485"/>
              <a:ext cx="82785" cy="82785"/>
              <a:chOff x="0" y="0"/>
              <a:chExt cx="1913890" cy="1913890"/>
            </a:xfrm>
          </p:grpSpPr>
          <p:sp>
            <p:nvSpPr>
              <p:cNvPr id="278" name="Freeform 27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79" name="Group 279"/>
            <p:cNvGrpSpPr/>
            <p:nvPr/>
          </p:nvGrpSpPr>
          <p:grpSpPr>
            <a:xfrm>
              <a:off x="2709204" y="3187700"/>
              <a:ext cx="82785" cy="82785"/>
              <a:chOff x="0" y="0"/>
              <a:chExt cx="1913890" cy="1913890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1" name="Group 281"/>
            <p:cNvGrpSpPr/>
            <p:nvPr/>
          </p:nvGrpSpPr>
          <p:grpSpPr>
            <a:xfrm>
              <a:off x="2709204" y="1618080"/>
              <a:ext cx="82785" cy="82785"/>
              <a:chOff x="0" y="0"/>
              <a:chExt cx="1913890" cy="1913890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3" name="Group 283"/>
            <p:cNvGrpSpPr/>
            <p:nvPr/>
          </p:nvGrpSpPr>
          <p:grpSpPr>
            <a:xfrm>
              <a:off x="2709204" y="4805780"/>
              <a:ext cx="82785" cy="82785"/>
              <a:chOff x="0" y="0"/>
              <a:chExt cx="1913890" cy="1913890"/>
            </a:xfrm>
          </p:grpSpPr>
          <p:sp>
            <p:nvSpPr>
              <p:cNvPr id="284" name="Freeform 28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5" name="Group 285"/>
            <p:cNvGrpSpPr/>
            <p:nvPr/>
          </p:nvGrpSpPr>
          <p:grpSpPr>
            <a:xfrm>
              <a:off x="0" y="537155"/>
              <a:ext cx="82785" cy="82785"/>
              <a:chOff x="0" y="0"/>
              <a:chExt cx="1913890" cy="1913890"/>
            </a:xfrm>
          </p:grpSpPr>
          <p:sp>
            <p:nvSpPr>
              <p:cNvPr id="286" name="Freeform 28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7" name="Group 287"/>
            <p:cNvGrpSpPr/>
            <p:nvPr/>
          </p:nvGrpSpPr>
          <p:grpSpPr>
            <a:xfrm>
              <a:off x="0" y="6917640"/>
              <a:ext cx="82785" cy="82785"/>
              <a:chOff x="0" y="0"/>
              <a:chExt cx="1913890" cy="1913890"/>
            </a:xfrm>
          </p:grpSpPr>
          <p:sp>
            <p:nvSpPr>
              <p:cNvPr id="288" name="Freeform 28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89" name="Group 289"/>
            <p:cNvGrpSpPr/>
            <p:nvPr/>
          </p:nvGrpSpPr>
          <p:grpSpPr>
            <a:xfrm>
              <a:off x="0" y="3724855"/>
              <a:ext cx="82785" cy="82785"/>
              <a:chOff x="0" y="0"/>
              <a:chExt cx="1913890" cy="1913890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1" name="Group 291"/>
            <p:cNvGrpSpPr/>
            <p:nvPr/>
          </p:nvGrpSpPr>
          <p:grpSpPr>
            <a:xfrm>
              <a:off x="0" y="2155235"/>
              <a:ext cx="82785" cy="82785"/>
              <a:chOff x="0" y="0"/>
              <a:chExt cx="1913890" cy="1913890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3" name="Group 293"/>
            <p:cNvGrpSpPr/>
            <p:nvPr/>
          </p:nvGrpSpPr>
          <p:grpSpPr>
            <a:xfrm>
              <a:off x="0" y="5342935"/>
              <a:ext cx="82785" cy="82785"/>
              <a:chOff x="0" y="0"/>
              <a:chExt cx="1913890" cy="1913890"/>
            </a:xfrm>
          </p:grpSpPr>
          <p:sp>
            <p:nvSpPr>
              <p:cNvPr id="294" name="Freeform 29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5" name="Group 295"/>
            <p:cNvGrpSpPr/>
            <p:nvPr/>
          </p:nvGrpSpPr>
          <p:grpSpPr>
            <a:xfrm>
              <a:off x="3247865" y="537155"/>
              <a:ext cx="82785" cy="82785"/>
              <a:chOff x="0" y="0"/>
              <a:chExt cx="1913890" cy="1913890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7" name="Group 297"/>
            <p:cNvGrpSpPr/>
            <p:nvPr/>
          </p:nvGrpSpPr>
          <p:grpSpPr>
            <a:xfrm>
              <a:off x="3247865" y="6917640"/>
              <a:ext cx="82785" cy="82785"/>
              <a:chOff x="0" y="0"/>
              <a:chExt cx="1913890" cy="1913890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299" name="Group 299"/>
            <p:cNvGrpSpPr/>
            <p:nvPr/>
          </p:nvGrpSpPr>
          <p:grpSpPr>
            <a:xfrm>
              <a:off x="3247865" y="3724855"/>
              <a:ext cx="82785" cy="82785"/>
              <a:chOff x="0" y="0"/>
              <a:chExt cx="1913890" cy="1913890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1" name="Group 301"/>
            <p:cNvGrpSpPr/>
            <p:nvPr/>
          </p:nvGrpSpPr>
          <p:grpSpPr>
            <a:xfrm>
              <a:off x="3247865" y="2155235"/>
              <a:ext cx="82785" cy="82785"/>
              <a:chOff x="0" y="0"/>
              <a:chExt cx="1913890" cy="1913890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3" name="Group 303"/>
            <p:cNvGrpSpPr/>
            <p:nvPr/>
          </p:nvGrpSpPr>
          <p:grpSpPr>
            <a:xfrm>
              <a:off x="3247865" y="5342935"/>
              <a:ext cx="82785" cy="82785"/>
              <a:chOff x="0" y="0"/>
              <a:chExt cx="1913890" cy="1913890"/>
            </a:xfrm>
          </p:grpSpPr>
          <p:sp>
            <p:nvSpPr>
              <p:cNvPr id="304" name="Freeform 30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5" name="Group 305"/>
            <p:cNvGrpSpPr>
              <a:grpSpLocks noChangeAspect="1"/>
            </p:cNvGrpSpPr>
            <p:nvPr/>
          </p:nvGrpSpPr>
          <p:grpSpPr>
            <a:xfrm>
              <a:off x="1620457" y="0"/>
              <a:ext cx="95594" cy="82785"/>
              <a:chOff x="0" y="0"/>
              <a:chExt cx="6350000" cy="5499100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7" name="Group 307"/>
            <p:cNvGrpSpPr>
              <a:grpSpLocks noChangeAspect="1"/>
            </p:cNvGrpSpPr>
            <p:nvPr/>
          </p:nvGrpSpPr>
          <p:grpSpPr>
            <a:xfrm>
              <a:off x="1620457" y="6380485"/>
              <a:ext cx="95594" cy="82785"/>
              <a:chOff x="0" y="0"/>
              <a:chExt cx="6350000" cy="5499100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09" name="Group 309"/>
            <p:cNvGrpSpPr>
              <a:grpSpLocks noChangeAspect="1"/>
            </p:cNvGrpSpPr>
            <p:nvPr/>
          </p:nvGrpSpPr>
          <p:grpSpPr>
            <a:xfrm>
              <a:off x="1620457" y="3187700"/>
              <a:ext cx="95594" cy="82785"/>
              <a:chOff x="0" y="0"/>
              <a:chExt cx="6350000" cy="5499100"/>
            </a:xfrm>
          </p:grpSpPr>
          <p:sp>
            <p:nvSpPr>
              <p:cNvPr id="310" name="Freeform 31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1" name="Group 311"/>
            <p:cNvGrpSpPr>
              <a:grpSpLocks noChangeAspect="1"/>
            </p:cNvGrpSpPr>
            <p:nvPr/>
          </p:nvGrpSpPr>
          <p:grpSpPr>
            <a:xfrm>
              <a:off x="1620457" y="1618080"/>
              <a:ext cx="95594" cy="82785"/>
              <a:chOff x="0" y="0"/>
              <a:chExt cx="6350000" cy="5499100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3" name="Group 313"/>
            <p:cNvGrpSpPr>
              <a:grpSpLocks noChangeAspect="1"/>
            </p:cNvGrpSpPr>
            <p:nvPr/>
          </p:nvGrpSpPr>
          <p:grpSpPr>
            <a:xfrm>
              <a:off x="1620457" y="4805780"/>
              <a:ext cx="95594" cy="82785"/>
              <a:chOff x="0" y="0"/>
              <a:chExt cx="6350000" cy="5499100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5" name="Group 315"/>
            <p:cNvGrpSpPr>
              <a:grpSpLocks noChangeAspect="1"/>
            </p:cNvGrpSpPr>
            <p:nvPr/>
          </p:nvGrpSpPr>
          <p:grpSpPr>
            <a:xfrm>
              <a:off x="2159118" y="537155"/>
              <a:ext cx="95594" cy="82785"/>
              <a:chOff x="0" y="0"/>
              <a:chExt cx="6350000" cy="5499100"/>
            </a:xfrm>
          </p:grpSpPr>
          <p:sp>
            <p:nvSpPr>
              <p:cNvPr id="316" name="Freeform 31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7" name="Group 317"/>
            <p:cNvGrpSpPr>
              <a:grpSpLocks noChangeAspect="1"/>
            </p:cNvGrpSpPr>
            <p:nvPr/>
          </p:nvGrpSpPr>
          <p:grpSpPr>
            <a:xfrm>
              <a:off x="2159118" y="6917640"/>
              <a:ext cx="95594" cy="82785"/>
              <a:chOff x="0" y="0"/>
              <a:chExt cx="6350000" cy="5499100"/>
            </a:xfrm>
          </p:grpSpPr>
          <p:sp>
            <p:nvSpPr>
              <p:cNvPr id="318" name="Freeform 31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19" name="Group 319"/>
            <p:cNvGrpSpPr>
              <a:grpSpLocks noChangeAspect="1"/>
            </p:cNvGrpSpPr>
            <p:nvPr/>
          </p:nvGrpSpPr>
          <p:grpSpPr>
            <a:xfrm>
              <a:off x="2159118" y="3724855"/>
              <a:ext cx="95594" cy="82785"/>
              <a:chOff x="0" y="0"/>
              <a:chExt cx="6350000" cy="5499100"/>
            </a:xfrm>
          </p:grpSpPr>
          <p:sp>
            <p:nvSpPr>
              <p:cNvPr id="320" name="Freeform 32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1" name="Group 321"/>
            <p:cNvGrpSpPr>
              <a:grpSpLocks noChangeAspect="1"/>
            </p:cNvGrpSpPr>
            <p:nvPr/>
          </p:nvGrpSpPr>
          <p:grpSpPr>
            <a:xfrm>
              <a:off x="2159118" y="2155235"/>
              <a:ext cx="95594" cy="82785"/>
              <a:chOff x="0" y="0"/>
              <a:chExt cx="6350000" cy="5499100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3" name="Group 323"/>
            <p:cNvGrpSpPr>
              <a:grpSpLocks noChangeAspect="1"/>
            </p:cNvGrpSpPr>
            <p:nvPr/>
          </p:nvGrpSpPr>
          <p:grpSpPr>
            <a:xfrm>
              <a:off x="2159118" y="5342935"/>
              <a:ext cx="95594" cy="82785"/>
              <a:chOff x="0" y="0"/>
              <a:chExt cx="6350000" cy="5499100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5" name="Group 325"/>
            <p:cNvGrpSpPr>
              <a:grpSpLocks noChangeAspect="1"/>
            </p:cNvGrpSpPr>
            <p:nvPr/>
          </p:nvGrpSpPr>
          <p:grpSpPr>
            <a:xfrm>
              <a:off x="2698978" y="1075351"/>
              <a:ext cx="95594" cy="82785"/>
              <a:chOff x="0" y="0"/>
              <a:chExt cx="6350000" cy="5499100"/>
            </a:xfrm>
          </p:grpSpPr>
          <p:sp>
            <p:nvSpPr>
              <p:cNvPr id="326" name="Freeform 32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7" name="Group 327"/>
            <p:cNvGrpSpPr>
              <a:grpSpLocks noChangeAspect="1"/>
            </p:cNvGrpSpPr>
            <p:nvPr/>
          </p:nvGrpSpPr>
          <p:grpSpPr>
            <a:xfrm>
              <a:off x="2698978" y="4263051"/>
              <a:ext cx="95594" cy="82785"/>
              <a:chOff x="0" y="0"/>
              <a:chExt cx="6350000" cy="5499100"/>
            </a:xfrm>
          </p:grpSpPr>
          <p:sp>
            <p:nvSpPr>
              <p:cNvPr id="328" name="Freeform 32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29" name="Group 329"/>
            <p:cNvGrpSpPr>
              <a:grpSpLocks noChangeAspect="1"/>
            </p:cNvGrpSpPr>
            <p:nvPr/>
          </p:nvGrpSpPr>
          <p:grpSpPr>
            <a:xfrm>
              <a:off x="2698978" y="2693431"/>
              <a:ext cx="95594" cy="82785"/>
              <a:chOff x="0" y="0"/>
              <a:chExt cx="6350000" cy="5499100"/>
            </a:xfrm>
          </p:grpSpPr>
          <p:sp>
            <p:nvSpPr>
              <p:cNvPr id="330" name="Freeform 33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1" name="Group 331"/>
            <p:cNvGrpSpPr>
              <a:grpSpLocks noChangeAspect="1"/>
            </p:cNvGrpSpPr>
            <p:nvPr/>
          </p:nvGrpSpPr>
          <p:grpSpPr>
            <a:xfrm>
              <a:off x="2698978" y="5881131"/>
              <a:ext cx="95594" cy="82785"/>
              <a:chOff x="0" y="0"/>
              <a:chExt cx="6350000" cy="5499100"/>
            </a:xfrm>
          </p:grpSpPr>
          <p:sp>
            <p:nvSpPr>
              <p:cNvPr id="332" name="Freeform 33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3" name="Group 333"/>
            <p:cNvGrpSpPr>
              <a:grpSpLocks noChangeAspect="1"/>
            </p:cNvGrpSpPr>
            <p:nvPr/>
          </p:nvGrpSpPr>
          <p:grpSpPr>
            <a:xfrm>
              <a:off x="1081718" y="1075351"/>
              <a:ext cx="95594" cy="82785"/>
              <a:chOff x="0" y="0"/>
              <a:chExt cx="6350000" cy="5499100"/>
            </a:xfrm>
          </p:grpSpPr>
          <p:sp>
            <p:nvSpPr>
              <p:cNvPr id="334" name="Freeform 33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5" name="Group 335"/>
            <p:cNvGrpSpPr>
              <a:grpSpLocks noChangeAspect="1"/>
            </p:cNvGrpSpPr>
            <p:nvPr/>
          </p:nvGrpSpPr>
          <p:grpSpPr>
            <a:xfrm>
              <a:off x="1081718" y="4263051"/>
              <a:ext cx="95594" cy="82785"/>
              <a:chOff x="0" y="0"/>
              <a:chExt cx="6350000" cy="5499100"/>
            </a:xfrm>
          </p:grpSpPr>
          <p:sp>
            <p:nvSpPr>
              <p:cNvPr id="336" name="Freeform 33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7" name="Group 337"/>
            <p:cNvGrpSpPr>
              <a:grpSpLocks noChangeAspect="1"/>
            </p:cNvGrpSpPr>
            <p:nvPr/>
          </p:nvGrpSpPr>
          <p:grpSpPr>
            <a:xfrm>
              <a:off x="1081718" y="2693431"/>
              <a:ext cx="95594" cy="82785"/>
              <a:chOff x="0" y="0"/>
              <a:chExt cx="6350000" cy="5499100"/>
            </a:xfrm>
          </p:grpSpPr>
          <p:sp>
            <p:nvSpPr>
              <p:cNvPr id="338" name="Freeform 33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39" name="Group 339"/>
            <p:cNvGrpSpPr>
              <a:grpSpLocks noChangeAspect="1"/>
            </p:cNvGrpSpPr>
            <p:nvPr/>
          </p:nvGrpSpPr>
          <p:grpSpPr>
            <a:xfrm>
              <a:off x="1081718" y="5881131"/>
              <a:ext cx="95594" cy="82785"/>
              <a:chOff x="0" y="0"/>
              <a:chExt cx="6350000" cy="5499100"/>
            </a:xfrm>
          </p:grpSpPr>
          <p:sp>
            <p:nvSpPr>
              <p:cNvPr id="340" name="Freeform 34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1" name="Group 341"/>
            <p:cNvGrpSpPr>
              <a:grpSpLocks noChangeAspect="1"/>
            </p:cNvGrpSpPr>
            <p:nvPr/>
          </p:nvGrpSpPr>
          <p:grpSpPr>
            <a:xfrm>
              <a:off x="78" y="0"/>
              <a:ext cx="95594" cy="82785"/>
              <a:chOff x="0" y="0"/>
              <a:chExt cx="6350000" cy="5499100"/>
            </a:xfrm>
          </p:grpSpPr>
          <p:sp>
            <p:nvSpPr>
              <p:cNvPr id="342" name="Freeform 34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3" name="Group 343"/>
            <p:cNvGrpSpPr>
              <a:grpSpLocks noChangeAspect="1"/>
            </p:cNvGrpSpPr>
            <p:nvPr/>
          </p:nvGrpSpPr>
          <p:grpSpPr>
            <a:xfrm>
              <a:off x="78" y="6380485"/>
              <a:ext cx="95594" cy="82785"/>
              <a:chOff x="0" y="0"/>
              <a:chExt cx="6350000" cy="5499100"/>
            </a:xfrm>
          </p:grpSpPr>
          <p:sp>
            <p:nvSpPr>
              <p:cNvPr id="344" name="Freeform 34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5" name="Group 345"/>
            <p:cNvGrpSpPr>
              <a:grpSpLocks noChangeAspect="1"/>
            </p:cNvGrpSpPr>
            <p:nvPr/>
          </p:nvGrpSpPr>
          <p:grpSpPr>
            <a:xfrm>
              <a:off x="78" y="3187700"/>
              <a:ext cx="95594" cy="82785"/>
              <a:chOff x="0" y="0"/>
              <a:chExt cx="6350000" cy="5499100"/>
            </a:xfrm>
          </p:grpSpPr>
          <p:sp>
            <p:nvSpPr>
              <p:cNvPr id="346" name="Freeform 34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7" name="Group 347"/>
            <p:cNvGrpSpPr>
              <a:grpSpLocks noChangeAspect="1"/>
            </p:cNvGrpSpPr>
            <p:nvPr/>
          </p:nvGrpSpPr>
          <p:grpSpPr>
            <a:xfrm>
              <a:off x="78" y="1618080"/>
              <a:ext cx="95594" cy="82785"/>
              <a:chOff x="0" y="0"/>
              <a:chExt cx="6350000" cy="5499100"/>
            </a:xfrm>
          </p:grpSpPr>
          <p:sp>
            <p:nvSpPr>
              <p:cNvPr id="348" name="Freeform 34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49" name="Group 349"/>
            <p:cNvGrpSpPr>
              <a:grpSpLocks noChangeAspect="1"/>
            </p:cNvGrpSpPr>
            <p:nvPr/>
          </p:nvGrpSpPr>
          <p:grpSpPr>
            <a:xfrm>
              <a:off x="78" y="4805780"/>
              <a:ext cx="95594" cy="82785"/>
              <a:chOff x="0" y="0"/>
              <a:chExt cx="6350000" cy="5499100"/>
            </a:xfrm>
          </p:grpSpPr>
          <p:sp>
            <p:nvSpPr>
              <p:cNvPr id="350" name="Freeform 35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1" name="Group 351"/>
            <p:cNvGrpSpPr>
              <a:grpSpLocks noChangeAspect="1"/>
            </p:cNvGrpSpPr>
            <p:nvPr/>
          </p:nvGrpSpPr>
          <p:grpSpPr>
            <a:xfrm>
              <a:off x="3247943" y="0"/>
              <a:ext cx="95594" cy="82785"/>
              <a:chOff x="0" y="0"/>
              <a:chExt cx="6350000" cy="5499100"/>
            </a:xfrm>
          </p:grpSpPr>
          <p:sp>
            <p:nvSpPr>
              <p:cNvPr id="352" name="Freeform 35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3" name="Group 353"/>
            <p:cNvGrpSpPr>
              <a:grpSpLocks noChangeAspect="1"/>
            </p:cNvGrpSpPr>
            <p:nvPr/>
          </p:nvGrpSpPr>
          <p:grpSpPr>
            <a:xfrm>
              <a:off x="3247943" y="6380485"/>
              <a:ext cx="95594" cy="82785"/>
              <a:chOff x="0" y="0"/>
              <a:chExt cx="6350000" cy="5499100"/>
            </a:xfrm>
          </p:grpSpPr>
          <p:sp>
            <p:nvSpPr>
              <p:cNvPr id="354" name="Freeform 35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5" name="Group 355"/>
            <p:cNvGrpSpPr>
              <a:grpSpLocks noChangeAspect="1"/>
            </p:cNvGrpSpPr>
            <p:nvPr/>
          </p:nvGrpSpPr>
          <p:grpSpPr>
            <a:xfrm>
              <a:off x="3247943" y="3187700"/>
              <a:ext cx="95594" cy="82785"/>
              <a:chOff x="0" y="0"/>
              <a:chExt cx="6350000" cy="5499100"/>
            </a:xfrm>
          </p:grpSpPr>
          <p:sp>
            <p:nvSpPr>
              <p:cNvPr id="356" name="Freeform 35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7" name="Group 357"/>
            <p:cNvGrpSpPr>
              <a:grpSpLocks noChangeAspect="1"/>
            </p:cNvGrpSpPr>
            <p:nvPr/>
          </p:nvGrpSpPr>
          <p:grpSpPr>
            <a:xfrm>
              <a:off x="3247943" y="1618080"/>
              <a:ext cx="95594" cy="82785"/>
              <a:chOff x="0" y="0"/>
              <a:chExt cx="6350000" cy="5499100"/>
            </a:xfrm>
          </p:grpSpPr>
          <p:sp>
            <p:nvSpPr>
              <p:cNvPr id="358" name="Freeform 35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9" name="Group 359"/>
            <p:cNvGrpSpPr>
              <a:grpSpLocks noChangeAspect="1"/>
            </p:cNvGrpSpPr>
            <p:nvPr/>
          </p:nvGrpSpPr>
          <p:grpSpPr>
            <a:xfrm>
              <a:off x="3247943" y="4805780"/>
              <a:ext cx="95594" cy="82785"/>
              <a:chOff x="0" y="0"/>
              <a:chExt cx="6350000" cy="5499100"/>
            </a:xfrm>
          </p:grpSpPr>
          <p:sp>
            <p:nvSpPr>
              <p:cNvPr id="360" name="Freeform 36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1" name="Group 361"/>
            <p:cNvGrpSpPr>
              <a:grpSpLocks noChangeAspect="1"/>
            </p:cNvGrpSpPr>
            <p:nvPr/>
          </p:nvGrpSpPr>
          <p:grpSpPr>
            <a:xfrm>
              <a:off x="3782858" y="537155"/>
              <a:ext cx="95594" cy="82785"/>
              <a:chOff x="0" y="0"/>
              <a:chExt cx="6350000" cy="5499100"/>
            </a:xfrm>
          </p:grpSpPr>
          <p:sp>
            <p:nvSpPr>
              <p:cNvPr id="362" name="Freeform 36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3" name="Group 363"/>
            <p:cNvGrpSpPr>
              <a:grpSpLocks noChangeAspect="1"/>
            </p:cNvGrpSpPr>
            <p:nvPr/>
          </p:nvGrpSpPr>
          <p:grpSpPr>
            <a:xfrm>
              <a:off x="3782858" y="6917640"/>
              <a:ext cx="95594" cy="82785"/>
              <a:chOff x="0" y="0"/>
              <a:chExt cx="6350000" cy="5499100"/>
            </a:xfrm>
          </p:grpSpPr>
          <p:sp>
            <p:nvSpPr>
              <p:cNvPr id="364" name="Freeform 36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5" name="Group 365"/>
            <p:cNvGrpSpPr>
              <a:grpSpLocks noChangeAspect="1"/>
            </p:cNvGrpSpPr>
            <p:nvPr/>
          </p:nvGrpSpPr>
          <p:grpSpPr>
            <a:xfrm>
              <a:off x="3782858" y="3724855"/>
              <a:ext cx="95594" cy="82785"/>
              <a:chOff x="0" y="0"/>
              <a:chExt cx="6350000" cy="5499100"/>
            </a:xfrm>
          </p:grpSpPr>
          <p:sp>
            <p:nvSpPr>
              <p:cNvPr id="366" name="Freeform 36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7" name="Group 367"/>
            <p:cNvGrpSpPr>
              <a:grpSpLocks noChangeAspect="1"/>
            </p:cNvGrpSpPr>
            <p:nvPr/>
          </p:nvGrpSpPr>
          <p:grpSpPr>
            <a:xfrm>
              <a:off x="3782858" y="2155235"/>
              <a:ext cx="95594" cy="82785"/>
              <a:chOff x="0" y="0"/>
              <a:chExt cx="6350000" cy="5499100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69" name="Group 369"/>
            <p:cNvGrpSpPr>
              <a:grpSpLocks noChangeAspect="1"/>
            </p:cNvGrpSpPr>
            <p:nvPr/>
          </p:nvGrpSpPr>
          <p:grpSpPr>
            <a:xfrm>
              <a:off x="3782858" y="5342935"/>
              <a:ext cx="95594" cy="82785"/>
              <a:chOff x="0" y="0"/>
              <a:chExt cx="6350000" cy="5499100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1" name="Group 371"/>
            <p:cNvGrpSpPr>
              <a:grpSpLocks noChangeAspect="1"/>
            </p:cNvGrpSpPr>
            <p:nvPr/>
          </p:nvGrpSpPr>
          <p:grpSpPr>
            <a:xfrm>
              <a:off x="536574" y="537155"/>
              <a:ext cx="95594" cy="82785"/>
              <a:chOff x="0" y="0"/>
              <a:chExt cx="6350000" cy="5499100"/>
            </a:xfrm>
          </p:grpSpPr>
          <p:sp>
            <p:nvSpPr>
              <p:cNvPr id="372" name="Freeform 372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3" name="Group 373"/>
            <p:cNvGrpSpPr>
              <a:grpSpLocks noChangeAspect="1"/>
            </p:cNvGrpSpPr>
            <p:nvPr/>
          </p:nvGrpSpPr>
          <p:grpSpPr>
            <a:xfrm>
              <a:off x="536574" y="6917640"/>
              <a:ext cx="95594" cy="82785"/>
              <a:chOff x="0" y="0"/>
              <a:chExt cx="6350000" cy="5499100"/>
            </a:xfrm>
          </p:grpSpPr>
          <p:sp>
            <p:nvSpPr>
              <p:cNvPr id="374" name="Freeform 374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5" name="Group 375"/>
            <p:cNvGrpSpPr>
              <a:grpSpLocks noChangeAspect="1"/>
            </p:cNvGrpSpPr>
            <p:nvPr/>
          </p:nvGrpSpPr>
          <p:grpSpPr>
            <a:xfrm>
              <a:off x="536574" y="3724855"/>
              <a:ext cx="95594" cy="82785"/>
              <a:chOff x="0" y="0"/>
              <a:chExt cx="6350000" cy="5499100"/>
            </a:xfrm>
          </p:grpSpPr>
          <p:sp>
            <p:nvSpPr>
              <p:cNvPr id="376" name="Freeform 376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7" name="Group 377"/>
            <p:cNvGrpSpPr>
              <a:grpSpLocks noChangeAspect="1"/>
            </p:cNvGrpSpPr>
            <p:nvPr/>
          </p:nvGrpSpPr>
          <p:grpSpPr>
            <a:xfrm>
              <a:off x="536574" y="2155235"/>
              <a:ext cx="95594" cy="82785"/>
              <a:chOff x="0" y="0"/>
              <a:chExt cx="6350000" cy="5499100"/>
            </a:xfrm>
          </p:grpSpPr>
          <p:sp>
            <p:nvSpPr>
              <p:cNvPr id="378" name="Freeform 378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79" name="Group 379"/>
            <p:cNvGrpSpPr>
              <a:grpSpLocks noChangeAspect="1"/>
            </p:cNvGrpSpPr>
            <p:nvPr/>
          </p:nvGrpSpPr>
          <p:grpSpPr>
            <a:xfrm>
              <a:off x="536574" y="5342935"/>
              <a:ext cx="95594" cy="82785"/>
              <a:chOff x="0" y="0"/>
              <a:chExt cx="6350000" cy="5499100"/>
            </a:xfrm>
          </p:grpSpPr>
          <p:sp>
            <p:nvSpPr>
              <p:cNvPr id="380" name="Freeform 380"/>
              <p:cNvSpPr/>
              <p:nvPr/>
            </p:nvSpPr>
            <p:spPr>
              <a:xfrm>
                <a:off x="0" y="0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</p:grpSp>
      <p:grpSp>
        <p:nvGrpSpPr>
          <p:cNvPr id="381" name="Group 381"/>
          <p:cNvGrpSpPr/>
          <p:nvPr/>
        </p:nvGrpSpPr>
        <p:grpSpPr>
          <a:xfrm rot="5400000">
            <a:off x="14666609" y="6875159"/>
            <a:ext cx="4589724" cy="595658"/>
            <a:chOff x="0" y="0"/>
            <a:chExt cx="6119632" cy="794211"/>
          </a:xfrm>
        </p:grpSpPr>
        <p:sp>
          <p:nvSpPr>
            <p:cNvPr id="382" name="AutoShape 382"/>
            <p:cNvSpPr/>
            <p:nvPr/>
          </p:nvSpPr>
          <p:spPr>
            <a:xfrm>
              <a:off x="0" y="0"/>
              <a:ext cx="6119632" cy="79421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83" name="TextBox 383"/>
            <p:cNvSpPr txBox="1"/>
            <p:nvPr/>
          </p:nvSpPr>
          <p:spPr>
            <a:xfrm>
              <a:off x="320578" y="227453"/>
              <a:ext cx="5478477" cy="26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726"/>
                </a:lnSpc>
              </a:pPr>
              <a:r>
                <a:rPr lang="en-US" sz="1233" spc="61">
                  <a:solidFill>
                    <a:srgbClr val="2DC5FA"/>
                  </a:solidFill>
                  <a:latin typeface="Clear Sans Regular"/>
                </a:rPr>
                <a:t>IRONHACK - ALBERTO PIÑÓN FORMOSO</a:t>
              </a:r>
            </a:p>
          </p:txBody>
        </p:sp>
      </p:grpSp>
      <p:sp>
        <p:nvSpPr>
          <p:cNvPr id="384" name="TextBox 384"/>
          <p:cNvSpPr txBox="1"/>
          <p:nvPr/>
        </p:nvSpPr>
        <p:spPr>
          <a:xfrm>
            <a:off x="1244900" y="3309836"/>
            <a:ext cx="10901920" cy="337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s-MX" sz="4800" dirty="0">
                <a:solidFill>
                  <a:srgbClr val="1B1B1B"/>
                </a:solidFill>
                <a:latin typeface="Clear Sans Regular"/>
              </a:rPr>
              <a:t>Para poner a prueba mis conocimientos traté de utilizar funciones, clases, expresiones regulares y manejo de errores. 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1244900" y="1007269"/>
            <a:ext cx="10501777" cy="2014267"/>
            <a:chOff x="0" y="-28575"/>
            <a:chExt cx="14002370" cy="2685689"/>
          </a:xfrm>
        </p:grpSpPr>
        <p:sp>
          <p:nvSpPr>
            <p:cNvPr id="386" name="TextBox 386"/>
            <p:cNvSpPr txBox="1"/>
            <p:nvPr/>
          </p:nvSpPr>
          <p:spPr>
            <a:xfrm>
              <a:off x="0" y="-28575"/>
              <a:ext cx="14002370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7500" dirty="0">
                  <a:solidFill>
                    <a:srgbClr val="1B1B1B"/>
                  </a:solidFill>
                  <a:latin typeface="League Spartan" panose="00000800000000000000" pitchFamily="50" charset="0"/>
                </a:rPr>
                <a:t>HIGHLIGHTS</a:t>
              </a:r>
            </a:p>
          </p:txBody>
        </p:sp>
        <p:sp>
          <p:nvSpPr>
            <p:cNvPr id="387" name="TextBox 387"/>
            <p:cNvSpPr txBox="1"/>
            <p:nvPr/>
          </p:nvSpPr>
          <p:spPr>
            <a:xfrm>
              <a:off x="0" y="2007363"/>
              <a:ext cx="14002370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>
                  <a:solidFill>
                    <a:srgbClr val="2DC5FA"/>
                  </a:solidFill>
                  <a:latin typeface="League Spartan" panose="00000800000000000000" pitchFamily="50" charset="0"/>
                </a:rPr>
                <a:t>Message Encryption &amp; Decryption</a:t>
              </a:r>
            </a:p>
          </p:txBody>
        </p:sp>
      </p:grpSp>
      <p:sp>
        <p:nvSpPr>
          <p:cNvPr id="388" name="TextBox 388"/>
          <p:cNvSpPr txBox="1"/>
          <p:nvPr/>
        </p:nvSpPr>
        <p:spPr>
          <a:xfrm>
            <a:off x="13023211" y="971550"/>
            <a:ext cx="2281443" cy="18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999"/>
              </a:lnSpc>
            </a:pPr>
            <a:r>
              <a:rPr lang="en-US" sz="11999">
                <a:solidFill>
                  <a:srgbClr val="2BC4FA"/>
                </a:solidFill>
                <a:latin typeface="League Spartan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253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League Spartan Bold</vt:lpstr>
      <vt:lpstr>League Spartan</vt:lpstr>
      <vt:lpstr>Calibri</vt:lpstr>
      <vt:lpstr>Clear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Celeste y Negro Geométrico Patrón Nuevas Contrataciones Recursos Empresarial Presentación</dc:title>
  <dc:creator>Alberto Piñón Formoso</dc:creator>
  <cp:lastModifiedBy>Alberto Piñón Formoso</cp:lastModifiedBy>
  <cp:revision>7</cp:revision>
  <dcterms:created xsi:type="dcterms:W3CDTF">2006-08-16T00:00:00Z</dcterms:created>
  <dcterms:modified xsi:type="dcterms:W3CDTF">2020-08-08T21:19:38Z</dcterms:modified>
  <dc:identifier>DAEEVF5zdxQ</dc:identifier>
</cp:coreProperties>
</file>