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4" r:id="rId18"/>
    <p:sldId id="390" r:id="rId19"/>
    <p:sldId id="389" r:id="rId20"/>
    <p:sldId id="384" r:id="rId21"/>
    <p:sldId id="397" r:id="rId22"/>
    <p:sldId id="395" r:id="rId23"/>
    <p:sldId id="396" r:id="rId24"/>
    <p:sldId id="385" r:id="rId25"/>
    <p:sldId id="377" r:id="rId26"/>
    <p:sldId id="374" r:id="rId27"/>
    <p:sldId id="375" r:id="rId28"/>
    <p:sldId id="378" r:id="rId29"/>
    <p:sldId id="381" r:id="rId30"/>
    <p:sldId id="380" r:id="rId31"/>
    <p:sldId id="382" r:id="rId32"/>
    <p:sldId id="368" r:id="rId33"/>
    <p:sldId id="366" r:id="rId34"/>
    <p:sldId id="364" r:id="rId35"/>
    <p:sldId id="379" r:id="rId36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624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17" y="729001"/>
            <a:ext cx="5686565" cy="5168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1112198"/>
            <a:ext cx="5202941" cy="50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00" y="793005"/>
            <a:ext cx="4930653" cy="5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89" y="1007110"/>
            <a:ext cx="5436621" cy="48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520662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520662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381119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0293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02935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02936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02935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02936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02935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38654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38654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402026" y="3283521"/>
            <a:ext cx="29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980446" y="3283520"/>
            <a:ext cx="29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267727" y="5884320"/>
            <a:ext cx="3241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844326" y="5865069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30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31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1295</Words>
  <Application>Microsoft Office PowerPoint</Application>
  <PresentationFormat>Widescreen</PresentationFormat>
  <Paragraphs>338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335</cp:revision>
  <cp:lastPrinted>2024-07-15T14:40:12Z</cp:lastPrinted>
  <dcterms:created xsi:type="dcterms:W3CDTF">2024-01-11T18:09:01Z</dcterms:created>
  <dcterms:modified xsi:type="dcterms:W3CDTF">2024-09-11T20:10:04Z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