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70" r:id="rId16"/>
    <p:sldId id="372" r:id="rId17"/>
    <p:sldId id="373" r:id="rId18"/>
    <p:sldId id="387" r:id="rId19"/>
    <p:sldId id="388" r:id="rId20"/>
    <p:sldId id="384" r:id="rId21"/>
    <p:sldId id="385" r:id="rId22"/>
    <p:sldId id="377" r:id="rId23"/>
    <p:sldId id="374" r:id="rId24"/>
    <p:sldId id="375" r:id="rId25"/>
    <p:sldId id="378" r:id="rId26"/>
    <p:sldId id="381" r:id="rId27"/>
    <p:sldId id="380" r:id="rId28"/>
    <p:sldId id="382" r:id="rId29"/>
    <p:sldId id="368" r:id="rId30"/>
    <p:sldId id="366" r:id="rId31"/>
    <p:sldId id="364" r:id="rId32"/>
    <p:sldId id="379" r:id="rId33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0678" autoAdjust="0"/>
  </p:normalViewPr>
  <p:slideViewPr>
    <p:cSldViewPr snapToGrid="0">
      <p:cViewPr>
        <p:scale>
          <a:sx n="100" d="100"/>
          <a:sy n="100" d="100"/>
        </p:scale>
        <p:origin x="1086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/>
              <a:t>AI Driving Classification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</a:rPr>
              <a:t>Projeto Informático </a:t>
            </a:r>
            <a:r>
              <a:rPr lang="pt-PT" sz="2000" b="1" dirty="0">
                <a:solidFill>
                  <a:schemeClr val="bg1"/>
                </a:solidFill>
              </a:rPr>
              <a:t>2023/2024</a:t>
            </a:r>
            <a:endParaRPr lang="pt-PT" sz="21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73142" y="3121974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503" y="1356919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6B9F4-AFBB-30A2-550C-93CFDF1966EA}"/>
              </a:ext>
            </a:extLst>
          </p:cNvPr>
          <p:cNvSpPr txBox="1"/>
          <p:nvPr/>
        </p:nvSpPr>
        <p:spPr>
          <a:xfrm>
            <a:off x="2054204" y="5323496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6483-D220-3129-5BDF-4145481F17EA}"/>
              </a:ext>
            </a:extLst>
          </p:cNvPr>
          <p:cNvSpPr txBox="1"/>
          <p:nvPr/>
        </p:nvSpPr>
        <p:spPr>
          <a:xfrm>
            <a:off x="7166503" y="5333504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Normalização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86EC-7E39-B3B2-1F01-A13C8245B2D8}"/>
              </a:ext>
            </a:extLst>
          </p:cNvPr>
          <p:cNvSpPr txBox="1"/>
          <p:nvPr/>
        </p:nvSpPr>
        <p:spPr>
          <a:xfrm rot="16200000">
            <a:off x="801304" y="3297555"/>
            <a:ext cx="495673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Separação dos Dados em Treino e Teste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Stacked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615163"/>
            <a:ext cx="95759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	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adam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loss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metrics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'accuracy'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Bidirectional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112198"/>
            <a:ext cx="96252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2. 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4.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5.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8.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9.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666600"/>
              </a:solidFill>
              <a:effectLst/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14.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15.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'binary_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96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Convolutional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375619"/>
            <a:ext cx="9625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Conv1D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filters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kernel_size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256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7.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128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6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0BF0C3-D1EC-40BC-9068-7C342517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3D054E-BF66-4A80-4A95-477E6815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883870"/>
            <a:ext cx="9753890" cy="1020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D7B7A8-01FE-F619-B2E5-3AD3BE2EA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4028558"/>
            <a:ext cx="9753890" cy="1016560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26050" y="1371874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7" y="35293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70136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F1 </a:t>
                      </a:r>
                      <a:r>
                        <a:rPr lang="pt-PT" sz="2000" i="1" dirty="0">
                          <a:effectLst/>
                        </a:rPr>
                        <a:t>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MPCE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Sílvio </a:t>
            </a:r>
            <a:r>
              <a:rPr lang="pt-PT" sz="1600" dirty="0" err="1">
                <a:solidFill>
                  <a:schemeClr val="tx1"/>
                </a:solidFill>
              </a:rPr>
              <a:t>Priem</a:t>
            </a:r>
            <a:r>
              <a:rPr lang="pt-PT" sz="1600" dirty="0">
                <a:solidFill>
                  <a:schemeClr val="tx1"/>
                </a:solidFill>
              </a:rPr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Orientadores</a:t>
            </a:r>
            <a:endParaRPr lang="pt-PT" sz="1600" b="1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Projeto Informático </a:t>
            </a:r>
            <a:r>
              <a:rPr lang="pt-PT" sz="1600" b="1" dirty="0"/>
              <a:t>2023/2024</a:t>
            </a:r>
            <a:endParaRPr lang="pt-PT" b="1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040" y="1257064"/>
            <a:ext cx="5292570" cy="4343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6E6A48-D439-23E6-BE3F-F9F83A82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3986</TotalTime>
  <Words>1597</Words>
  <Application>Microsoft Office PowerPoint</Application>
  <PresentationFormat>Widescreen</PresentationFormat>
  <Paragraphs>342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– Modelo Stacked LSTM</vt:lpstr>
      <vt:lpstr>Primeira Abordagem – Modelo Bidirectional LSTM</vt:lpstr>
      <vt:lpstr>Primeira Abordagem – Modelo Convolutional LSTM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298</cp:revision>
  <cp:lastPrinted>2024-07-15T14:40:12Z</cp:lastPrinted>
  <dcterms:created xsi:type="dcterms:W3CDTF">2024-01-11T18:09:01Z</dcterms:created>
  <dcterms:modified xsi:type="dcterms:W3CDTF">2024-09-11T12:44:20Z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