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9" r:id="rId11"/>
    <p:sldId id="376" r:id="rId12"/>
    <p:sldId id="359" r:id="rId13"/>
    <p:sldId id="383" r:id="rId14"/>
    <p:sldId id="370" r:id="rId15"/>
    <p:sldId id="372" r:id="rId16"/>
    <p:sldId id="373" r:id="rId17"/>
    <p:sldId id="384" r:id="rId18"/>
    <p:sldId id="385" r:id="rId19"/>
    <p:sldId id="377" r:id="rId20"/>
    <p:sldId id="374" r:id="rId21"/>
    <p:sldId id="375" r:id="rId22"/>
    <p:sldId id="378" r:id="rId23"/>
    <p:sldId id="381" r:id="rId24"/>
    <p:sldId id="380" r:id="rId25"/>
    <p:sldId id="382" r:id="rId26"/>
    <p:sldId id="368" r:id="rId27"/>
    <p:sldId id="366" r:id="rId28"/>
    <p:sldId id="364" r:id="rId29"/>
    <p:sldId id="379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0581" autoAdjust="0"/>
  </p:normalViewPr>
  <p:slideViewPr>
    <p:cSldViewPr snapToGrid="0">
      <p:cViewPr varScale="1">
        <p:scale>
          <a:sx n="74" d="100"/>
          <a:sy n="74" d="100"/>
        </p:scale>
        <p:origin x="2088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</a:rPr>
              <a:t>Projeto Informático </a:t>
            </a:r>
            <a:r>
              <a:rPr lang="pt-PT" sz="2000" b="1" dirty="0">
                <a:solidFill>
                  <a:schemeClr val="bg1"/>
                </a:solidFill>
              </a:rPr>
              <a:t>2023/2024</a:t>
            </a:r>
            <a:endParaRPr lang="pt-PT" sz="21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2121170" y="8514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618185-FB8C-4BD9-8982-D7C94F51E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118" y="1214437"/>
            <a:ext cx="3679331" cy="5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E83B38-C9F4-025E-D3FD-DEC3A45D4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1" y="1284346"/>
            <a:ext cx="1866207" cy="505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C4D40A7D-E148-405F-B035-FFFFE7BBB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656" y="1214437"/>
            <a:ext cx="2737476" cy="51961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29E222AB-8142-70DC-B069-9B7A27E432E3}"/>
              </a:ext>
            </a:extLst>
          </p:cNvPr>
          <p:cNvSpPr txBox="1">
            <a:spLocks/>
          </p:cNvSpPr>
          <p:nvPr/>
        </p:nvSpPr>
        <p:spPr>
          <a:xfrm>
            <a:off x="5143906" y="851406"/>
            <a:ext cx="237181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Bidirectional 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E41E2E24-CA0E-7798-8E92-EB4730D29ACC}"/>
              </a:ext>
            </a:extLst>
          </p:cNvPr>
          <p:cNvSpPr txBox="1">
            <a:spLocks/>
          </p:cNvSpPr>
          <p:nvPr/>
        </p:nvSpPr>
        <p:spPr>
          <a:xfrm>
            <a:off x="8339232" y="851406"/>
            <a:ext cx="26003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Modelos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BF7AD-BC82-EA61-A2B4-B61E33F82E61}"/>
              </a:ext>
            </a:extLst>
          </p:cNvPr>
          <p:cNvSpPr txBox="1"/>
          <p:nvPr/>
        </p:nvSpPr>
        <p:spPr>
          <a:xfrm rot="16200000">
            <a:off x="-974732" y="3146383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Modelos – </a:t>
            </a:r>
            <a:r>
              <a:rPr lang="pt-PT" sz="1600" dirty="0" err="1"/>
              <a:t>Stacked</a:t>
            </a:r>
            <a:r>
              <a:rPr lang="pt-PT" sz="1600" dirty="0"/>
              <a:t> LSTM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860F8-A50A-FD9A-7F3C-0A53B0D534D4}"/>
              </a:ext>
            </a:extLst>
          </p:cNvPr>
          <p:cNvSpPr txBox="1"/>
          <p:nvPr/>
        </p:nvSpPr>
        <p:spPr>
          <a:xfrm rot="16200000">
            <a:off x="2898788" y="3113810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Modelos – </a:t>
            </a:r>
            <a:r>
              <a:rPr lang="pt-PT" sz="1600" dirty="0" err="1"/>
              <a:t>Bidirectional</a:t>
            </a:r>
            <a:r>
              <a:rPr lang="pt-PT" sz="1600" dirty="0"/>
              <a:t> LSTM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C486F-3A1E-1CA9-2701-0E1CED8DEF35}"/>
              </a:ext>
            </a:extLst>
          </p:cNvPr>
          <p:cNvSpPr txBox="1"/>
          <p:nvPr/>
        </p:nvSpPr>
        <p:spPr>
          <a:xfrm rot="16200000">
            <a:off x="5728529" y="3115830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Modelos – </a:t>
            </a:r>
            <a:r>
              <a:rPr lang="pt-PT" sz="1600" dirty="0" err="1"/>
              <a:t>Convolutional</a:t>
            </a:r>
            <a:r>
              <a:rPr lang="pt-PT" sz="1600" dirty="0"/>
              <a:t> LSTM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3D054E-BF66-4A80-4A95-477E6815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883870"/>
            <a:ext cx="9753890" cy="1020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B7A8-01FE-F619-B2E5-3AD3BE2E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4028558"/>
            <a:ext cx="9753890" cy="1016560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26050" y="1371874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7" y="35293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0136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F1 </a:t>
                      </a:r>
                      <a:r>
                        <a:rPr lang="pt-PT" sz="2000" i="1" dirty="0">
                          <a:effectLst/>
                        </a:rPr>
                        <a:t>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Sílvio </a:t>
            </a:r>
            <a:r>
              <a:rPr lang="pt-PT" sz="1600" dirty="0" err="1">
                <a:solidFill>
                  <a:schemeClr val="tx1"/>
                </a:solidFill>
              </a:rPr>
              <a:t>Priem</a:t>
            </a:r>
            <a:r>
              <a:rPr lang="pt-PT" sz="1600" dirty="0">
                <a:solidFill>
                  <a:schemeClr val="tx1"/>
                </a:solidFill>
              </a:rPr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Orientadores</a:t>
            </a:r>
            <a:endParaRPr lang="pt-PT" sz="1600" b="1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Projeto Informático </a:t>
            </a:r>
            <a:r>
              <a:rPr lang="pt-PT" sz="1600" b="1" dirty="0"/>
              <a:t>2023/2024</a:t>
            </a:r>
            <a:endParaRPr lang="pt-PT" b="1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040" y="1257064"/>
            <a:ext cx="5292570" cy="434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6E6A48-D439-23E6-BE3F-F9F83A82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1084</Words>
  <Application>Microsoft Office PowerPoint</Application>
  <PresentationFormat>Widescreen</PresentationFormat>
  <Paragraphs>283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Modelos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295</cp:revision>
  <cp:lastPrinted>2024-07-15T14:40:12Z</cp:lastPrinted>
  <dcterms:created xsi:type="dcterms:W3CDTF">2024-01-11T18:09:01Z</dcterms:created>
  <dcterms:modified xsi:type="dcterms:W3CDTF">2024-09-11T09:47:15Z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