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322" r:id="rId5"/>
    <p:sldId id="321" r:id="rId6"/>
    <p:sldId id="355" r:id="rId7"/>
    <p:sldId id="319" r:id="rId8"/>
    <p:sldId id="318" r:id="rId9"/>
    <p:sldId id="326" r:id="rId10"/>
    <p:sldId id="339" r:id="rId11"/>
    <p:sldId id="336" r:id="rId12"/>
    <p:sldId id="340" r:id="rId13"/>
    <p:sldId id="327" r:id="rId14"/>
    <p:sldId id="349" r:id="rId15"/>
    <p:sldId id="350" r:id="rId16"/>
    <p:sldId id="317" r:id="rId17"/>
    <p:sldId id="342" r:id="rId18"/>
    <p:sldId id="343" r:id="rId19"/>
    <p:sldId id="347" r:id="rId20"/>
    <p:sldId id="346" r:id="rId21"/>
    <p:sldId id="348" r:id="rId22"/>
    <p:sldId id="332" r:id="rId23"/>
    <p:sldId id="352" r:id="rId24"/>
    <p:sldId id="353" r:id="rId25"/>
    <p:sldId id="354" r:id="rId26"/>
    <p:sldId id="357" r:id="rId27"/>
    <p:sldId id="334" r:id="rId28"/>
    <p:sldId id="338" r:id="rId29"/>
    <p:sldId id="310" r:id="rId30"/>
  </p:sldIdLst>
  <p:sldSz cx="12192000" cy="6858000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7261"/>
    <a:srgbClr val="58696B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70983" autoAdjust="0"/>
  </p:normalViewPr>
  <p:slideViewPr>
    <p:cSldViewPr snapToGrid="0">
      <p:cViewPr varScale="1">
        <p:scale>
          <a:sx n="75" d="100"/>
          <a:sy n="75" d="100"/>
        </p:scale>
        <p:origin x="1296" y="54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E7F80-CB27-45ED-BBB4-AF07B23DAF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CE2053A-20C2-43D4-B07B-DB05240E30C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b="0" i="0" baseline="0" dirty="0"/>
            <a:t>Explicar os usos da IA na Cibersegurança</a:t>
          </a:r>
          <a:endParaRPr lang="en-US" dirty="0"/>
        </a:p>
      </dgm:t>
    </dgm:pt>
    <dgm:pt modelId="{8CB748AE-18F6-4F50-83F1-29B161A5BFBF}" type="parTrans" cxnId="{C551EF4C-E1E1-4561-911E-278C6692F099}">
      <dgm:prSet/>
      <dgm:spPr/>
      <dgm:t>
        <a:bodyPr/>
        <a:lstStyle/>
        <a:p>
          <a:endParaRPr lang="en-US"/>
        </a:p>
      </dgm:t>
    </dgm:pt>
    <dgm:pt modelId="{5EE6DC27-54E0-43C0-B76F-E563209D50C7}" type="sibTrans" cxnId="{C551EF4C-E1E1-4561-911E-278C6692F099}">
      <dgm:prSet/>
      <dgm:spPr/>
      <dgm:t>
        <a:bodyPr/>
        <a:lstStyle/>
        <a:p>
          <a:endParaRPr lang="en-US"/>
        </a:p>
      </dgm:t>
    </dgm:pt>
    <dgm:pt modelId="{BB65CE6D-F43E-4EA9-B6A6-762700D83EA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Demonstrar</a:t>
          </a:r>
          <a:r>
            <a:rPr lang="pt-PT" b="0" i="0" baseline="0" dirty="0"/>
            <a:t> a importância crescente da IA na Cibersegurança</a:t>
          </a:r>
          <a:endParaRPr lang="en-US" dirty="0"/>
        </a:p>
      </dgm:t>
    </dgm:pt>
    <dgm:pt modelId="{EC95A496-E1A8-414E-8F5C-CF205A35DD56}" type="sibTrans" cxnId="{EF3EF5CB-D9E0-4FCC-86A1-38418FE6E558}">
      <dgm:prSet/>
      <dgm:spPr/>
      <dgm:t>
        <a:bodyPr/>
        <a:lstStyle/>
        <a:p>
          <a:endParaRPr lang="en-US"/>
        </a:p>
      </dgm:t>
    </dgm:pt>
    <dgm:pt modelId="{CFCE11EC-8544-4C6E-A32D-9D3173643C1E}" type="parTrans" cxnId="{EF3EF5CB-D9E0-4FCC-86A1-38418FE6E558}">
      <dgm:prSet/>
      <dgm:spPr/>
      <dgm:t>
        <a:bodyPr/>
        <a:lstStyle/>
        <a:p>
          <a:endParaRPr lang="en-US"/>
        </a:p>
      </dgm:t>
    </dgm:pt>
    <dgm:pt modelId="{14448B1E-469E-439E-B4B4-6BB8E9FA9CB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b="0" i="0" baseline="0" dirty="0"/>
            <a:t>Sensibilizar sobre novas ameaças potencializadas pela IA</a:t>
          </a:r>
          <a:endParaRPr lang="en-US" dirty="0"/>
        </a:p>
      </dgm:t>
    </dgm:pt>
    <dgm:pt modelId="{830348F2-9B8D-47A2-A5DB-55AE3015752B}" type="sibTrans" cxnId="{228F8A08-766C-4D9A-9D52-322B14A29F76}">
      <dgm:prSet/>
      <dgm:spPr/>
      <dgm:t>
        <a:bodyPr/>
        <a:lstStyle/>
        <a:p>
          <a:endParaRPr lang="en-US"/>
        </a:p>
      </dgm:t>
    </dgm:pt>
    <dgm:pt modelId="{86C96D29-B8A7-4EEE-9AFD-6C4473B856F1}" type="parTrans" cxnId="{228F8A08-766C-4D9A-9D52-322B14A29F76}">
      <dgm:prSet/>
      <dgm:spPr/>
      <dgm:t>
        <a:bodyPr/>
        <a:lstStyle/>
        <a:p>
          <a:endParaRPr lang="en-US"/>
        </a:p>
      </dgm:t>
    </dgm:pt>
    <dgm:pt modelId="{680194FB-512B-4C2C-AFF7-139628895FB2}" type="pres">
      <dgm:prSet presAssocID="{C09E7F80-CB27-45ED-BBB4-AF07B23DAF89}" presName="root" presStyleCnt="0">
        <dgm:presLayoutVars>
          <dgm:dir/>
          <dgm:resizeHandles val="exact"/>
        </dgm:presLayoutVars>
      </dgm:prSet>
      <dgm:spPr/>
    </dgm:pt>
    <dgm:pt modelId="{2CED9581-22F3-4B3B-B67D-C14CA481DC36}" type="pres">
      <dgm:prSet presAssocID="{DCE2053A-20C2-43D4-B07B-DB05240E30C2}" presName="compNode" presStyleCnt="0"/>
      <dgm:spPr/>
    </dgm:pt>
    <dgm:pt modelId="{5E016BAB-9A4A-4390-A34C-F0D505054D90}" type="pres">
      <dgm:prSet presAssocID="{DCE2053A-20C2-43D4-B07B-DB05240E30C2}" presName="bgRect" presStyleLbl="bgShp" presStyleIdx="0" presStyleCnt="3"/>
      <dgm:spPr/>
    </dgm:pt>
    <dgm:pt modelId="{2DE442D8-3B45-4B08-BDEA-6EF2AE56EA78}" type="pres">
      <dgm:prSet presAssocID="{DCE2053A-20C2-43D4-B07B-DB05240E30C2}" presName="iconRect" presStyleLbl="node1" presStyleIdx="0" presStyleCnt="3"/>
      <dgm:spPr>
        <a:ln>
          <a:noFill/>
        </a:ln>
      </dgm:spPr>
    </dgm:pt>
    <dgm:pt modelId="{F92760E9-2CCA-4475-993E-17BE5553FB00}" type="pres">
      <dgm:prSet presAssocID="{DCE2053A-20C2-43D4-B07B-DB05240E30C2}" presName="spaceRect" presStyleCnt="0"/>
      <dgm:spPr/>
    </dgm:pt>
    <dgm:pt modelId="{6AFFFAE8-29BF-4838-997E-66C65AB8CAAF}" type="pres">
      <dgm:prSet presAssocID="{DCE2053A-20C2-43D4-B07B-DB05240E30C2}" presName="parTx" presStyleLbl="revTx" presStyleIdx="0" presStyleCnt="3">
        <dgm:presLayoutVars>
          <dgm:chMax val="0"/>
          <dgm:chPref val="0"/>
        </dgm:presLayoutVars>
      </dgm:prSet>
      <dgm:spPr/>
    </dgm:pt>
    <dgm:pt modelId="{29009C32-0343-44C2-A959-2749A45C4655}" type="pres">
      <dgm:prSet presAssocID="{5EE6DC27-54E0-43C0-B76F-E563209D50C7}" presName="sibTrans" presStyleCnt="0"/>
      <dgm:spPr/>
    </dgm:pt>
    <dgm:pt modelId="{6E4C411D-2750-4382-A1D7-998D50DFC2FA}" type="pres">
      <dgm:prSet presAssocID="{BB65CE6D-F43E-4EA9-B6A6-762700D83EA2}" presName="compNode" presStyleCnt="0"/>
      <dgm:spPr/>
    </dgm:pt>
    <dgm:pt modelId="{B7E2D505-BA84-4CEC-AB2F-FDA00E13F143}" type="pres">
      <dgm:prSet presAssocID="{BB65CE6D-F43E-4EA9-B6A6-762700D83EA2}" presName="bgRect" presStyleLbl="bgShp" presStyleIdx="1" presStyleCnt="3"/>
      <dgm:spPr/>
    </dgm:pt>
    <dgm:pt modelId="{65B155CA-7981-4AC2-A46B-D4C98C661F20}" type="pres">
      <dgm:prSet presAssocID="{BB65CE6D-F43E-4EA9-B6A6-762700D83EA2}" presName="iconRect" presStyleLbl="node1" presStyleIdx="1" presStyleCnt="3"/>
      <dgm:spPr>
        <a:ln>
          <a:noFill/>
        </a:ln>
      </dgm:spPr>
    </dgm:pt>
    <dgm:pt modelId="{BCF398D5-48B8-40A5-A409-2BDB2EB264DD}" type="pres">
      <dgm:prSet presAssocID="{BB65CE6D-F43E-4EA9-B6A6-762700D83EA2}" presName="spaceRect" presStyleCnt="0"/>
      <dgm:spPr/>
    </dgm:pt>
    <dgm:pt modelId="{FB65CF61-E763-4C7D-8FE3-A062F5CE6DA0}" type="pres">
      <dgm:prSet presAssocID="{BB65CE6D-F43E-4EA9-B6A6-762700D83EA2}" presName="parTx" presStyleLbl="revTx" presStyleIdx="1" presStyleCnt="3">
        <dgm:presLayoutVars>
          <dgm:chMax val="0"/>
          <dgm:chPref val="0"/>
        </dgm:presLayoutVars>
      </dgm:prSet>
      <dgm:spPr/>
    </dgm:pt>
    <dgm:pt modelId="{F791B888-9A1C-42F1-AE46-7FFD1256BCCD}" type="pres">
      <dgm:prSet presAssocID="{EC95A496-E1A8-414E-8F5C-CF205A35DD56}" presName="sibTrans" presStyleCnt="0"/>
      <dgm:spPr/>
    </dgm:pt>
    <dgm:pt modelId="{C88350C9-575E-49EE-8885-630191ECD1CF}" type="pres">
      <dgm:prSet presAssocID="{14448B1E-469E-439E-B4B4-6BB8E9FA9CBF}" presName="compNode" presStyleCnt="0"/>
      <dgm:spPr/>
    </dgm:pt>
    <dgm:pt modelId="{85B18A26-A28E-4745-A208-D63D4C2B8C99}" type="pres">
      <dgm:prSet presAssocID="{14448B1E-469E-439E-B4B4-6BB8E9FA9CBF}" presName="bgRect" presStyleLbl="bgShp" presStyleIdx="2" presStyleCnt="3"/>
      <dgm:spPr/>
    </dgm:pt>
    <dgm:pt modelId="{C0B11B66-B24F-4864-95CD-2F92CB214F99}" type="pres">
      <dgm:prSet presAssocID="{14448B1E-469E-439E-B4B4-6BB8E9FA9CBF}" presName="iconRect" presStyleLbl="node1" presStyleIdx="2" presStyleCnt="3"/>
      <dgm:spPr>
        <a:ln>
          <a:noFill/>
        </a:ln>
      </dgm:spPr>
    </dgm:pt>
    <dgm:pt modelId="{30F081E8-F440-4D42-88C9-524B3F05EEDE}" type="pres">
      <dgm:prSet presAssocID="{14448B1E-469E-439E-B4B4-6BB8E9FA9CBF}" presName="spaceRect" presStyleCnt="0"/>
      <dgm:spPr/>
    </dgm:pt>
    <dgm:pt modelId="{FE57C1BC-8F1E-4AD3-9CDC-53097447FB64}" type="pres">
      <dgm:prSet presAssocID="{14448B1E-469E-439E-B4B4-6BB8E9FA9C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8F8A08-766C-4D9A-9D52-322B14A29F76}" srcId="{C09E7F80-CB27-45ED-BBB4-AF07B23DAF89}" destId="{14448B1E-469E-439E-B4B4-6BB8E9FA9CBF}" srcOrd="2" destOrd="0" parTransId="{86C96D29-B8A7-4EEE-9AFD-6C4473B856F1}" sibTransId="{830348F2-9B8D-47A2-A5DB-55AE3015752B}"/>
    <dgm:cxn modelId="{37E3E822-517A-4DE3-B009-91CF11778A0E}" type="presOf" srcId="{14448B1E-469E-439E-B4B4-6BB8E9FA9CBF}" destId="{FE57C1BC-8F1E-4AD3-9CDC-53097447FB64}" srcOrd="0" destOrd="0" presId="urn:microsoft.com/office/officeart/2018/2/layout/IconVerticalSolidList"/>
    <dgm:cxn modelId="{8F606224-1FF1-4FC2-ADFE-AA88389DE481}" type="presOf" srcId="{DCE2053A-20C2-43D4-B07B-DB05240E30C2}" destId="{6AFFFAE8-29BF-4838-997E-66C65AB8CAAF}" srcOrd="0" destOrd="0" presId="urn:microsoft.com/office/officeart/2018/2/layout/IconVerticalSolidList"/>
    <dgm:cxn modelId="{A5E2CF24-6B40-4E85-BB58-C37E40E3A2A6}" type="presOf" srcId="{BB65CE6D-F43E-4EA9-B6A6-762700D83EA2}" destId="{FB65CF61-E763-4C7D-8FE3-A062F5CE6DA0}" srcOrd="0" destOrd="0" presId="urn:microsoft.com/office/officeart/2018/2/layout/IconVerticalSolidList"/>
    <dgm:cxn modelId="{C551EF4C-E1E1-4561-911E-278C6692F099}" srcId="{C09E7F80-CB27-45ED-BBB4-AF07B23DAF89}" destId="{DCE2053A-20C2-43D4-B07B-DB05240E30C2}" srcOrd="0" destOrd="0" parTransId="{8CB748AE-18F6-4F50-83F1-29B161A5BFBF}" sibTransId="{5EE6DC27-54E0-43C0-B76F-E563209D50C7}"/>
    <dgm:cxn modelId="{BB42FF6F-16F3-43B1-B503-E9F686816819}" type="presOf" srcId="{C09E7F80-CB27-45ED-BBB4-AF07B23DAF89}" destId="{680194FB-512B-4C2C-AFF7-139628895FB2}" srcOrd="0" destOrd="0" presId="urn:microsoft.com/office/officeart/2018/2/layout/IconVerticalSolidList"/>
    <dgm:cxn modelId="{EF3EF5CB-D9E0-4FCC-86A1-38418FE6E558}" srcId="{C09E7F80-CB27-45ED-BBB4-AF07B23DAF89}" destId="{BB65CE6D-F43E-4EA9-B6A6-762700D83EA2}" srcOrd="1" destOrd="0" parTransId="{CFCE11EC-8544-4C6E-A32D-9D3173643C1E}" sibTransId="{EC95A496-E1A8-414E-8F5C-CF205A35DD56}"/>
    <dgm:cxn modelId="{5F5B1FAF-C40E-4E7C-A0AF-6072563AF0D9}" type="presParOf" srcId="{680194FB-512B-4C2C-AFF7-139628895FB2}" destId="{2CED9581-22F3-4B3B-B67D-C14CA481DC36}" srcOrd="0" destOrd="0" presId="urn:microsoft.com/office/officeart/2018/2/layout/IconVerticalSolidList"/>
    <dgm:cxn modelId="{16895B17-E21A-459D-AD8D-A200AFB8935E}" type="presParOf" srcId="{2CED9581-22F3-4B3B-B67D-C14CA481DC36}" destId="{5E016BAB-9A4A-4390-A34C-F0D505054D90}" srcOrd="0" destOrd="0" presId="urn:microsoft.com/office/officeart/2018/2/layout/IconVerticalSolidList"/>
    <dgm:cxn modelId="{C88B1784-70D0-4B3B-9AD9-49DEB7816E73}" type="presParOf" srcId="{2CED9581-22F3-4B3B-B67D-C14CA481DC36}" destId="{2DE442D8-3B45-4B08-BDEA-6EF2AE56EA78}" srcOrd="1" destOrd="0" presId="urn:microsoft.com/office/officeart/2018/2/layout/IconVerticalSolidList"/>
    <dgm:cxn modelId="{BFA7D234-60F2-4E6C-9703-EC40E282D33E}" type="presParOf" srcId="{2CED9581-22F3-4B3B-B67D-C14CA481DC36}" destId="{F92760E9-2CCA-4475-993E-17BE5553FB00}" srcOrd="2" destOrd="0" presId="urn:microsoft.com/office/officeart/2018/2/layout/IconVerticalSolidList"/>
    <dgm:cxn modelId="{2A3E8306-8CFC-47AE-B81E-13042D66DD46}" type="presParOf" srcId="{2CED9581-22F3-4B3B-B67D-C14CA481DC36}" destId="{6AFFFAE8-29BF-4838-997E-66C65AB8CAAF}" srcOrd="3" destOrd="0" presId="urn:microsoft.com/office/officeart/2018/2/layout/IconVerticalSolidList"/>
    <dgm:cxn modelId="{F48D710E-41D6-40E2-9DE0-7E217106A75A}" type="presParOf" srcId="{680194FB-512B-4C2C-AFF7-139628895FB2}" destId="{29009C32-0343-44C2-A959-2749A45C4655}" srcOrd="1" destOrd="0" presId="urn:microsoft.com/office/officeart/2018/2/layout/IconVerticalSolidList"/>
    <dgm:cxn modelId="{48DD3925-1515-478E-9DCB-485DF048C765}" type="presParOf" srcId="{680194FB-512B-4C2C-AFF7-139628895FB2}" destId="{6E4C411D-2750-4382-A1D7-998D50DFC2FA}" srcOrd="2" destOrd="0" presId="urn:microsoft.com/office/officeart/2018/2/layout/IconVerticalSolidList"/>
    <dgm:cxn modelId="{1D16A9BE-41D7-4B03-B814-6DBD090581ED}" type="presParOf" srcId="{6E4C411D-2750-4382-A1D7-998D50DFC2FA}" destId="{B7E2D505-BA84-4CEC-AB2F-FDA00E13F143}" srcOrd="0" destOrd="0" presId="urn:microsoft.com/office/officeart/2018/2/layout/IconVerticalSolidList"/>
    <dgm:cxn modelId="{A02BCEDD-2C48-4C3A-8B48-0A55D71B9050}" type="presParOf" srcId="{6E4C411D-2750-4382-A1D7-998D50DFC2FA}" destId="{65B155CA-7981-4AC2-A46B-D4C98C661F20}" srcOrd="1" destOrd="0" presId="urn:microsoft.com/office/officeart/2018/2/layout/IconVerticalSolidList"/>
    <dgm:cxn modelId="{D8649E60-A015-4CE5-856D-B1DA6E332FA4}" type="presParOf" srcId="{6E4C411D-2750-4382-A1D7-998D50DFC2FA}" destId="{BCF398D5-48B8-40A5-A409-2BDB2EB264DD}" srcOrd="2" destOrd="0" presId="urn:microsoft.com/office/officeart/2018/2/layout/IconVerticalSolidList"/>
    <dgm:cxn modelId="{4BD728BE-8A7F-486A-B8EA-BD12F497E1FB}" type="presParOf" srcId="{6E4C411D-2750-4382-A1D7-998D50DFC2FA}" destId="{FB65CF61-E763-4C7D-8FE3-A062F5CE6DA0}" srcOrd="3" destOrd="0" presId="urn:microsoft.com/office/officeart/2018/2/layout/IconVerticalSolidList"/>
    <dgm:cxn modelId="{E48D0E1D-F33F-4569-97C2-2B94FEF8F0E3}" type="presParOf" srcId="{680194FB-512B-4C2C-AFF7-139628895FB2}" destId="{F791B888-9A1C-42F1-AE46-7FFD1256BCCD}" srcOrd="3" destOrd="0" presId="urn:microsoft.com/office/officeart/2018/2/layout/IconVerticalSolidList"/>
    <dgm:cxn modelId="{BC57177C-FB59-4162-8664-0E4A7BD00866}" type="presParOf" srcId="{680194FB-512B-4C2C-AFF7-139628895FB2}" destId="{C88350C9-575E-49EE-8885-630191ECD1CF}" srcOrd="4" destOrd="0" presId="urn:microsoft.com/office/officeart/2018/2/layout/IconVerticalSolidList"/>
    <dgm:cxn modelId="{D4C645DB-6CF8-4BF3-BE53-C7627802EA03}" type="presParOf" srcId="{C88350C9-575E-49EE-8885-630191ECD1CF}" destId="{85B18A26-A28E-4745-A208-D63D4C2B8C99}" srcOrd="0" destOrd="0" presId="urn:microsoft.com/office/officeart/2018/2/layout/IconVerticalSolidList"/>
    <dgm:cxn modelId="{B47587A6-4B62-42B8-B62D-6D98A09A4A6C}" type="presParOf" srcId="{C88350C9-575E-49EE-8885-630191ECD1CF}" destId="{C0B11B66-B24F-4864-95CD-2F92CB214F99}" srcOrd="1" destOrd="0" presId="urn:microsoft.com/office/officeart/2018/2/layout/IconVerticalSolidList"/>
    <dgm:cxn modelId="{B2FB6E08-F5BD-42E0-9CDB-2B966E0FA235}" type="presParOf" srcId="{C88350C9-575E-49EE-8885-630191ECD1CF}" destId="{30F081E8-F440-4D42-88C9-524B3F05EEDE}" srcOrd="2" destOrd="0" presId="urn:microsoft.com/office/officeart/2018/2/layout/IconVerticalSolidList"/>
    <dgm:cxn modelId="{F71356AC-39BB-41C4-A62F-E835450B0226}" type="presParOf" srcId="{C88350C9-575E-49EE-8885-630191ECD1CF}" destId="{FE57C1BC-8F1E-4AD3-9CDC-53097447FB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052B5C-BB2B-4AC6-8668-D0DC8F6E0B0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876DB92-D341-4C65-BD2A-EF312E2552F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Ampliação da eficácia da Cibersegurança</a:t>
          </a:r>
          <a:endParaRPr lang="en-US" dirty="0"/>
        </a:p>
      </dgm:t>
    </dgm:pt>
    <dgm:pt modelId="{86AAB3A6-243B-4131-9464-0FC42652B842}" type="parTrans" cxnId="{1190C3E8-BF93-44A5-9042-5B832AED609C}">
      <dgm:prSet/>
      <dgm:spPr/>
      <dgm:t>
        <a:bodyPr/>
        <a:lstStyle/>
        <a:p>
          <a:endParaRPr lang="en-US"/>
        </a:p>
      </dgm:t>
    </dgm:pt>
    <dgm:pt modelId="{E69E4654-1310-44D2-8B09-F92FCAA89979}" type="sibTrans" cxnId="{1190C3E8-BF93-44A5-9042-5B832AED609C}">
      <dgm:prSet/>
      <dgm:spPr/>
      <dgm:t>
        <a:bodyPr/>
        <a:lstStyle/>
        <a:p>
          <a:endParaRPr lang="en-US"/>
        </a:p>
      </dgm:t>
    </dgm:pt>
    <dgm:pt modelId="{6E74B66D-B07D-4055-8141-C6D05463276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Evolução da experiência profissional</a:t>
          </a:r>
          <a:endParaRPr lang="en-US" dirty="0"/>
        </a:p>
      </dgm:t>
    </dgm:pt>
    <dgm:pt modelId="{02B1DC57-A808-4D9E-8357-C6198AEFD7AB}" type="parTrans" cxnId="{E5BD1AA9-8654-49C8-989C-96F82AE6FBC2}">
      <dgm:prSet/>
      <dgm:spPr/>
      <dgm:t>
        <a:bodyPr/>
        <a:lstStyle/>
        <a:p>
          <a:endParaRPr lang="en-US"/>
        </a:p>
      </dgm:t>
    </dgm:pt>
    <dgm:pt modelId="{71B2C109-C146-4661-ACAD-3FAFDFC2AF19}" type="sibTrans" cxnId="{E5BD1AA9-8654-49C8-989C-96F82AE6FBC2}">
      <dgm:prSet/>
      <dgm:spPr/>
      <dgm:t>
        <a:bodyPr/>
        <a:lstStyle/>
        <a:p>
          <a:endParaRPr lang="en-US"/>
        </a:p>
      </dgm:t>
    </dgm:pt>
    <dgm:pt modelId="{A4D22711-A6FA-4066-B8C0-F587620F828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Otimizar a gestão de recursos</a:t>
          </a:r>
          <a:endParaRPr lang="en-US" dirty="0"/>
        </a:p>
      </dgm:t>
    </dgm:pt>
    <dgm:pt modelId="{B6C58B52-7EEE-4C5E-B47B-D714538A949C}" type="parTrans" cxnId="{091A6702-A799-40E1-9B4B-8755562D7137}">
      <dgm:prSet/>
      <dgm:spPr/>
      <dgm:t>
        <a:bodyPr/>
        <a:lstStyle/>
        <a:p>
          <a:endParaRPr lang="en-US"/>
        </a:p>
      </dgm:t>
    </dgm:pt>
    <dgm:pt modelId="{78612259-5C0D-4951-8754-B3037B424853}" type="sibTrans" cxnId="{091A6702-A799-40E1-9B4B-8755562D7137}">
      <dgm:prSet/>
      <dgm:spPr/>
      <dgm:t>
        <a:bodyPr/>
        <a:lstStyle/>
        <a:p>
          <a:endParaRPr lang="en-US"/>
        </a:p>
      </dgm:t>
    </dgm:pt>
    <dgm:pt modelId="{F6045772-1218-42ED-8073-A7F638F718D5}" type="pres">
      <dgm:prSet presAssocID="{8E052B5C-BB2B-4AC6-8668-D0DC8F6E0B07}" presName="root" presStyleCnt="0">
        <dgm:presLayoutVars>
          <dgm:dir/>
          <dgm:resizeHandles val="exact"/>
        </dgm:presLayoutVars>
      </dgm:prSet>
      <dgm:spPr/>
    </dgm:pt>
    <dgm:pt modelId="{1B389567-63A5-474A-864A-3AC395522A2C}" type="pres">
      <dgm:prSet presAssocID="{3876DB92-D341-4C65-BD2A-EF312E2552FF}" presName="compNode" presStyleCnt="0"/>
      <dgm:spPr/>
    </dgm:pt>
    <dgm:pt modelId="{1BF9603E-6B12-4553-AC90-F4760180A56A}" type="pres">
      <dgm:prSet presAssocID="{3876DB92-D341-4C65-BD2A-EF312E2552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5600A59-59E6-43BE-AAC1-E27BB307B727}" type="pres">
      <dgm:prSet presAssocID="{3876DB92-D341-4C65-BD2A-EF312E2552FF}" presName="spaceRect" presStyleCnt="0"/>
      <dgm:spPr/>
    </dgm:pt>
    <dgm:pt modelId="{CF28DC10-F98A-4879-A23B-E90B0DB407D5}" type="pres">
      <dgm:prSet presAssocID="{3876DB92-D341-4C65-BD2A-EF312E2552FF}" presName="textRect" presStyleLbl="revTx" presStyleIdx="0" presStyleCnt="3">
        <dgm:presLayoutVars>
          <dgm:chMax val="1"/>
          <dgm:chPref val="1"/>
        </dgm:presLayoutVars>
      </dgm:prSet>
      <dgm:spPr/>
    </dgm:pt>
    <dgm:pt modelId="{DDECDDD5-FED2-4F1C-8932-769009C26D15}" type="pres">
      <dgm:prSet presAssocID="{E69E4654-1310-44D2-8B09-F92FCAA89979}" presName="sibTrans" presStyleCnt="0"/>
      <dgm:spPr/>
    </dgm:pt>
    <dgm:pt modelId="{1F2226E3-EBDC-4358-8DD2-D8AD41957921}" type="pres">
      <dgm:prSet presAssocID="{6E74B66D-B07D-4055-8141-C6D054632764}" presName="compNode" presStyleCnt="0"/>
      <dgm:spPr/>
    </dgm:pt>
    <dgm:pt modelId="{491905FE-1023-4175-92DF-A2F351FBEF61}" type="pres">
      <dgm:prSet presAssocID="{6E74B66D-B07D-4055-8141-C6D0546327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onential Graph with solid fill"/>
        </a:ext>
      </dgm:extLst>
    </dgm:pt>
    <dgm:pt modelId="{4D3CADBC-CB1A-4AC0-894C-7D23CCEADE97}" type="pres">
      <dgm:prSet presAssocID="{6E74B66D-B07D-4055-8141-C6D054632764}" presName="spaceRect" presStyleCnt="0"/>
      <dgm:spPr/>
    </dgm:pt>
    <dgm:pt modelId="{AD3D55CA-5E05-48CC-A122-11817014EEA8}" type="pres">
      <dgm:prSet presAssocID="{6E74B66D-B07D-4055-8141-C6D054632764}" presName="textRect" presStyleLbl="revTx" presStyleIdx="1" presStyleCnt="3">
        <dgm:presLayoutVars>
          <dgm:chMax val="1"/>
          <dgm:chPref val="1"/>
        </dgm:presLayoutVars>
      </dgm:prSet>
      <dgm:spPr/>
    </dgm:pt>
    <dgm:pt modelId="{A46C4DB4-7F79-456F-AC5E-EDD666B1BD82}" type="pres">
      <dgm:prSet presAssocID="{71B2C109-C146-4661-ACAD-3FAFDFC2AF19}" presName="sibTrans" presStyleCnt="0"/>
      <dgm:spPr/>
    </dgm:pt>
    <dgm:pt modelId="{9230555F-4354-49E2-9879-843EAD957511}" type="pres">
      <dgm:prSet presAssocID="{A4D22711-A6FA-4066-B8C0-F587620F8282}" presName="compNode" presStyleCnt="0"/>
      <dgm:spPr/>
    </dgm:pt>
    <dgm:pt modelId="{A11CC7E5-76FD-4B21-B31C-2BB6727B597A}" type="pres">
      <dgm:prSet presAssocID="{A4D22711-A6FA-4066-B8C0-F587620F82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E24DCE70-4008-4F53-9444-DB08899AB72E}" type="pres">
      <dgm:prSet presAssocID="{A4D22711-A6FA-4066-B8C0-F587620F8282}" presName="spaceRect" presStyleCnt="0"/>
      <dgm:spPr/>
    </dgm:pt>
    <dgm:pt modelId="{EAF80A07-4F6D-4393-B340-6AECC0672350}" type="pres">
      <dgm:prSet presAssocID="{A4D22711-A6FA-4066-B8C0-F587620F828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1A6702-A799-40E1-9B4B-8755562D7137}" srcId="{8E052B5C-BB2B-4AC6-8668-D0DC8F6E0B07}" destId="{A4D22711-A6FA-4066-B8C0-F587620F8282}" srcOrd="2" destOrd="0" parTransId="{B6C58B52-7EEE-4C5E-B47B-D714538A949C}" sibTransId="{78612259-5C0D-4951-8754-B3037B424853}"/>
    <dgm:cxn modelId="{4E4A463D-4417-40EB-93F4-8676C88988E0}" type="presOf" srcId="{3876DB92-D341-4C65-BD2A-EF312E2552FF}" destId="{CF28DC10-F98A-4879-A23B-E90B0DB407D5}" srcOrd="0" destOrd="0" presId="urn:microsoft.com/office/officeart/2018/2/layout/IconLabelList"/>
    <dgm:cxn modelId="{6C94B989-4B16-4037-BA9B-E30A6D0FEAE0}" type="presOf" srcId="{8E052B5C-BB2B-4AC6-8668-D0DC8F6E0B07}" destId="{F6045772-1218-42ED-8073-A7F638F718D5}" srcOrd="0" destOrd="0" presId="urn:microsoft.com/office/officeart/2018/2/layout/IconLabelList"/>
    <dgm:cxn modelId="{57E1D990-BC06-44A5-97D5-05CC1F1AA39B}" type="presOf" srcId="{6E74B66D-B07D-4055-8141-C6D054632764}" destId="{AD3D55CA-5E05-48CC-A122-11817014EEA8}" srcOrd="0" destOrd="0" presId="urn:microsoft.com/office/officeart/2018/2/layout/IconLabelList"/>
    <dgm:cxn modelId="{E5BD1AA9-8654-49C8-989C-96F82AE6FBC2}" srcId="{8E052B5C-BB2B-4AC6-8668-D0DC8F6E0B07}" destId="{6E74B66D-B07D-4055-8141-C6D054632764}" srcOrd="1" destOrd="0" parTransId="{02B1DC57-A808-4D9E-8357-C6198AEFD7AB}" sibTransId="{71B2C109-C146-4661-ACAD-3FAFDFC2AF19}"/>
    <dgm:cxn modelId="{4BB116AB-1F2A-45AB-BBCE-3A854E98CCAF}" type="presOf" srcId="{A4D22711-A6FA-4066-B8C0-F587620F8282}" destId="{EAF80A07-4F6D-4393-B340-6AECC0672350}" srcOrd="0" destOrd="0" presId="urn:microsoft.com/office/officeart/2018/2/layout/IconLabelList"/>
    <dgm:cxn modelId="{1190C3E8-BF93-44A5-9042-5B832AED609C}" srcId="{8E052B5C-BB2B-4AC6-8668-D0DC8F6E0B07}" destId="{3876DB92-D341-4C65-BD2A-EF312E2552FF}" srcOrd="0" destOrd="0" parTransId="{86AAB3A6-243B-4131-9464-0FC42652B842}" sibTransId="{E69E4654-1310-44D2-8B09-F92FCAA89979}"/>
    <dgm:cxn modelId="{C346A980-B614-42B1-9196-BBBF1CDB3AF8}" type="presParOf" srcId="{F6045772-1218-42ED-8073-A7F638F718D5}" destId="{1B389567-63A5-474A-864A-3AC395522A2C}" srcOrd="0" destOrd="0" presId="urn:microsoft.com/office/officeart/2018/2/layout/IconLabelList"/>
    <dgm:cxn modelId="{4CFC37A7-EE2E-4B4F-8773-DD0B0712BF36}" type="presParOf" srcId="{1B389567-63A5-474A-864A-3AC395522A2C}" destId="{1BF9603E-6B12-4553-AC90-F4760180A56A}" srcOrd="0" destOrd="0" presId="urn:microsoft.com/office/officeart/2018/2/layout/IconLabelList"/>
    <dgm:cxn modelId="{D323B2E5-E736-405D-8628-89F43E9BF937}" type="presParOf" srcId="{1B389567-63A5-474A-864A-3AC395522A2C}" destId="{75600A59-59E6-43BE-AAC1-E27BB307B727}" srcOrd="1" destOrd="0" presId="urn:microsoft.com/office/officeart/2018/2/layout/IconLabelList"/>
    <dgm:cxn modelId="{DF798085-7B43-41B8-A726-998D748B2095}" type="presParOf" srcId="{1B389567-63A5-474A-864A-3AC395522A2C}" destId="{CF28DC10-F98A-4879-A23B-E90B0DB407D5}" srcOrd="2" destOrd="0" presId="urn:microsoft.com/office/officeart/2018/2/layout/IconLabelList"/>
    <dgm:cxn modelId="{C898C5BF-E61C-4758-AB90-F37A44B81069}" type="presParOf" srcId="{F6045772-1218-42ED-8073-A7F638F718D5}" destId="{DDECDDD5-FED2-4F1C-8932-769009C26D15}" srcOrd="1" destOrd="0" presId="urn:microsoft.com/office/officeart/2018/2/layout/IconLabelList"/>
    <dgm:cxn modelId="{B74A5283-A060-4036-8346-64999A37D8D1}" type="presParOf" srcId="{F6045772-1218-42ED-8073-A7F638F718D5}" destId="{1F2226E3-EBDC-4358-8DD2-D8AD41957921}" srcOrd="2" destOrd="0" presId="urn:microsoft.com/office/officeart/2018/2/layout/IconLabelList"/>
    <dgm:cxn modelId="{C4B75AA9-2743-4F52-9F40-EB8CCCD50B00}" type="presParOf" srcId="{1F2226E3-EBDC-4358-8DD2-D8AD41957921}" destId="{491905FE-1023-4175-92DF-A2F351FBEF61}" srcOrd="0" destOrd="0" presId="urn:microsoft.com/office/officeart/2018/2/layout/IconLabelList"/>
    <dgm:cxn modelId="{AF98D53D-80C5-418C-88A5-24CA708B4C0D}" type="presParOf" srcId="{1F2226E3-EBDC-4358-8DD2-D8AD41957921}" destId="{4D3CADBC-CB1A-4AC0-894C-7D23CCEADE97}" srcOrd="1" destOrd="0" presId="urn:microsoft.com/office/officeart/2018/2/layout/IconLabelList"/>
    <dgm:cxn modelId="{82C3FE24-D514-4961-BBF4-0C136485EAB2}" type="presParOf" srcId="{1F2226E3-EBDC-4358-8DD2-D8AD41957921}" destId="{AD3D55CA-5E05-48CC-A122-11817014EEA8}" srcOrd="2" destOrd="0" presId="urn:microsoft.com/office/officeart/2018/2/layout/IconLabelList"/>
    <dgm:cxn modelId="{A51650F6-5373-4C2D-AA92-806ABF0C4B52}" type="presParOf" srcId="{F6045772-1218-42ED-8073-A7F638F718D5}" destId="{A46C4DB4-7F79-456F-AC5E-EDD666B1BD82}" srcOrd="3" destOrd="0" presId="urn:microsoft.com/office/officeart/2018/2/layout/IconLabelList"/>
    <dgm:cxn modelId="{C631D15A-F8BB-4C4B-B7B9-453E14B19395}" type="presParOf" srcId="{F6045772-1218-42ED-8073-A7F638F718D5}" destId="{9230555F-4354-49E2-9879-843EAD957511}" srcOrd="4" destOrd="0" presId="urn:microsoft.com/office/officeart/2018/2/layout/IconLabelList"/>
    <dgm:cxn modelId="{5A10769E-23F4-4E0C-9515-1AF0C8D099D3}" type="presParOf" srcId="{9230555F-4354-49E2-9879-843EAD957511}" destId="{A11CC7E5-76FD-4B21-B31C-2BB6727B597A}" srcOrd="0" destOrd="0" presId="urn:microsoft.com/office/officeart/2018/2/layout/IconLabelList"/>
    <dgm:cxn modelId="{761E9652-669E-4153-8F08-270F55D4D701}" type="presParOf" srcId="{9230555F-4354-49E2-9879-843EAD957511}" destId="{E24DCE70-4008-4F53-9444-DB08899AB72E}" srcOrd="1" destOrd="0" presId="urn:microsoft.com/office/officeart/2018/2/layout/IconLabelList"/>
    <dgm:cxn modelId="{16EE268B-4B49-47DB-81E7-B4E596F846C2}" type="presParOf" srcId="{9230555F-4354-49E2-9879-843EAD957511}" destId="{EAF80A07-4F6D-4393-B340-6AECC06723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052B5C-BB2B-4AC6-8668-D0DC8F6E0B0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876DB92-D341-4C65-BD2A-EF312E2552F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Reduzir o número de colaboradores</a:t>
          </a:r>
          <a:endParaRPr lang="en-US" dirty="0"/>
        </a:p>
      </dgm:t>
    </dgm:pt>
    <dgm:pt modelId="{E69E4654-1310-44D2-8B09-F92FCAA89979}" type="sibTrans" cxnId="{1190C3E8-BF93-44A5-9042-5B832AED609C}">
      <dgm:prSet/>
      <dgm:spPr/>
      <dgm:t>
        <a:bodyPr/>
        <a:lstStyle/>
        <a:p>
          <a:endParaRPr lang="en-US"/>
        </a:p>
      </dgm:t>
    </dgm:pt>
    <dgm:pt modelId="{86AAB3A6-243B-4131-9464-0FC42652B842}" type="parTrans" cxnId="{1190C3E8-BF93-44A5-9042-5B832AED609C}">
      <dgm:prSet/>
      <dgm:spPr/>
      <dgm:t>
        <a:bodyPr/>
        <a:lstStyle/>
        <a:p>
          <a:endParaRPr lang="en-US"/>
        </a:p>
      </dgm:t>
    </dgm:pt>
    <dgm:pt modelId="{F6045772-1218-42ED-8073-A7F638F718D5}" type="pres">
      <dgm:prSet presAssocID="{8E052B5C-BB2B-4AC6-8668-D0DC8F6E0B07}" presName="root" presStyleCnt="0">
        <dgm:presLayoutVars>
          <dgm:dir/>
          <dgm:resizeHandles val="exact"/>
        </dgm:presLayoutVars>
      </dgm:prSet>
      <dgm:spPr/>
    </dgm:pt>
    <dgm:pt modelId="{1B389567-63A5-474A-864A-3AC395522A2C}" type="pres">
      <dgm:prSet presAssocID="{3876DB92-D341-4C65-BD2A-EF312E2552FF}" presName="compNode" presStyleCnt="0"/>
      <dgm:spPr/>
    </dgm:pt>
    <dgm:pt modelId="{1BF9603E-6B12-4553-AC90-F4760180A56A}" type="pres">
      <dgm:prSet presAssocID="{3876DB92-D341-4C65-BD2A-EF312E2552FF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 graph outline"/>
        </a:ext>
      </dgm:extLst>
    </dgm:pt>
    <dgm:pt modelId="{75600A59-59E6-43BE-AAC1-E27BB307B727}" type="pres">
      <dgm:prSet presAssocID="{3876DB92-D341-4C65-BD2A-EF312E2552FF}" presName="spaceRect" presStyleCnt="0"/>
      <dgm:spPr/>
    </dgm:pt>
    <dgm:pt modelId="{CF28DC10-F98A-4879-A23B-E90B0DB407D5}" type="pres">
      <dgm:prSet presAssocID="{3876DB92-D341-4C65-BD2A-EF312E2552FF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E4A463D-4417-40EB-93F4-8676C88988E0}" type="presOf" srcId="{3876DB92-D341-4C65-BD2A-EF312E2552FF}" destId="{CF28DC10-F98A-4879-A23B-E90B0DB407D5}" srcOrd="0" destOrd="0" presId="urn:microsoft.com/office/officeart/2018/2/layout/IconLabelList"/>
    <dgm:cxn modelId="{6C94B989-4B16-4037-BA9B-E30A6D0FEAE0}" type="presOf" srcId="{8E052B5C-BB2B-4AC6-8668-D0DC8F6E0B07}" destId="{F6045772-1218-42ED-8073-A7F638F718D5}" srcOrd="0" destOrd="0" presId="urn:microsoft.com/office/officeart/2018/2/layout/IconLabelList"/>
    <dgm:cxn modelId="{1190C3E8-BF93-44A5-9042-5B832AED609C}" srcId="{8E052B5C-BB2B-4AC6-8668-D0DC8F6E0B07}" destId="{3876DB92-D341-4C65-BD2A-EF312E2552FF}" srcOrd="0" destOrd="0" parTransId="{86AAB3A6-243B-4131-9464-0FC42652B842}" sibTransId="{E69E4654-1310-44D2-8B09-F92FCAA89979}"/>
    <dgm:cxn modelId="{C346A980-B614-42B1-9196-BBBF1CDB3AF8}" type="presParOf" srcId="{F6045772-1218-42ED-8073-A7F638F718D5}" destId="{1B389567-63A5-474A-864A-3AC395522A2C}" srcOrd="0" destOrd="0" presId="urn:microsoft.com/office/officeart/2018/2/layout/IconLabelList"/>
    <dgm:cxn modelId="{4CFC37A7-EE2E-4B4F-8773-DD0B0712BF36}" type="presParOf" srcId="{1B389567-63A5-474A-864A-3AC395522A2C}" destId="{1BF9603E-6B12-4553-AC90-F4760180A56A}" srcOrd="0" destOrd="0" presId="urn:microsoft.com/office/officeart/2018/2/layout/IconLabelList"/>
    <dgm:cxn modelId="{D323B2E5-E736-405D-8628-89F43E9BF937}" type="presParOf" srcId="{1B389567-63A5-474A-864A-3AC395522A2C}" destId="{75600A59-59E6-43BE-AAC1-E27BB307B727}" srcOrd="1" destOrd="0" presId="urn:microsoft.com/office/officeart/2018/2/layout/IconLabelList"/>
    <dgm:cxn modelId="{DF798085-7B43-41B8-A726-998D748B2095}" type="presParOf" srcId="{1B389567-63A5-474A-864A-3AC395522A2C}" destId="{CF28DC10-F98A-4879-A23B-E90B0DB407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EF7CFF-4DB4-428E-BA02-5432A16961E4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3631B-A191-4026-944E-D7932C6EA835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>
              <a:solidFill>
                <a:schemeClr val="tx1"/>
              </a:solidFill>
            </a:rPr>
            <a:t>Investigação</a:t>
          </a:r>
          <a:endParaRPr lang="en-US" sz="2400" dirty="0">
            <a:solidFill>
              <a:schemeClr val="tx1"/>
            </a:solidFill>
          </a:endParaRPr>
        </a:p>
      </dgm:t>
    </dgm:pt>
    <dgm:pt modelId="{59F9F7BB-6EFD-4FAF-A786-3113E5A73627}" type="parTrans" cxnId="{99F4995B-6960-45EA-9218-21E4E942CB6F}">
      <dgm:prSet/>
      <dgm:spPr/>
      <dgm:t>
        <a:bodyPr/>
        <a:lstStyle/>
        <a:p>
          <a:endParaRPr lang="en-US"/>
        </a:p>
      </dgm:t>
    </dgm:pt>
    <dgm:pt modelId="{5F6AC36A-FB05-41A0-B6A4-B2A02ABB6D07}" type="sibTrans" cxnId="{99F4995B-6960-45EA-9218-21E4E942CB6F}">
      <dgm:prSet/>
      <dgm:spPr/>
      <dgm:t>
        <a:bodyPr/>
        <a:lstStyle/>
        <a:p>
          <a:endParaRPr lang="en-US"/>
        </a:p>
      </dgm:t>
    </dgm:pt>
    <dgm:pt modelId="{AC8557AB-8550-4EA2-AB46-3B487B22E24A}">
      <dgm:prSet/>
      <dgm:spPr/>
      <dgm:t>
        <a:bodyPr/>
        <a:lstStyle/>
        <a:p>
          <a:r>
            <a:rPr lang="pt-PT" b="0" i="0" u="none" dirty="0"/>
            <a:t>Investigação de comportamentos que resultaram na infeção de sistemas com malware, detetando padrões complexos com IA</a:t>
          </a:r>
          <a:endParaRPr lang="en-US" dirty="0"/>
        </a:p>
      </dgm:t>
    </dgm:pt>
    <dgm:pt modelId="{F36C90AA-3E9A-4611-B859-66D74E45AE0D}" type="sibTrans" cxnId="{7F1112F2-1313-4273-8D88-E863D501047F}">
      <dgm:prSet/>
      <dgm:spPr/>
      <dgm:t>
        <a:bodyPr/>
        <a:lstStyle/>
        <a:p>
          <a:endParaRPr lang="en-US"/>
        </a:p>
      </dgm:t>
    </dgm:pt>
    <dgm:pt modelId="{3D03C193-7F5D-41EF-8986-86F9FE944104}" type="parTrans" cxnId="{7F1112F2-1313-4273-8D88-E863D501047F}">
      <dgm:prSet/>
      <dgm:spPr/>
      <dgm:t>
        <a:bodyPr/>
        <a:lstStyle/>
        <a:p>
          <a:endParaRPr lang="en-US"/>
        </a:p>
      </dgm:t>
    </dgm:pt>
    <dgm:pt modelId="{79573887-A3A6-4E8A-AA6A-8EDA82D892F0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>
              <a:solidFill>
                <a:schemeClr val="tx1"/>
              </a:solidFill>
            </a:rPr>
            <a:t>Identificação</a:t>
          </a:r>
          <a:endParaRPr lang="en-US" sz="2400" dirty="0">
            <a:solidFill>
              <a:schemeClr val="tx1"/>
            </a:solidFill>
          </a:endParaRPr>
        </a:p>
      </dgm:t>
    </dgm:pt>
    <dgm:pt modelId="{AE2F9A5E-A245-421E-9FBF-419A2CE6101F}" type="sibTrans" cxnId="{346EB3E9-D014-4A1C-A640-13AC6BB1CEA1}">
      <dgm:prSet/>
      <dgm:spPr/>
      <dgm:t>
        <a:bodyPr/>
        <a:lstStyle/>
        <a:p>
          <a:endParaRPr lang="pt-PT"/>
        </a:p>
      </dgm:t>
    </dgm:pt>
    <dgm:pt modelId="{EE39F704-BAF1-4179-9CDF-A41ABE2489A6}" type="parTrans" cxnId="{346EB3E9-D014-4A1C-A640-13AC6BB1CEA1}">
      <dgm:prSet/>
      <dgm:spPr/>
      <dgm:t>
        <a:bodyPr/>
        <a:lstStyle/>
        <a:p>
          <a:endParaRPr lang="pt-PT"/>
        </a:p>
      </dgm:t>
    </dgm:pt>
    <dgm:pt modelId="{990B8600-A5D6-4F7A-BF4A-C41840EAB051}">
      <dgm:prSet/>
      <dgm:spPr/>
      <dgm:t>
        <a:bodyPr/>
        <a:lstStyle/>
        <a:p>
          <a:r>
            <a:rPr lang="pt-PT" dirty="0"/>
            <a:t>A análise dos registos de sistemas (</a:t>
          </a:r>
          <a:r>
            <a:rPr lang="pt-PT" dirty="0" err="1"/>
            <a:t>logs</a:t>
          </a:r>
          <a:r>
            <a:rPr lang="pt-PT" dirty="0"/>
            <a:t>) permite identificar atividades suspeitas e outliers</a:t>
          </a:r>
        </a:p>
      </dgm:t>
    </dgm:pt>
    <dgm:pt modelId="{540C77D4-CED7-45C7-A0CD-F74A42216A11}" type="parTrans" cxnId="{6D06C60D-B26E-4F3A-AEF6-56772EF88A6E}">
      <dgm:prSet/>
      <dgm:spPr/>
      <dgm:t>
        <a:bodyPr/>
        <a:lstStyle/>
        <a:p>
          <a:endParaRPr lang="pt-PT"/>
        </a:p>
      </dgm:t>
    </dgm:pt>
    <dgm:pt modelId="{07951E0D-4464-4BD0-8DD0-7BF157505B4E}" type="sibTrans" cxnId="{6D06C60D-B26E-4F3A-AEF6-56772EF88A6E}">
      <dgm:prSet/>
      <dgm:spPr/>
      <dgm:t>
        <a:bodyPr/>
        <a:lstStyle/>
        <a:p>
          <a:endParaRPr lang="pt-PT"/>
        </a:p>
      </dgm:t>
    </dgm:pt>
    <dgm:pt modelId="{ECA85AE3-13ED-4772-9218-B9349B6DE995}">
      <dgm:prSet/>
      <dgm:spPr/>
      <dgm:t>
        <a:bodyPr/>
        <a:lstStyle/>
        <a:p>
          <a:r>
            <a:rPr lang="pt-PT" dirty="0"/>
            <a:t>A grande quantidade de dados torna a análise manual impossível</a:t>
          </a:r>
        </a:p>
      </dgm:t>
    </dgm:pt>
    <dgm:pt modelId="{3EBFCEF1-65DB-4ED8-8971-C08E18BC77FC}" type="parTrans" cxnId="{4E2B619E-9FC7-44EC-B0FE-A98C368378F3}">
      <dgm:prSet/>
      <dgm:spPr/>
      <dgm:t>
        <a:bodyPr/>
        <a:lstStyle/>
        <a:p>
          <a:endParaRPr lang="pt-PT"/>
        </a:p>
      </dgm:t>
    </dgm:pt>
    <dgm:pt modelId="{65A2F46B-4F63-44C5-BEE6-AD3B07B474E5}" type="sibTrans" cxnId="{4E2B619E-9FC7-44EC-B0FE-A98C368378F3}">
      <dgm:prSet/>
      <dgm:spPr/>
      <dgm:t>
        <a:bodyPr/>
        <a:lstStyle/>
        <a:p>
          <a:endParaRPr lang="pt-PT"/>
        </a:p>
      </dgm:t>
    </dgm:pt>
    <dgm:pt modelId="{2F55FFD0-1322-4405-9BDD-92BC80201410}">
      <dgm:prSet/>
      <dgm:spPr/>
      <dgm:t>
        <a:bodyPr/>
        <a:lstStyle/>
        <a:p>
          <a:r>
            <a:rPr lang="pt-PT" dirty="0"/>
            <a:t>Uso de Machine Learning</a:t>
          </a:r>
        </a:p>
      </dgm:t>
    </dgm:pt>
    <dgm:pt modelId="{854F48BE-232E-4C02-A22F-46D21D80EED8}" type="parTrans" cxnId="{4C045512-7A8F-4F2E-9C20-A5783840A90C}">
      <dgm:prSet/>
      <dgm:spPr/>
      <dgm:t>
        <a:bodyPr/>
        <a:lstStyle/>
        <a:p>
          <a:endParaRPr lang="pt-PT"/>
        </a:p>
      </dgm:t>
    </dgm:pt>
    <dgm:pt modelId="{CCEA737B-E644-4359-A9FD-4E8641E1D988}" type="sibTrans" cxnId="{4C045512-7A8F-4F2E-9C20-A5783840A90C}">
      <dgm:prSet/>
      <dgm:spPr/>
      <dgm:t>
        <a:bodyPr/>
        <a:lstStyle/>
        <a:p>
          <a:endParaRPr lang="pt-PT"/>
        </a:p>
      </dgm:t>
    </dgm:pt>
    <dgm:pt modelId="{E09BF97D-BAED-49C7-BDE4-CD6411F17BCA}">
      <dgm:prSet/>
      <dgm:spPr/>
      <dgm:t>
        <a:bodyPr/>
        <a:lstStyle/>
        <a:p>
          <a:endParaRPr lang="pt-PT" dirty="0"/>
        </a:p>
      </dgm:t>
    </dgm:pt>
    <dgm:pt modelId="{1F23BAC9-A922-4D5C-B496-3C8C0A3863A3}" type="parTrans" cxnId="{43BF7AD6-8828-4E2E-8897-8308F6FA0A2A}">
      <dgm:prSet/>
      <dgm:spPr/>
      <dgm:t>
        <a:bodyPr/>
        <a:lstStyle/>
        <a:p>
          <a:endParaRPr lang="pt-PT"/>
        </a:p>
      </dgm:t>
    </dgm:pt>
    <dgm:pt modelId="{6F857BBF-B144-4FCE-A729-932B353F78CD}" type="sibTrans" cxnId="{43BF7AD6-8828-4E2E-8897-8308F6FA0A2A}">
      <dgm:prSet/>
      <dgm:spPr/>
      <dgm:t>
        <a:bodyPr/>
        <a:lstStyle/>
        <a:p>
          <a:endParaRPr lang="pt-PT"/>
        </a:p>
      </dgm:t>
    </dgm:pt>
    <dgm:pt modelId="{CFC152B5-CBCD-4579-B559-8CB6FE12BD3E}">
      <dgm:prSet/>
      <dgm:spPr/>
      <dgm:t>
        <a:bodyPr/>
        <a:lstStyle/>
        <a:p>
          <a:endParaRPr lang="pt-PT" dirty="0"/>
        </a:p>
      </dgm:t>
    </dgm:pt>
    <dgm:pt modelId="{45EE63BA-98DC-490A-A530-D3B8283FFFC7}" type="parTrans" cxnId="{CA4932AC-DD3C-4E87-B2D3-648BA864604E}">
      <dgm:prSet/>
      <dgm:spPr/>
      <dgm:t>
        <a:bodyPr/>
        <a:lstStyle/>
        <a:p>
          <a:endParaRPr lang="pt-PT"/>
        </a:p>
      </dgm:t>
    </dgm:pt>
    <dgm:pt modelId="{5106146A-FFFA-40AB-B9E4-105E27B01898}" type="sibTrans" cxnId="{CA4932AC-DD3C-4E87-B2D3-648BA864604E}">
      <dgm:prSet/>
      <dgm:spPr/>
      <dgm:t>
        <a:bodyPr/>
        <a:lstStyle/>
        <a:p>
          <a:endParaRPr lang="pt-PT"/>
        </a:p>
      </dgm:t>
    </dgm:pt>
    <dgm:pt modelId="{B9F2B654-6ECB-4D70-A66F-1C3ACB96FFAB}" type="pres">
      <dgm:prSet presAssocID="{EFEF7CFF-4DB4-428E-BA02-5432A16961E4}" presName="Name0" presStyleCnt="0">
        <dgm:presLayoutVars>
          <dgm:dir/>
          <dgm:animLvl val="lvl"/>
          <dgm:resizeHandles val="exact"/>
        </dgm:presLayoutVars>
      </dgm:prSet>
      <dgm:spPr/>
    </dgm:pt>
    <dgm:pt modelId="{D58B6E0C-AA22-4A05-B984-04DA6DB9269E}" type="pres">
      <dgm:prSet presAssocID="{A603631B-A191-4026-944E-D7932C6EA835}" presName="composite" presStyleCnt="0"/>
      <dgm:spPr/>
    </dgm:pt>
    <dgm:pt modelId="{98B3510F-8CFF-433F-9287-EFCF6FFC44D6}" type="pres">
      <dgm:prSet presAssocID="{A603631B-A191-4026-944E-D7932C6EA835}" presName="parTx" presStyleLbl="alignNode1" presStyleIdx="0" presStyleCnt="2" custLinFactNeighborX="0" custLinFactNeighborY="-1894">
        <dgm:presLayoutVars>
          <dgm:chMax val="0"/>
          <dgm:chPref val="0"/>
          <dgm:bulletEnabled val="1"/>
        </dgm:presLayoutVars>
      </dgm:prSet>
      <dgm:spPr/>
    </dgm:pt>
    <dgm:pt modelId="{46FC72A1-CDE4-4124-8BBF-14CC4470DC43}" type="pres">
      <dgm:prSet presAssocID="{A603631B-A191-4026-944E-D7932C6EA835}" presName="desTx" presStyleLbl="alignAccFollowNode1" presStyleIdx="0" presStyleCnt="2">
        <dgm:presLayoutVars>
          <dgm:bulletEnabled val="1"/>
        </dgm:presLayoutVars>
      </dgm:prSet>
      <dgm:spPr/>
    </dgm:pt>
    <dgm:pt modelId="{43029D04-2EE5-41D7-A459-C5FFC7310DF4}" type="pres">
      <dgm:prSet presAssocID="{5F6AC36A-FB05-41A0-B6A4-B2A02ABB6D07}" presName="space" presStyleCnt="0"/>
      <dgm:spPr/>
    </dgm:pt>
    <dgm:pt modelId="{A059D729-AFB7-4560-AF2D-E4AFCD052297}" type="pres">
      <dgm:prSet presAssocID="{79573887-A3A6-4E8A-AA6A-8EDA82D892F0}" presName="composite" presStyleCnt="0"/>
      <dgm:spPr/>
    </dgm:pt>
    <dgm:pt modelId="{B95DEC62-C670-4700-AF7F-D4E4348764CE}" type="pres">
      <dgm:prSet presAssocID="{79573887-A3A6-4E8A-AA6A-8EDA82D892F0}" presName="parTx" presStyleLbl="alignNode1" presStyleIdx="1" presStyleCnt="2" custLinFactNeighborX="206" custLinFactNeighborY="-1894">
        <dgm:presLayoutVars>
          <dgm:chMax val="0"/>
          <dgm:chPref val="0"/>
          <dgm:bulletEnabled val="1"/>
        </dgm:presLayoutVars>
      </dgm:prSet>
      <dgm:spPr/>
    </dgm:pt>
    <dgm:pt modelId="{450D384A-04C6-4875-ADC9-03DD5BD1F398}" type="pres">
      <dgm:prSet presAssocID="{79573887-A3A6-4E8A-AA6A-8EDA82D892F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B07D701-0007-41EB-9730-FEB39772FECC}" type="presOf" srcId="{ECA85AE3-13ED-4772-9218-B9349B6DE995}" destId="{450D384A-04C6-4875-ADC9-03DD5BD1F398}" srcOrd="0" destOrd="2" presId="urn:microsoft.com/office/officeart/2005/8/layout/hList1"/>
    <dgm:cxn modelId="{6D06C60D-B26E-4F3A-AEF6-56772EF88A6E}" srcId="{79573887-A3A6-4E8A-AA6A-8EDA82D892F0}" destId="{990B8600-A5D6-4F7A-BF4A-C41840EAB051}" srcOrd="0" destOrd="0" parTransId="{540C77D4-CED7-45C7-A0CD-F74A42216A11}" sibTransId="{07951E0D-4464-4BD0-8DD0-7BF157505B4E}"/>
    <dgm:cxn modelId="{4C045512-7A8F-4F2E-9C20-A5783840A90C}" srcId="{79573887-A3A6-4E8A-AA6A-8EDA82D892F0}" destId="{2F55FFD0-1322-4405-9BDD-92BC80201410}" srcOrd="4" destOrd="0" parTransId="{854F48BE-232E-4C02-A22F-46D21D80EED8}" sibTransId="{CCEA737B-E644-4359-A9FD-4E8641E1D988}"/>
    <dgm:cxn modelId="{99F4995B-6960-45EA-9218-21E4E942CB6F}" srcId="{EFEF7CFF-4DB4-428E-BA02-5432A16961E4}" destId="{A603631B-A191-4026-944E-D7932C6EA835}" srcOrd="0" destOrd="0" parTransId="{59F9F7BB-6EFD-4FAF-A786-3113E5A73627}" sibTransId="{5F6AC36A-FB05-41A0-B6A4-B2A02ABB6D07}"/>
    <dgm:cxn modelId="{3F389842-B5AD-4C3C-A349-B054B34F3DE7}" type="presOf" srcId="{79573887-A3A6-4E8A-AA6A-8EDA82D892F0}" destId="{B95DEC62-C670-4700-AF7F-D4E4348764CE}" srcOrd="0" destOrd="0" presId="urn:microsoft.com/office/officeart/2005/8/layout/hList1"/>
    <dgm:cxn modelId="{32EAFC64-4968-4A94-A04F-491D3BAD3A7E}" type="presOf" srcId="{990B8600-A5D6-4F7A-BF4A-C41840EAB051}" destId="{450D384A-04C6-4875-ADC9-03DD5BD1F398}" srcOrd="0" destOrd="0" presId="urn:microsoft.com/office/officeart/2005/8/layout/hList1"/>
    <dgm:cxn modelId="{A6674F76-EB01-4CD0-90B2-204BE9DC13E6}" type="presOf" srcId="{EFEF7CFF-4DB4-428E-BA02-5432A16961E4}" destId="{B9F2B654-6ECB-4D70-A66F-1C3ACB96FFAB}" srcOrd="0" destOrd="0" presId="urn:microsoft.com/office/officeart/2005/8/layout/hList1"/>
    <dgm:cxn modelId="{4E2B619E-9FC7-44EC-B0FE-A98C368378F3}" srcId="{79573887-A3A6-4E8A-AA6A-8EDA82D892F0}" destId="{ECA85AE3-13ED-4772-9218-B9349B6DE995}" srcOrd="2" destOrd="0" parTransId="{3EBFCEF1-65DB-4ED8-8971-C08E18BC77FC}" sibTransId="{65A2F46B-4F63-44C5-BEE6-AD3B07B474E5}"/>
    <dgm:cxn modelId="{CA4932AC-DD3C-4E87-B2D3-648BA864604E}" srcId="{79573887-A3A6-4E8A-AA6A-8EDA82D892F0}" destId="{CFC152B5-CBCD-4579-B559-8CB6FE12BD3E}" srcOrd="3" destOrd="0" parTransId="{45EE63BA-98DC-490A-A530-D3B8283FFFC7}" sibTransId="{5106146A-FFFA-40AB-B9E4-105E27B01898}"/>
    <dgm:cxn modelId="{EE02C0AF-8894-45E6-A264-FFA1CF5EADBC}" type="presOf" srcId="{AC8557AB-8550-4EA2-AB46-3B487B22E24A}" destId="{46FC72A1-CDE4-4124-8BBF-14CC4470DC43}" srcOrd="0" destOrd="0" presId="urn:microsoft.com/office/officeart/2005/8/layout/hList1"/>
    <dgm:cxn modelId="{DD275FB5-B891-45C6-A3A7-2DD81AFDAF7B}" type="presOf" srcId="{A603631B-A191-4026-944E-D7932C6EA835}" destId="{98B3510F-8CFF-433F-9287-EFCF6FFC44D6}" srcOrd="0" destOrd="0" presId="urn:microsoft.com/office/officeart/2005/8/layout/hList1"/>
    <dgm:cxn modelId="{23A14CC5-5853-4313-8EDC-D2FD397F4846}" type="presOf" srcId="{CFC152B5-CBCD-4579-B559-8CB6FE12BD3E}" destId="{450D384A-04C6-4875-ADC9-03DD5BD1F398}" srcOrd="0" destOrd="3" presId="urn:microsoft.com/office/officeart/2005/8/layout/hList1"/>
    <dgm:cxn modelId="{43BF7AD6-8828-4E2E-8897-8308F6FA0A2A}" srcId="{79573887-A3A6-4E8A-AA6A-8EDA82D892F0}" destId="{E09BF97D-BAED-49C7-BDE4-CD6411F17BCA}" srcOrd="1" destOrd="0" parTransId="{1F23BAC9-A922-4D5C-B496-3C8C0A3863A3}" sibTransId="{6F857BBF-B144-4FCE-A729-932B353F78CD}"/>
    <dgm:cxn modelId="{346EB3E9-D014-4A1C-A640-13AC6BB1CEA1}" srcId="{EFEF7CFF-4DB4-428E-BA02-5432A16961E4}" destId="{79573887-A3A6-4E8A-AA6A-8EDA82D892F0}" srcOrd="1" destOrd="0" parTransId="{EE39F704-BAF1-4179-9CDF-A41ABE2489A6}" sibTransId="{AE2F9A5E-A245-421E-9FBF-419A2CE6101F}"/>
    <dgm:cxn modelId="{827CAAEA-CF8B-4737-BCDF-0266CA58D87A}" type="presOf" srcId="{E09BF97D-BAED-49C7-BDE4-CD6411F17BCA}" destId="{450D384A-04C6-4875-ADC9-03DD5BD1F398}" srcOrd="0" destOrd="1" presId="urn:microsoft.com/office/officeart/2005/8/layout/hList1"/>
    <dgm:cxn modelId="{7F1112F2-1313-4273-8D88-E863D501047F}" srcId="{A603631B-A191-4026-944E-D7932C6EA835}" destId="{AC8557AB-8550-4EA2-AB46-3B487B22E24A}" srcOrd="0" destOrd="0" parTransId="{3D03C193-7F5D-41EF-8986-86F9FE944104}" sibTransId="{F36C90AA-3E9A-4611-B859-66D74E45AE0D}"/>
    <dgm:cxn modelId="{B0EF4FF7-DE81-46B0-9C98-83CB0557BD38}" type="presOf" srcId="{2F55FFD0-1322-4405-9BDD-92BC80201410}" destId="{450D384A-04C6-4875-ADC9-03DD5BD1F398}" srcOrd="0" destOrd="4" presId="urn:microsoft.com/office/officeart/2005/8/layout/hList1"/>
    <dgm:cxn modelId="{B904C2D9-6994-4CCE-858E-57FD1A9E4F59}" type="presParOf" srcId="{B9F2B654-6ECB-4D70-A66F-1C3ACB96FFAB}" destId="{D58B6E0C-AA22-4A05-B984-04DA6DB9269E}" srcOrd="0" destOrd="0" presId="urn:microsoft.com/office/officeart/2005/8/layout/hList1"/>
    <dgm:cxn modelId="{4BE6CFF9-26EF-49E8-B4CD-D5FD6C2556EA}" type="presParOf" srcId="{D58B6E0C-AA22-4A05-B984-04DA6DB9269E}" destId="{98B3510F-8CFF-433F-9287-EFCF6FFC44D6}" srcOrd="0" destOrd="0" presId="urn:microsoft.com/office/officeart/2005/8/layout/hList1"/>
    <dgm:cxn modelId="{3EF961C0-3399-4EEC-976C-DA740F4436B4}" type="presParOf" srcId="{D58B6E0C-AA22-4A05-B984-04DA6DB9269E}" destId="{46FC72A1-CDE4-4124-8BBF-14CC4470DC43}" srcOrd="1" destOrd="0" presId="urn:microsoft.com/office/officeart/2005/8/layout/hList1"/>
    <dgm:cxn modelId="{3F6E7325-AB65-49D5-BF6F-08B761481ACB}" type="presParOf" srcId="{B9F2B654-6ECB-4D70-A66F-1C3ACB96FFAB}" destId="{43029D04-2EE5-41D7-A459-C5FFC7310DF4}" srcOrd="1" destOrd="0" presId="urn:microsoft.com/office/officeart/2005/8/layout/hList1"/>
    <dgm:cxn modelId="{C9373B6F-AD9B-4985-AC9D-C36C28346191}" type="presParOf" srcId="{B9F2B654-6ECB-4D70-A66F-1C3ACB96FFAB}" destId="{A059D729-AFB7-4560-AF2D-E4AFCD052297}" srcOrd="2" destOrd="0" presId="urn:microsoft.com/office/officeart/2005/8/layout/hList1"/>
    <dgm:cxn modelId="{13E6D459-1375-49B9-931A-5113C8577586}" type="presParOf" srcId="{A059D729-AFB7-4560-AF2D-E4AFCD052297}" destId="{B95DEC62-C670-4700-AF7F-D4E4348764CE}" srcOrd="0" destOrd="0" presId="urn:microsoft.com/office/officeart/2005/8/layout/hList1"/>
    <dgm:cxn modelId="{D068C26A-96A3-47B8-9A73-95809E4D7AE3}" type="presParOf" srcId="{A059D729-AFB7-4560-AF2D-E4AFCD052297}" destId="{450D384A-04C6-4875-ADC9-03DD5BD1F39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EF7CFF-4DB4-428E-BA02-5432A16961E4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3631B-A191-4026-944E-D7932C6EA835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>
              <a:solidFill>
                <a:schemeClr val="tx1"/>
              </a:solidFill>
            </a:rPr>
            <a:t>Relatórios</a:t>
          </a:r>
          <a:endParaRPr lang="en-US" sz="2300" dirty="0">
            <a:solidFill>
              <a:schemeClr val="tx1"/>
            </a:solidFill>
          </a:endParaRPr>
        </a:p>
      </dgm:t>
    </dgm:pt>
    <dgm:pt modelId="{59F9F7BB-6EFD-4FAF-A786-3113E5A73627}" type="parTrans" cxnId="{99F4995B-6960-45EA-9218-21E4E942CB6F}">
      <dgm:prSet/>
      <dgm:spPr/>
      <dgm:t>
        <a:bodyPr/>
        <a:lstStyle/>
        <a:p>
          <a:endParaRPr lang="en-US"/>
        </a:p>
      </dgm:t>
    </dgm:pt>
    <dgm:pt modelId="{5F6AC36A-FB05-41A0-B6A4-B2A02ABB6D07}" type="sibTrans" cxnId="{99F4995B-6960-45EA-9218-21E4E942CB6F}">
      <dgm:prSet/>
      <dgm:spPr/>
      <dgm:t>
        <a:bodyPr/>
        <a:lstStyle/>
        <a:p>
          <a:endParaRPr lang="en-US"/>
        </a:p>
      </dgm:t>
    </dgm:pt>
    <dgm:pt modelId="{0C125F79-00B1-45F3-8A78-2AD5134B3B29}">
      <dgm:prSet/>
      <dgm:spPr/>
      <dgm:t>
        <a:bodyPr/>
        <a:lstStyle/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US" sz="2300" kern="1200" dirty="0"/>
        </a:p>
      </dgm:t>
    </dgm:pt>
    <dgm:pt modelId="{615F68CF-5502-4B6B-A0B2-77D670ED03CB}" type="sibTrans" cxnId="{F741FE03-2870-41B9-A462-9FAA41FF9E8A}">
      <dgm:prSet/>
      <dgm:spPr/>
      <dgm:t>
        <a:bodyPr/>
        <a:lstStyle/>
        <a:p>
          <a:endParaRPr lang="en-US"/>
        </a:p>
      </dgm:t>
    </dgm:pt>
    <dgm:pt modelId="{63F76666-E229-478D-8B6E-0CFB9461EAC6}" type="parTrans" cxnId="{F741FE03-2870-41B9-A462-9FAA41FF9E8A}">
      <dgm:prSet/>
      <dgm:spPr/>
      <dgm:t>
        <a:bodyPr/>
        <a:lstStyle/>
        <a:p>
          <a:endParaRPr lang="en-US"/>
        </a:p>
      </dgm:t>
    </dgm:pt>
    <dgm:pt modelId="{79573887-A3A6-4E8A-AA6A-8EDA82D892F0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>
              <a:solidFill>
                <a:schemeClr val="tx1"/>
              </a:solidFill>
            </a:rPr>
            <a:t>Pesquisa</a:t>
          </a:r>
          <a:endParaRPr lang="en-US" sz="2300" dirty="0">
            <a:solidFill>
              <a:schemeClr val="tx1"/>
            </a:solidFill>
          </a:endParaRPr>
        </a:p>
      </dgm:t>
    </dgm:pt>
    <dgm:pt modelId="{AE2F9A5E-A245-421E-9FBF-419A2CE6101F}" type="sibTrans" cxnId="{346EB3E9-D014-4A1C-A640-13AC6BB1CEA1}">
      <dgm:prSet/>
      <dgm:spPr/>
      <dgm:t>
        <a:bodyPr/>
        <a:lstStyle/>
        <a:p>
          <a:endParaRPr lang="pt-PT"/>
        </a:p>
      </dgm:t>
    </dgm:pt>
    <dgm:pt modelId="{EE39F704-BAF1-4179-9CDF-A41ABE2489A6}" type="parTrans" cxnId="{346EB3E9-D014-4A1C-A640-13AC6BB1CEA1}">
      <dgm:prSet/>
      <dgm:spPr/>
      <dgm:t>
        <a:bodyPr/>
        <a:lstStyle/>
        <a:p>
          <a:endParaRPr lang="pt-PT"/>
        </a:p>
      </dgm:t>
    </dgm:pt>
    <dgm:pt modelId="{9EA6D01B-B364-4D72-A596-BED62AECF5E5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Aprimorar relatórios com nova informação</a:t>
          </a:r>
        </a:p>
      </dgm:t>
    </dgm:pt>
    <dgm:pt modelId="{84743CD3-EE14-488E-A4AA-C55C41423970}" type="parTrans" cxnId="{468045AD-EC8F-4E64-9848-FDD7C85F2B30}">
      <dgm:prSet/>
      <dgm:spPr/>
      <dgm:t>
        <a:bodyPr/>
        <a:lstStyle/>
        <a:p>
          <a:endParaRPr lang="pt-PT"/>
        </a:p>
      </dgm:t>
    </dgm:pt>
    <dgm:pt modelId="{8B0BE478-62ED-40C3-A722-D05DD3F3CA9B}" type="sibTrans" cxnId="{468045AD-EC8F-4E64-9848-FDD7C85F2B30}">
      <dgm:prSet/>
      <dgm:spPr/>
      <dgm:t>
        <a:bodyPr/>
        <a:lstStyle/>
        <a:p>
          <a:endParaRPr lang="pt-PT"/>
        </a:p>
      </dgm:t>
    </dgm:pt>
    <dgm:pt modelId="{4F2CD29B-4175-4B32-9400-4D5A4C178E9C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Passar menos tempo na criação de relatórios</a:t>
          </a:r>
        </a:p>
      </dgm:t>
    </dgm:pt>
    <dgm:pt modelId="{7483EC3A-F8ED-4974-BDB3-35F7FE898B46}" type="parTrans" cxnId="{0F1855D5-A96D-4436-BB6B-694BC6E535BC}">
      <dgm:prSet/>
      <dgm:spPr/>
      <dgm:t>
        <a:bodyPr/>
        <a:lstStyle/>
        <a:p>
          <a:endParaRPr lang="pt-PT"/>
        </a:p>
      </dgm:t>
    </dgm:pt>
    <dgm:pt modelId="{ACDB3683-6F47-41A4-A0CA-C4BF863892BC}" type="sibTrans" cxnId="{0F1855D5-A96D-4436-BB6B-694BC6E535BC}">
      <dgm:prSet/>
      <dgm:spPr/>
      <dgm:t>
        <a:bodyPr/>
        <a:lstStyle/>
        <a:p>
          <a:endParaRPr lang="pt-PT"/>
        </a:p>
      </dgm:t>
    </dgm:pt>
    <dgm:pt modelId="{960D40D3-7DCC-4E82-83A5-495EF5CB71F2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Análise aprofundada das atividades suspeitas e malware</a:t>
          </a:r>
        </a:p>
      </dgm:t>
    </dgm:pt>
    <dgm:pt modelId="{2F0C0290-0E47-46A9-BF0C-EE6988B778B7}" type="parTrans" cxnId="{D0468D87-4E5B-412E-A8B0-40123D36AFFF}">
      <dgm:prSet/>
      <dgm:spPr/>
      <dgm:t>
        <a:bodyPr/>
        <a:lstStyle/>
        <a:p>
          <a:endParaRPr lang="pt-PT"/>
        </a:p>
      </dgm:t>
    </dgm:pt>
    <dgm:pt modelId="{EEAFC332-AC56-46D3-BD6A-B615F7338C1E}" type="sibTrans" cxnId="{D0468D87-4E5B-412E-A8B0-40123D36AFFF}">
      <dgm:prSet/>
      <dgm:spPr/>
      <dgm:t>
        <a:bodyPr/>
        <a:lstStyle/>
        <a:p>
          <a:endParaRPr lang="pt-PT"/>
        </a:p>
      </dgm:t>
    </dgm:pt>
    <dgm:pt modelId="{FB462FC9-4B18-4BBE-809C-E334CFC8FC22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Chatbots</a:t>
          </a: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com capacidade de fornecer respostas contextuais durante investigações em tempo real</a:t>
          </a:r>
        </a:p>
      </dgm:t>
    </dgm:pt>
    <dgm:pt modelId="{E45141EA-EC9F-4E76-BA75-E842B5B2475D}" type="parTrans" cxnId="{7B85AD05-5FDA-464B-BE38-7C8E68A6982A}">
      <dgm:prSet/>
      <dgm:spPr/>
      <dgm:t>
        <a:bodyPr/>
        <a:lstStyle/>
        <a:p>
          <a:endParaRPr lang="pt-PT"/>
        </a:p>
      </dgm:t>
    </dgm:pt>
    <dgm:pt modelId="{5E721B9D-3EBB-468E-8FB5-84FD19C52004}" type="sibTrans" cxnId="{7B85AD05-5FDA-464B-BE38-7C8E68A6982A}">
      <dgm:prSet/>
      <dgm:spPr/>
      <dgm:t>
        <a:bodyPr/>
        <a:lstStyle/>
        <a:p>
          <a:endParaRPr lang="pt-PT"/>
        </a:p>
      </dgm:t>
    </dgm:pt>
    <dgm:pt modelId="{B9F2B654-6ECB-4D70-A66F-1C3ACB96FFAB}" type="pres">
      <dgm:prSet presAssocID="{EFEF7CFF-4DB4-428E-BA02-5432A16961E4}" presName="Name0" presStyleCnt="0">
        <dgm:presLayoutVars>
          <dgm:dir/>
          <dgm:animLvl val="lvl"/>
          <dgm:resizeHandles val="exact"/>
        </dgm:presLayoutVars>
      </dgm:prSet>
      <dgm:spPr/>
    </dgm:pt>
    <dgm:pt modelId="{D58B6E0C-AA22-4A05-B984-04DA6DB9269E}" type="pres">
      <dgm:prSet presAssocID="{A603631B-A191-4026-944E-D7932C6EA835}" presName="composite" presStyleCnt="0"/>
      <dgm:spPr/>
    </dgm:pt>
    <dgm:pt modelId="{98B3510F-8CFF-433F-9287-EFCF6FFC44D6}" type="pres">
      <dgm:prSet presAssocID="{A603631B-A191-4026-944E-D7932C6EA835}" presName="parTx" presStyleLbl="alignNode1" presStyleIdx="0" presStyleCnt="2" custScaleY="83485" custLinFactNeighborX="206" custLinFactNeighborY="-9890">
        <dgm:presLayoutVars>
          <dgm:chMax val="0"/>
          <dgm:chPref val="0"/>
          <dgm:bulletEnabled val="1"/>
        </dgm:presLayoutVars>
      </dgm:prSet>
      <dgm:spPr/>
    </dgm:pt>
    <dgm:pt modelId="{46FC72A1-CDE4-4124-8BBF-14CC4470DC43}" type="pres">
      <dgm:prSet presAssocID="{A603631B-A191-4026-944E-D7932C6EA835}" presName="desTx" presStyleLbl="alignAccFollowNode1" presStyleIdx="0" presStyleCnt="2">
        <dgm:presLayoutVars>
          <dgm:bulletEnabled val="1"/>
        </dgm:presLayoutVars>
      </dgm:prSet>
      <dgm:spPr/>
    </dgm:pt>
    <dgm:pt modelId="{43029D04-2EE5-41D7-A459-C5FFC7310DF4}" type="pres">
      <dgm:prSet presAssocID="{5F6AC36A-FB05-41A0-B6A4-B2A02ABB6D07}" presName="space" presStyleCnt="0"/>
      <dgm:spPr/>
    </dgm:pt>
    <dgm:pt modelId="{A059D729-AFB7-4560-AF2D-E4AFCD052297}" type="pres">
      <dgm:prSet presAssocID="{79573887-A3A6-4E8A-AA6A-8EDA82D892F0}" presName="composite" presStyleCnt="0"/>
      <dgm:spPr/>
    </dgm:pt>
    <dgm:pt modelId="{B95DEC62-C670-4700-AF7F-D4E4348764CE}" type="pres">
      <dgm:prSet presAssocID="{79573887-A3A6-4E8A-AA6A-8EDA82D892F0}" presName="parTx" presStyleLbl="alignNode1" presStyleIdx="1" presStyleCnt="2" custScaleY="83485" custLinFactNeighborY="-9890">
        <dgm:presLayoutVars>
          <dgm:chMax val="0"/>
          <dgm:chPref val="0"/>
          <dgm:bulletEnabled val="1"/>
        </dgm:presLayoutVars>
      </dgm:prSet>
      <dgm:spPr/>
    </dgm:pt>
    <dgm:pt modelId="{450D384A-04C6-4875-ADC9-03DD5BD1F398}" type="pres">
      <dgm:prSet presAssocID="{79573887-A3A6-4E8A-AA6A-8EDA82D892F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741FE03-2870-41B9-A462-9FAA41FF9E8A}" srcId="{A603631B-A191-4026-944E-D7932C6EA835}" destId="{0C125F79-00B1-45F3-8A78-2AD5134B3B29}" srcOrd="2" destOrd="0" parTransId="{63F76666-E229-478D-8B6E-0CFB9461EAC6}" sibTransId="{615F68CF-5502-4B6B-A0B2-77D670ED03CB}"/>
    <dgm:cxn modelId="{7B85AD05-5FDA-464B-BE38-7C8E68A6982A}" srcId="{960D40D3-7DCC-4E82-83A5-495EF5CB71F2}" destId="{FB462FC9-4B18-4BBE-809C-E334CFC8FC22}" srcOrd="0" destOrd="0" parTransId="{E45141EA-EC9F-4E76-BA75-E842B5B2475D}" sibTransId="{5E721B9D-3EBB-468E-8FB5-84FD19C52004}"/>
    <dgm:cxn modelId="{96AF2340-9FAF-4C07-B931-2E1E7A5F7502}" type="presOf" srcId="{4F2CD29B-4175-4B32-9400-4D5A4C178E9C}" destId="{46FC72A1-CDE4-4124-8BBF-14CC4470DC43}" srcOrd="0" destOrd="1" presId="urn:microsoft.com/office/officeart/2005/8/layout/hList1"/>
    <dgm:cxn modelId="{99F4995B-6960-45EA-9218-21E4E942CB6F}" srcId="{EFEF7CFF-4DB4-428E-BA02-5432A16961E4}" destId="{A603631B-A191-4026-944E-D7932C6EA835}" srcOrd="0" destOrd="0" parTransId="{59F9F7BB-6EFD-4FAF-A786-3113E5A73627}" sibTransId="{5F6AC36A-FB05-41A0-B6A4-B2A02ABB6D07}"/>
    <dgm:cxn modelId="{3F389842-B5AD-4C3C-A349-B054B34F3DE7}" type="presOf" srcId="{79573887-A3A6-4E8A-AA6A-8EDA82D892F0}" destId="{B95DEC62-C670-4700-AF7F-D4E4348764CE}" srcOrd="0" destOrd="0" presId="urn:microsoft.com/office/officeart/2005/8/layout/hList1"/>
    <dgm:cxn modelId="{A6674F76-EB01-4CD0-90B2-204BE9DC13E6}" type="presOf" srcId="{EFEF7CFF-4DB4-428E-BA02-5432A16961E4}" destId="{B9F2B654-6ECB-4D70-A66F-1C3ACB96FFAB}" srcOrd="0" destOrd="0" presId="urn:microsoft.com/office/officeart/2005/8/layout/hList1"/>
    <dgm:cxn modelId="{D0468D87-4E5B-412E-A8B0-40123D36AFFF}" srcId="{79573887-A3A6-4E8A-AA6A-8EDA82D892F0}" destId="{960D40D3-7DCC-4E82-83A5-495EF5CB71F2}" srcOrd="0" destOrd="0" parTransId="{2F0C0290-0E47-46A9-BF0C-EE6988B778B7}" sibTransId="{EEAFC332-AC56-46D3-BD6A-B615F7338C1E}"/>
    <dgm:cxn modelId="{4AD61C9A-93C9-4E81-A81E-DBF193257E06}" type="presOf" srcId="{FB462FC9-4B18-4BBE-809C-E334CFC8FC22}" destId="{450D384A-04C6-4875-ADC9-03DD5BD1F398}" srcOrd="0" destOrd="1" presId="urn:microsoft.com/office/officeart/2005/8/layout/hList1"/>
    <dgm:cxn modelId="{5B6D809D-1E6D-4050-BF9C-E5E034FC1D28}" type="presOf" srcId="{960D40D3-7DCC-4E82-83A5-495EF5CB71F2}" destId="{450D384A-04C6-4875-ADC9-03DD5BD1F398}" srcOrd="0" destOrd="0" presId="urn:microsoft.com/office/officeart/2005/8/layout/hList1"/>
    <dgm:cxn modelId="{7FA3DFA9-B014-4AD4-95EC-899C63170838}" type="presOf" srcId="{9EA6D01B-B364-4D72-A596-BED62AECF5E5}" destId="{46FC72A1-CDE4-4124-8BBF-14CC4470DC43}" srcOrd="0" destOrd="0" presId="urn:microsoft.com/office/officeart/2005/8/layout/hList1"/>
    <dgm:cxn modelId="{468045AD-EC8F-4E64-9848-FDD7C85F2B30}" srcId="{A603631B-A191-4026-944E-D7932C6EA835}" destId="{9EA6D01B-B364-4D72-A596-BED62AECF5E5}" srcOrd="0" destOrd="0" parTransId="{84743CD3-EE14-488E-A4AA-C55C41423970}" sibTransId="{8B0BE478-62ED-40C3-A722-D05DD3F3CA9B}"/>
    <dgm:cxn modelId="{DD275FB5-B891-45C6-A3A7-2DD81AFDAF7B}" type="presOf" srcId="{A603631B-A191-4026-944E-D7932C6EA835}" destId="{98B3510F-8CFF-433F-9287-EFCF6FFC44D6}" srcOrd="0" destOrd="0" presId="urn:microsoft.com/office/officeart/2005/8/layout/hList1"/>
    <dgm:cxn modelId="{0F1855D5-A96D-4436-BB6B-694BC6E535BC}" srcId="{A603631B-A191-4026-944E-D7932C6EA835}" destId="{4F2CD29B-4175-4B32-9400-4D5A4C178E9C}" srcOrd="1" destOrd="0" parTransId="{7483EC3A-F8ED-4974-BDB3-35F7FE898B46}" sibTransId="{ACDB3683-6F47-41A4-A0CA-C4BF863892BC}"/>
    <dgm:cxn modelId="{D65696E3-4888-4B49-B106-28170AA4466E}" type="presOf" srcId="{0C125F79-00B1-45F3-8A78-2AD5134B3B29}" destId="{46FC72A1-CDE4-4124-8BBF-14CC4470DC43}" srcOrd="0" destOrd="2" presId="urn:microsoft.com/office/officeart/2005/8/layout/hList1"/>
    <dgm:cxn modelId="{346EB3E9-D014-4A1C-A640-13AC6BB1CEA1}" srcId="{EFEF7CFF-4DB4-428E-BA02-5432A16961E4}" destId="{79573887-A3A6-4E8A-AA6A-8EDA82D892F0}" srcOrd="1" destOrd="0" parTransId="{EE39F704-BAF1-4179-9CDF-A41ABE2489A6}" sibTransId="{AE2F9A5E-A245-421E-9FBF-419A2CE6101F}"/>
    <dgm:cxn modelId="{B904C2D9-6994-4CCE-858E-57FD1A9E4F59}" type="presParOf" srcId="{B9F2B654-6ECB-4D70-A66F-1C3ACB96FFAB}" destId="{D58B6E0C-AA22-4A05-B984-04DA6DB9269E}" srcOrd="0" destOrd="0" presId="urn:microsoft.com/office/officeart/2005/8/layout/hList1"/>
    <dgm:cxn modelId="{4BE6CFF9-26EF-49E8-B4CD-D5FD6C2556EA}" type="presParOf" srcId="{D58B6E0C-AA22-4A05-B984-04DA6DB9269E}" destId="{98B3510F-8CFF-433F-9287-EFCF6FFC44D6}" srcOrd="0" destOrd="0" presId="urn:microsoft.com/office/officeart/2005/8/layout/hList1"/>
    <dgm:cxn modelId="{3EF961C0-3399-4EEC-976C-DA740F4436B4}" type="presParOf" srcId="{D58B6E0C-AA22-4A05-B984-04DA6DB9269E}" destId="{46FC72A1-CDE4-4124-8BBF-14CC4470DC43}" srcOrd="1" destOrd="0" presId="urn:microsoft.com/office/officeart/2005/8/layout/hList1"/>
    <dgm:cxn modelId="{3F6E7325-AB65-49D5-BF6F-08B761481ACB}" type="presParOf" srcId="{B9F2B654-6ECB-4D70-A66F-1C3ACB96FFAB}" destId="{43029D04-2EE5-41D7-A459-C5FFC7310DF4}" srcOrd="1" destOrd="0" presId="urn:microsoft.com/office/officeart/2005/8/layout/hList1"/>
    <dgm:cxn modelId="{C9373B6F-AD9B-4985-AC9D-C36C28346191}" type="presParOf" srcId="{B9F2B654-6ECB-4D70-A66F-1C3ACB96FFAB}" destId="{A059D729-AFB7-4560-AF2D-E4AFCD052297}" srcOrd="2" destOrd="0" presId="urn:microsoft.com/office/officeart/2005/8/layout/hList1"/>
    <dgm:cxn modelId="{13E6D459-1375-49B9-931A-5113C8577586}" type="presParOf" srcId="{A059D729-AFB7-4560-AF2D-E4AFCD052297}" destId="{B95DEC62-C670-4700-AF7F-D4E4348764CE}" srcOrd="0" destOrd="0" presId="urn:microsoft.com/office/officeart/2005/8/layout/hList1"/>
    <dgm:cxn modelId="{D068C26A-96A3-47B8-9A73-95809E4D7AE3}" type="presParOf" srcId="{A059D729-AFB7-4560-AF2D-E4AFCD052297}" destId="{450D384A-04C6-4875-ADC9-03DD5BD1F39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EF7CFF-4DB4-428E-BA02-5432A16961E4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3631B-A191-4026-944E-D7932C6EA835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>
              <a:solidFill>
                <a:schemeClr val="tx1"/>
              </a:solidFill>
            </a:rPr>
            <a:t>Misinformation</a:t>
          </a:r>
          <a:endParaRPr lang="en-US" sz="2300" dirty="0">
            <a:solidFill>
              <a:schemeClr val="tx1"/>
            </a:solidFill>
          </a:endParaRPr>
        </a:p>
      </dgm:t>
    </dgm:pt>
    <dgm:pt modelId="{59F9F7BB-6EFD-4FAF-A786-3113E5A73627}" type="parTrans" cxnId="{99F4995B-6960-45EA-9218-21E4E942CB6F}">
      <dgm:prSet/>
      <dgm:spPr/>
      <dgm:t>
        <a:bodyPr/>
        <a:lstStyle/>
        <a:p>
          <a:endParaRPr lang="en-US"/>
        </a:p>
      </dgm:t>
    </dgm:pt>
    <dgm:pt modelId="{5F6AC36A-FB05-41A0-B6A4-B2A02ABB6D07}" type="sibTrans" cxnId="{99F4995B-6960-45EA-9218-21E4E942CB6F}">
      <dgm:prSet/>
      <dgm:spPr/>
      <dgm:t>
        <a:bodyPr/>
        <a:lstStyle/>
        <a:p>
          <a:endParaRPr lang="en-US"/>
        </a:p>
      </dgm:t>
    </dgm:pt>
    <dgm:pt modelId="{C5BFE965-B648-42BF-BC28-95D7AC743715}">
      <dgm:prSet custT="1"/>
      <dgm:spPr/>
      <dgm:t>
        <a:bodyPr/>
        <a:lstStyle/>
        <a:p>
          <a:pPr marL="342900" lvl="1" indent="-342900" algn="ctr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4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Informação incorreta</a:t>
          </a:r>
        </a:p>
      </dgm:t>
    </dgm:pt>
    <dgm:pt modelId="{98AEEA40-CF17-4938-873C-DFEE714755D5}" type="parTrans" cxnId="{4552A963-DD67-412E-AD7A-FE6DC314795F}">
      <dgm:prSet/>
      <dgm:spPr/>
      <dgm:t>
        <a:bodyPr/>
        <a:lstStyle/>
        <a:p>
          <a:endParaRPr lang="pt-PT"/>
        </a:p>
      </dgm:t>
    </dgm:pt>
    <dgm:pt modelId="{3C9BF640-6EB2-4508-945C-975E06A7E7F2}" type="sibTrans" cxnId="{4552A963-DD67-412E-AD7A-FE6DC314795F}">
      <dgm:prSet/>
      <dgm:spPr/>
      <dgm:t>
        <a:bodyPr/>
        <a:lstStyle/>
        <a:p>
          <a:endParaRPr lang="pt-PT"/>
        </a:p>
      </dgm:t>
    </dgm:pt>
    <dgm:pt modelId="{FB0084CF-9017-4AFD-8DEE-5763A40B2759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200" b="1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Alucinações</a:t>
          </a:r>
        </a:p>
      </dgm:t>
    </dgm:pt>
    <dgm:pt modelId="{60084E29-CF3C-440D-B246-4CEE92264000}" type="parTrans" cxnId="{96F92C03-A4CD-46E4-AB6F-C549207709DF}">
      <dgm:prSet/>
      <dgm:spPr/>
      <dgm:t>
        <a:bodyPr/>
        <a:lstStyle/>
        <a:p>
          <a:endParaRPr lang="pt-PT"/>
        </a:p>
      </dgm:t>
    </dgm:pt>
    <dgm:pt modelId="{CC6A2381-4347-4AFC-8A2D-35A7E0925250}" type="sibTrans" cxnId="{96F92C03-A4CD-46E4-AB6F-C549207709DF}">
      <dgm:prSet/>
      <dgm:spPr/>
      <dgm:t>
        <a:bodyPr/>
        <a:lstStyle/>
        <a:p>
          <a:endParaRPr lang="pt-PT"/>
        </a:p>
      </dgm:t>
    </dgm:pt>
    <dgm:pt modelId="{6069A014-9E56-47AC-8075-CA904706ABF2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Informação falsa ou inventada pela IA generativa, </a:t>
          </a: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LLMs</a:t>
          </a: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e </a:t>
          </a: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chatbots</a:t>
          </a:r>
          <a:endParaRPr lang="pt-PT" sz="2200" kern="1200" dirty="0">
            <a:solidFill>
              <a:prstClr val="black"/>
            </a:solidFill>
            <a:latin typeface="Univers Light"/>
            <a:ea typeface="+mn-ea"/>
            <a:cs typeface="+mn-cs"/>
          </a:endParaRPr>
        </a:p>
      </dgm:t>
    </dgm:pt>
    <dgm:pt modelId="{5FF3AC6E-BFDA-4E40-8C37-99E98520F75F}" type="parTrans" cxnId="{0ADA4A0E-B547-4A25-A826-EA6C579197A9}">
      <dgm:prSet/>
      <dgm:spPr/>
      <dgm:t>
        <a:bodyPr/>
        <a:lstStyle/>
        <a:p>
          <a:endParaRPr lang="pt-PT"/>
        </a:p>
      </dgm:t>
    </dgm:pt>
    <dgm:pt modelId="{23102DF6-F3F7-4FA4-9158-8E7F7D8D7BF8}" type="sibTrans" cxnId="{0ADA4A0E-B547-4A25-A826-EA6C579197A9}">
      <dgm:prSet/>
      <dgm:spPr/>
      <dgm:t>
        <a:bodyPr/>
        <a:lstStyle/>
        <a:p>
          <a:endParaRPr lang="pt-PT"/>
        </a:p>
      </dgm:t>
    </dgm:pt>
    <dgm:pt modelId="{617A40B7-FEC7-4B99-ACCB-6F366EA54BBB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 tomada de decisões a partir dessa informação pode ter graves consequências</a:t>
          </a:r>
        </a:p>
      </dgm:t>
    </dgm:pt>
    <dgm:pt modelId="{A39AB9DC-C0A6-4D76-9DA2-C9D880FF02EF}" type="parTrans" cxnId="{A235DE86-7FF4-4E8B-87C1-BAF0F88693D5}">
      <dgm:prSet/>
      <dgm:spPr/>
      <dgm:t>
        <a:bodyPr/>
        <a:lstStyle/>
        <a:p>
          <a:endParaRPr lang="pt-PT"/>
        </a:p>
      </dgm:t>
    </dgm:pt>
    <dgm:pt modelId="{5CE13614-0AAA-47EB-973B-BC5269D9E788}" type="sibTrans" cxnId="{A235DE86-7FF4-4E8B-87C1-BAF0F88693D5}">
      <dgm:prSet/>
      <dgm:spPr/>
      <dgm:t>
        <a:bodyPr/>
        <a:lstStyle/>
        <a:p>
          <a:endParaRPr lang="pt-PT"/>
        </a:p>
      </dgm:t>
    </dgm:pt>
    <dgm:pt modelId="{3EC6E7B8-58C6-47FA-8A41-25F322F1A281}">
      <dgm:prSet/>
      <dgm:spPr/>
      <dgm:t>
        <a:bodyPr/>
        <a:lstStyle/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pt-PT" sz="2600" kern="1200" dirty="0"/>
        </a:p>
      </dgm:t>
    </dgm:pt>
    <dgm:pt modelId="{92A3D544-4915-4F9D-9D08-4027A4CF2D03}" type="parTrans" cxnId="{ADE312FD-42F3-4B44-9F13-33CBDDD666BD}">
      <dgm:prSet/>
      <dgm:spPr/>
      <dgm:t>
        <a:bodyPr/>
        <a:lstStyle/>
        <a:p>
          <a:endParaRPr lang="pt-PT"/>
        </a:p>
      </dgm:t>
    </dgm:pt>
    <dgm:pt modelId="{5E263060-5541-48A4-AB10-0D7489920919}" type="sibTrans" cxnId="{ADE312FD-42F3-4B44-9F13-33CBDDD666BD}">
      <dgm:prSet/>
      <dgm:spPr/>
      <dgm:t>
        <a:bodyPr/>
        <a:lstStyle/>
        <a:p>
          <a:endParaRPr lang="pt-PT"/>
        </a:p>
      </dgm:t>
    </dgm:pt>
    <dgm:pt modelId="{B9F2B654-6ECB-4D70-A66F-1C3ACB96FFAB}" type="pres">
      <dgm:prSet presAssocID="{EFEF7CFF-4DB4-428E-BA02-5432A16961E4}" presName="Name0" presStyleCnt="0">
        <dgm:presLayoutVars>
          <dgm:dir/>
          <dgm:animLvl val="lvl"/>
          <dgm:resizeHandles val="exact"/>
        </dgm:presLayoutVars>
      </dgm:prSet>
      <dgm:spPr/>
    </dgm:pt>
    <dgm:pt modelId="{D58B6E0C-AA22-4A05-B984-04DA6DB9269E}" type="pres">
      <dgm:prSet presAssocID="{A603631B-A191-4026-944E-D7932C6EA835}" presName="composite" presStyleCnt="0"/>
      <dgm:spPr/>
    </dgm:pt>
    <dgm:pt modelId="{98B3510F-8CFF-433F-9287-EFCF6FFC44D6}" type="pres">
      <dgm:prSet presAssocID="{A603631B-A191-4026-944E-D7932C6EA835}" presName="parTx" presStyleLbl="alignNode1" presStyleIdx="0" presStyleCnt="1" custScaleY="83485" custLinFactNeighborX="206" custLinFactNeighborY="-9890">
        <dgm:presLayoutVars>
          <dgm:chMax val="0"/>
          <dgm:chPref val="0"/>
          <dgm:bulletEnabled val="1"/>
        </dgm:presLayoutVars>
      </dgm:prSet>
      <dgm:spPr/>
    </dgm:pt>
    <dgm:pt modelId="{46FC72A1-CDE4-4124-8BBF-14CC4470DC43}" type="pres">
      <dgm:prSet presAssocID="{A603631B-A191-4026-944E-D7932C6EA83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6F92C03-A4CD-46E4-AB6F-C549207709DF}" srcId="{A603631B-A191-4026-944E-D7932C6EA835}" destId="{FB0084CF-9017-4AFD-8DEE-5763A40B2759}" srcOrd="1" destOrd="0" parTransId="{60084E29-CF3C-440D-B246-4CEE92264000}" sibTransId="{CC6A2381-4347-4AFC-8A2D-35A7E0925250}"/>
    <dgm:cxn modelId="{0ADA4A0E-B547-4A25-A826-EA6C579197A9}" srcId="{A603631B-A191-4026-944E-D7932C6EA835}" destId="{6069A014-9E56-47AC-8075-CA904706ABF2}" srcOrd="2" destOrd="0" parTransId="{5FF3AC6E-BFDA-4E40-8C37-99E98520F75F}" sibTransId="{23102DF6-F3F7-4FA4-9158-8E7F7D8D7BF8}"/>
    <dgm:cxn modelId="{719CDC17-2437-402E-B8D4-14E8158E9C40}" type="presOf" srcId="{FB0084CF-9017-4AFD-8DEE-5763A40B2759}" destId="{46FC72A1-CDE4-4124-8BBF-14CC4470DC43}" srcOrd="0" destOrd="1" presId="urn:microsoft.com/office/officeart/2005/8/layout/hList1"/>
    <dgm:cxn modelId="{90F96E34-2FE9-4EB8-A3C5-D135A4F9C479}" type="presOf" srcId="{617A40B7-FEC7-4B99-ACCB-6F366EA54BBB}" destId="{46FC72A1-CDE4-4124-8BBF-14CC4470DC43}" srcOrd="0" destOrd="3" presId="urn:microsoft.com/office/officeart/2005/8/layout/hList1"/>
    <dgm:cxn modelId="{99F4995B-6960-45EA-9218-21E4E942CB6F}" srcId="{EFEF7CFF-4DB4-428E-BA02-5432A16961E4}" destId="{A603631B-A191-4026-944E-D7932C6EA835}" srcOrd="0" destOrd="0" parTransId="{59F9F7BB-6EFD-4FAF-A786-3113E5A73627}" sibTransId="{5F6AC36A-FB05-41A0-B6A4-B2A02ABB6D07}"/>
    <dgm:cxn modelId="{4552A963-DD67-412E-AD7A-FE6DC314795F}" srcId="{A603631B-A191-4026-944E-D7932C6EA835}" destId="{C5BFE965-B648-42BF-BC28-95D7AC743715}" srcOrd="0" destOrd="0" parTransId="{98AEEA40-CF17-4938-873C-DFEE714755D5}" sibTransId="{3C9BF640-6EB2-4508-945C-975E06A7E7F2}"/>
    <dgm:cxn modelId="{A6674F76-EB01-4CD0-90B2-204BE9DC13E6}" type="presOf" srcId="{EFEF7CFF-4DB4-428E-BA02-5432A16961E4}" destId="{B9F2B654-6ECB-4D70-A66F-1C3ACB96FFAB}" srcOrd="0" destOrd="0" presId="urn:microsoft.com/office/officeart/2005/8/layout/hList1"/>
    <dgm:cxn modelId="{A235DE86-7FF4-4E8B-87C1-BAF0F88693D5}" srcId="{A603631B-A191-4026-944E-D7932C6EA835}" destId="{617A40B7-FEC7-4B99-ACCB-6F366EA54BBB}" srcOrd="3" destOrd="0" parTransId="{A39AB9DC-C0A6-4D76-9DA2-C9D880FF02EF}" sibTransId="{5CE13614-0AAA-47EB-973B-BC5269D9E788}"/>
    <dgm:cxn modelId="{BCC1A590-D889-4DF3-8DCC-E9E41F8D6574}" type="presOf" srcId="{6069A014-9E56-47AC-8075-CA904706ABF2}" destId="{46FC72A1-CDE4-4124-8BBF-14CC4470DC43}" srcOrd="0" destOrd="2" presId="urn:microsoft.com/office/officeart/2005/8/layout/hList1"/>
    <dgm:cxn modelId="{DD275FB5-B891-45C6-A3A7-2DD81AFDAF7B}" type="presOf" srcId="{A603631B-A191-4026-944E-D7932C6EA835}" destId="{98B3510F-8CFF-433F-9287-EFCF6FFC44D6}" srcOrd="0" destOrd="0" presId="urn:microsoft.com/office/officeart/2005/8/layout/hList1"/>
    <dgm:cxn modelId="{036742D7-7E60-4F3A-B5E8-5873420F7661}" type="presOf" srcId="{3EC6E7B8-58C6-47FA-8A41-25F322F1A281}" destId="{46FC72A1-CDE4-4124-8BBF-14CC4470DC43}" srcOrd="0" destOrd="4" presId="urn:microsoft.com/office/officeart/2005/8/layout/hList1"/>
    <dgm:cxn modelId="{2F7D6BFB-F985-492F-A00B-52603F7F5788}" type="presOf" srcId="{C5BFE965-B648-42BF-BC28-95D7AC743715}" destId="{46FC72A1-CDE4-4124-8BBF-14CC4470DC43}" srcOrd="0" destOrd="0" presId="urn:microsoft.com/office/officeart/2005/8/layout/hList1"/>
    <dgm:cxn modelId="{ADE312FD-42F3-4B44-9F13-33CBDDD666BD}" srcId="{A603631B-A191-4026-944E-D7932C6EA835}" destId="{3EC6E7B8-58C6-47FA-8A41-25F322F1A281}" srcOrd="4" destOrd="0" parTransId="{92A3D544-4915-4F9D-9D08-4027A4CF2D03}" sibTransId="{5E263060-5541-48A4-AB10-0D7489920919}"/>
    <dgm:cxn modelId="{B904C2D9-6994-4CCE-858E-57FD1A9E4F59}" type="presParOf" srcId="{B9F2B654-6ECB-4D70-A66F-1C3ACB96FFAB}" destId="{D58B6E0C-AA22-4A05-B984-04DA6DB9269E}" srcOrd="0" destOrd="0" presId="urn:microsoft.com/office/officeart/2005/8/layout/hList1"/>
    <dgm:cxn modelId="{4BE6CFF9-26EF-49E8-B4CD-D5FD6C2556EA}" type="presParOf" srcId="{D58B6E0C-AA22-4A05-B984-04DA6DB9269E}" destId="{98B3510F-8CFF-433F-9287-EFCF6FFC44D6}" srcOrd="0" destOrd="0" presId="urn:microsoft.com/office/officeart/2005/8/layout/hList1"/>
    <dgm:cxn modelId="{3EF961C0-3399-4EEC-976C-DA740F4436B4}" type="presParOf" srcId="{D58B6E0C-AA22-4A05-B984-04DA6DB9269E}" destId="{46FC72A1-CDE4-4124-8BBF-14CC4470DC4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FEF7CFF-4DB4-428E-BA02-5432A16961E4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3631B-A191-4026-944E-D7932C6EA835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/>
            <a:t>Social Engineering</a:t>
          </a:r>
          <a:endParaRPr lang="en-US" sz="2400" dirty="0"/>
        </a:p>
      </dgm:t>
    </dgm:pt>
    <dgm:pt modelId="{59F9F7BB-6EFD-4FAF-A786-3113E5A73627}" type="parTrans" cxnId="{99F4995B-6960-45EA-9218-21E4E942CB6F}">
      <dgm:prSet/>
      <dgm:spPr/>
      <dgm:t>
        <a:bodyPr/>
        <a:lstStyle/>
        <a:p>
          <a:endParaRPr lang="en-US"/>
        </a:p>
      </dgm:t>
    </dgm:pt>
    <dgm:pt modelId="{5F6AC36A-FB05-41A0-B6A4-B2A02ABB6D07}" type="sibTrans" cxnId="{99F4995B-6960-45EA-9218-21E4E942CB6F}">
      <dgm:prSet/>
      <dgm:spPr/>
      <dgm:t>
        <a:bodyPr/>
        <a:lstStyle/>
        <a:p>
          <a:endParaRPr lang="en-US"/>
        </a:p>
      </dgm:t>
    </dgm:pt>
    <dgm:pt modelId="{69176BA3-C005-4BA9-8ABB-E3B76A9F8D59}">
      <dgm:prSet custT="1"/>
      <dgm:spPr/>
      <dgm:t>
        <a:bodyPr/>
        <a:lstStyle/>
        <a:p>
          <a:pPr marL="228600" indent="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400" b="1" kern="1200" dirty="0" err="1">
              <a:solidFill>
                <a:schemeClr val="tx1"/>
              </a:solidFill>
              <a:latin typeface="+mn-lt"/>
              <a:ea typeface="+mn-ea"/>
              <a:cs typeface="+mn-cs"/>
            </a:rPr>
            <a:t>Phishing</a:t>
          </a:r>
          <a:endParaRPr lang="pt-PT" sz="2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952D1675-2865-4044-A016-2F3E5C84627F}" type="parTrans" cxnId="{DE155C36-58E5-493B-AE66-C447B616391D}">
      <dgm:prSet/>
      <dgm:spPr/>
      <dgm:t>
        <a:bodyPr/>
        <a:lstStyle/>
        <a:p>
          <a:endParaRPr lang="pt-PT"/>
        </a:p>
      </dgm:t>
    </dgm:pt>
    <dgm:pt modelId="{6CC39B12-26EA-46E8-96F4-B9C5360F21F3}" type="sibTrans" cxnId="{DE155C36-58E5-493B-AE66-C447B616391D}">
      <dgm:prSet/>
      <dgm:spPr/>
      <dgm:t>
        <a:bodyPr/>
        <a:lstStyle/>
        <a:p>
          <a:endParaRPr lang="pt-PT"/>
        </a:p>
      </dgm:t>
    </dgm:pt>
    <dgm:pt modelId="{4D7FB5AB-5E52-4E50-941C-421FF03769A5}">
      <dgm:prSet custT="1"/>
      <dgm:spPr/>
      <dgm:t>
        <a:bodyPr/>
        <a:lstStyle/>
        <a:p>
          <a:pPr marL="342900" indent="-342900" algn="l" defTabSz="914400" rtl="0" eaLnBrk="1" latinLnBrk="0" hangingPunct="1">
            <a:lnSpc>
              <a:spcPct val="100000"/>
            </a:lnSpc>
            <a:spcBef>
              <a:spcPts val="100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Tentativa de roubar informações confidenciais para venda ou uso ilícito.</a:t>
          </a:r>
        </a:p>
      </dgm:t>
    </dgm:pt>
    <dgm:pt modelId="{B870F784-186E-42B9-994A-033BD5C858F1}" type="parTrans" cxnId="{C4A60CEA-28E3-48BC-9F10-86F6D4A2D507}">
      <dgm:prSet/>
      <dgm:spPr/>
      <dgm:t>
        <a:bodyPr/>
        <a:lstStyle/>
        <a:p>
          <a:endParaRPr lang="pt-PT"/>
        </a:p>
      </dgm:t>
    </dgm:pt>
    <dgm:pt modelId="{58A972AC-6DC2-4154-9411-F5C646361DE2}" type="sibTrans" cxnId="{C4A60CEA-28E3-48BC-9F10-86F6D4A2D507}">
      <dgm:prSet/>
      <dgm:spPr/>
      <dgm:t>
        <a:bodyPr/>
        <a:lstStyle/>
        <a:p>
          <a:endParaRPr lang="pt-PT"/>
        </a:p>
      </dgm:t>
    </dgm:pt>
    <dgm:pt modelId="{95ECA260-D54B-42E2-A92B-94BD6AA4E582}">
      <dgm:prSet custT="1"/>
      <dgm:spPr/>
      <dgm:t>
        <a:bodyPr/>
        <a:lstStyle/>
        <a:p>
          <a:pPr marL="342900" indent="-342900" algn="l" defTabSz="914400" rtl="0" eaLnBrk="1" latinLnBrk="0" hangingPunct="1">
            <a:lnSpc>
              <a:spcPct val="100000"/>
            </a:lnSpc>
            <a:spcBef>
              <a:spcPts val="100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Personificar alguém usando a sua voz e/ou imagem gerada por IA.</a:t>
          </a:r>
        </a:p>
      </dgm:t>
    </dgm:pt>
    <dgm:pt modelId="{5EFDFF37-0D85-4324-8777-2527176075A4}" type="parTrans" cxnId="{D57DA99A-C2E7-4507-AE11-DEEE6AAD4619}">
      <dgm:prSet/>
      <dgm:spPr/>
      <dgm:t>
        <a:bodyPr/>
        <a:lstStyle/>
        <a:p>
          <a:endParaRPr lang="pt-PT"/>
        </a:p>
      </dgm:t>
    </dgm:pt>
    <dgm:pt modelId="{F2BB2E2D-4D9D-4D22-A203-0879376FA06B}" type="sibTrans" cxnId="{D57DA99A-C2E7-4507-AE11-DEEE6AAD4619}">
      <dgm:prSet/>
      <dgm:spPr/>
      <dgm:t>
        <a:bodyPr/>
        <a:lstStyle/>
        <a:p>
          <a:endParaRPr lang="pt-PT"/>
        </a:p>
      </dgm:t>
    </dgm:pt>
    <dgm:pt modelId="{79573887-A3A6-4E8A-AA6A-8EDA82D892F0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/>
            <a:t>Malware</a:t>
          </a:r>
          <a:endParaRPr lang="en-US" sz="2400" dirty="0"/>
        </a:p>
      </dgm:t>
    </dgm:pt>
    <dgm:pt modelId="{AE2F9A5E-A245-421E-9FBF-419A2CE6101F}" type="sibTrans" cxnId="{346EB3E9-D014-4A1C-A640-13AC6BB1CEA1}">
      <dgm:prSet/>
      <dgm:spPr/>
      <dgm:t>
        <a:bodyPr/>
        <a:lstStyle/>
        <a:p>
          <a:endParaRPr lang="pt-PT"/>
        </a:p>
      </dgm:t>
    </dgm:pt>
    <dgm:pt modelId="{EE39F704-BAF1-4179-9CDF-A41ABE2489A6}" type="parTrans" cxnId="{346EB3E9-D014-4A1C-A640-13AC6BB1CEA1}">
      <dgm:prSet/>
      <dgm:spPr/>
      <dgm:t>
        <a:bodyPr/>
        <a:lstStyle/>
        <a:p>
          <a:endParaRPr lang="pt-PT"/>
        </a:p>
      </dgm:t>
    </dgm:pt>
    <dgm:pt modelId="{64189087-7131-4F15-87D1-06816825FED6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Desenvolvimento acelerado de malware com IA.</a:t>
          </a:r>
        </a:p>
      </dgm:t>
    </dgm:pt>
    <dgm:pt modelId="{9A3B71F6-3BB8-46B9-AE2A-DBBB5580435E}" type="sibTrans" cxnId="{E506309D-AF0B-4A85-8C62-0302A75828C6}">
      <dgm:prSet/>
      <dgm:spPr/>
      <dgm:t>
        <a:bodyPr/>
        <a:lstStyle/>
        <a:p>
          <a:endParaRPr lang="pt-PT"/>
        </a:p>
      </dgm:t>
    </dgm:pt>
    <dgm:pt modelId="{23F2AEEC-8AF1-4EC8-8371-C5C58CC40631}" type="parTrans" cxnId="{E506309D-AF0B-4A85-8C62-0302A75828C6}">
      <dgm:prSet/>
      <dgm:spPr/>
      <dgm:t>
        <a:bodyPr/>
        <a:lstStyle/>
        <a:p>
          <a:endParaRPr lang="pt-PT"/>
        </a:p>
      </dgm:t>
    </dgm:pt>
    <dgm:pt modelId="{3B2B6619-42B2-4639-8CFF-41586B9C4740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Malwares e backdoors em código gerado por IA.</a:t>
          </a:r>
        </a:p>
      </dgm:t>
    </dgm:pt>
    <dgm:pt modelId="{97D361D4-FD81-44C5-BE81-6DDE5946E32B}" type="sibTrans" cxnId="{EB00C479-3794-45E1-9121-1C892253174E}">
      <dgm:prSet/>
      <dgm:spPr/>
      <dgm:t>
        <a:bodyPr/>
        <a:lstStyle/>
        <a:p>
          <a:endParaRPr lang="pt-PT"/>
        </a:p>
      </dgm:t>
    </dgm:pt>
    <dgm:pt modelId="{B287380B-60C3-40D9-A27A-E9C08DDEF515}" type="parTrans" cxnId="{EB00C479-3794-45E1-9121-1C892253174E}">
      <dgm:prSet/>
      <dgm:spPr/>
      <dgm:t>
        <a:bodyPr/>
        <a:lstStyle/>
        <a:p>
          <a:endParaRPr lang="pt-PT"/>
        </a:p>
      </dgm:t>
    </dgm:pt>
    <dgm:pt modelId="{8A06C487-300E-4489-94C8-11C0BA60CECA}">
      <dgm:prSet custT="1"/>
      <dgm:spPr/>
      <dgm:t>
        <a:bodyPr/>
        <a:lstStyle/>
        <a:p>
          <a:pPr marL="342900" indent="-342900" algn="l" defTabSz="914400" rtl="0" eaLnBrk="1" latinLnBrk="0" hangingPunct="1">
            <a:lnSpc>
              <a:spcPct val="100000"/>
            </a:lnSpc>
            <a:spcBef>
              <a:spcPts val="100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200" b="1" kern="1200" dirty="0">
              <a:solidFill>
                <a:schemeClr val="tx1"/>
              </a:solidFill>
              <a:latin typeface="Univers Light"/>
              <a:ea typeface="+mn-ea"/>
              <a:cs typeface="+mn-cs"/>
            </a:rPr>
            <a:t>   Deep </a:t>
          </a:r>
          <a:r>
            <a:rPr lang="pt-PT" sz="2200" b="1" kern="1200" dirty="0" err="1">
              <a:solidFill>
                <a:schemeClr val="tx1"/>
              </a:solidFill>
              <a:latin typeface="Univers Light"/>
              <a:ea typeface="+mn-ea"/>
              <a:cs typeface="+mn-cs"/>
            </a:rPr>
            <a:t>Fakes</a:t>
          </a:r>
          <a:endParaRPr lang="pt-PT" sz="2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361E5124-822D-41DE-9C1C-51FB6C693CD8}" type="sibTrans" cxnId="{DADA6F46-70F3-4DB7-83E6-C1D8A014E0C0}">
      <dgm:prSet/>
      <dgm:spPr/>
      <dgm:t>
        <a:bodyPr/>
        <a:lstStyle/>
        <a:p>
          <a:endParaRPr lang="pt-PT"/>
        </a:p>
      </dgm:t>
    </dgm:pt>
    <dgm:pt modelId="{003A37D2-3738-4EB5-8944-01FC878A0CA8}" type="parTrans" cxnId="{DADA6F46-70F3-4DB7-83E6-C1D8A014E0C0}">
      <dgm:prSet/>
      <dgm:spPr/>
      <dgm:t>
        <a:bodyPr/>
        <a:lstStyle/>
        <a:p>
          <a:endParaRPr lang="pt-PT"/>
        </a:p>
      </dgm:t>
    </dgm:pt>
    <dgm:pt modelId="{B9F2B654-6ECB-4D70-A66F-1C3ACB96FFAB}" type="pres">
      <dgm:prSet presAssocID="{EFEF7CFF-4DB4-428E-BA02-5432A16961E4}" presName="Name0" presStyleCnt="0">
        <dgm:presLayoutVars>
          <dgm:dir/>
          <dgm:animLvl val="lvl"/>
          <dgm:resizeHandles val="exact"/>
        </dgm:presLayoutVars>
      </dgm:prSet>
      <dgm:spPr/>
    </dgm:pt>
    <dgm:pt modelId="{D58B6E0C-AA22-4A05-B984-04DA6DB9269E}" type="pres">
      <dgm:prSet presAssocID="{A603631B-A191-4026-944E-D7932C6EA835}" presName="composite" presStyleCnt="0"/>
      <dgm:spPr/>
    </dgm:pt>
    <dgm:pt modelId="{98B3510F-8CFF-433F-9287-EFCF6FFC44D6}" type="pres">
      <dgm:prSet presAssocID="{A603631B-A191-4026-944E-D7932C6EA835}" presName="parTx" presStyleLbl="alignNode1" presStyleIdx="0" presStyleCnt="2" custScaleY="96908" custLinFactNeighborX="206">
        <dgm:presLayoutVars>
          <dgm:chMax val="0"/>
          <dgm:chPref val="0"/>
          <dgm:bulletEnabled val="1"/>
        </dgm:presLayoutVars>
      </dgm:prSet>
      <dgm:spPr/>
    </dgm:pt>
    <dgm:pt modelId="{46FC72A1-CDE4-4124-8BBF-14CC4470DC43}" type="pres">
      <dgm:prSet presAssocID="{A603631B-A191-4026-944E-D7932C6EA835}" presName="desTx" presStyleLbl="alignAccFollowNode1" presStyleIdx="0" presStyleCnt="2" custScaleY="101935">
        <dgm:presLayoutVars>
          <dgm:bulletEnabled val="1"/>
        </dgm:presLayoutVars>
      </dgm:prSet>
      <dgm:spPr/>
    </dgm:pt>
    <dgm:pt modelId="{43029D04-2EE5-41D7-A459-C5FFC7310DF4}" type="pres">
      <dgm:prSet presAssocID="{5F6AC36A-FB05-41A0-B6A4-B2A02ABB6D07}" presName="space" presStyleCnt="0"/>
      <dgm:spPr/>
    </dgm:pt>
    <dgm:pt modelId="{A059D729-AFB7-4560-AF2D-E4AFCD052297}" type="pres">
      <dgm:prSet presAssocID="{79573887-A3A6-4E8A-AA6A-8EDA82D892F0}" presName="composite" presStyleCnt="0"/>
      <dgm:spPr/>
    </dgm:pt>
    <dgm:pt modelId="{B95DEC62-C670-4700-AF7F-D4E4348764CE}" type="pres">
      <dgm:prSet presAssocID="{79573887-A3A6-4E8A-AA6A-8EDA82D892F0}" presName="parTx" presStyleLbl="alignNode1" presStyleIdx="1" presStyleCnt="2" custScaleY="96908">
        <dgm:presLayoutVars>
          <dgm:chMax val="0"/>
          <dgm:chPref val="0"/>
          <dgm:bulletEnabled val="1"/>
        </dgm:presLayoutVars>
      </dgm:prSet>
      <dgm:spPr/>
    </dgm:pt>
    <dgm:pt modelId="{450D384A-04C6-4875-ADC9-03DD5BD1F398}" type="pres">
      <dgm:prSet presAssocID="{79573887-A3A6-4E8A-AA6A-8EDA82D892F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AFA2405-652A-4CA2-92E8-7BCA7492F424}" type="presOf" srcId="{8A06C487-300E-4489-94C8-11C0BA60CECA}" destId="{46FC72A1-CDE4-4124-8BBF-14CC4470DC43}" srcOrd="0" destOrd="2" presId="urn:microsoft.com/office/officeart/2005/8/layout/hList1"/>
    <dgm:cxn modelId="{B5B9891E-316E-4BBA-949B-4C307F5DBDB1}" type="presOf" srcId="{3B2B6619-42B2-4639-8CFF-41586B9C4740}" destId="{450D384A-04C6-4875-ADC9-03DD5BD1F398}" srcOrd="0" destOrd="1" presId="urn:microsoft.com/office/officeart/2005/8/layout/hList1"/>
    <dgm:cxn modelId="{DE155C36-58E5-493B-AE66-C447B616391D}" srcId="{A603631B-A191-4026-944E-D7932C6EA835}" destId="{69176BA3-C005-4BA9-8ABB-E3B76A9F8D59}" srcOrd="0" destOrd="0" parTransId="{952D1675-2865-4044-A016-2F3E5C84627F}" sibTransId="{6CC39B12-26EA-46E8-96F4-B9C5360F21F3}"/>
    <dgm:cxn modelId="{99F4995B-6960-45EA-9218-21E4E942CB6F}" srcId="{EFEF7CFF-4DB4-428E-BA02-5432A16961E4}" destId="{A603631B-A191-4026-944E-D7932C6EA835}" srcOrd="0" destOrd="0" parTransId="{59F9F7BB-6EFD-4FAF-A786-3113E5A73627}" sibTransId="{5F6AC36A-FB05-41A0-B6A4-B2A02ABB6D07}"/>
    <dgm:cxn modelId="{3F389842-B5AD-4C3C-A349-B054B34F3DE7}" type="presOf" srcId="{79573887-A3A6-4E8A-AA6A-8EDA82D892F0}" destId="{B95DEC62-C670-4700-AF7F-D4E4348764CE}" srcOrd="0" destOrd="0" presId="urn:microsoft.com/office/officeart/2005/8/layout/hList1"/>
    <dgm:cxn modelId="{0E255265-2E6B-40AC-AC42-EDF411D6C308}" type="presOf" srcId="{4D7FB5AB-5E52-4E50-941C-421FF03769A5}" destId="{46FC72A1-CDE4-4124-8BBF-14CC4470DC43}" srcOrd="0" destOrd="1" presId="urn:microsoft.com/office/officeart/2005/8/layout/hList1"/>
    <dgm:cxn modelId="{DADA6F46-70F3-4DB7-83E6-C1D8A014E0C0}" srcId="{A603631B-A191-4026-944E-D7932C6EA835}" destId="{8A06C487-300E-4489-94C8-11C0BA60CECA}" srcOrd="2" destOrd="0" parTransId="{003A37D2-3738-4EB5-8944-01FC878A0CA8}" sibTransId="{361E5124-822D-41DE-9C1C-51FB6C693CD8}"/>
    <dgm:cxn modelId="{8D368C52-6176-46E0-B3FF-938D29826E19}" type="presOf" srcId="{64189087-7131-4F15-87D1-06816825FED6}" destId="{450D384A-04C6-4875-ADC9-03DD5BD1F398}" srcOrd="0" destOrd="0" presId="urn:microsoft.com/office/officeart/2005/8/layout/hList1"/>
    <dgm:cxn modelId="{A6674F76-EB01-4CD0-90B2-204BE9DC13E6}" type="presOf" srcId="{EFEF7CFF-4DB4-428E-BA02-5432A16961E4}" destId="{B9F2B654-6ECB-4D70-A66F-1C3ACB96FFAB}" srcOrd="0" destOrd="0" presId="urn:microsoft.com/office/officeart/2005/8/layout/hList1"/>
    <dgm:cxn modelId="{EB00C479-3794-45E1-9121-1C892253174E}" srcId="{79573887-A3A6-4E8A-AA6A-8EDA82D892F0}" destId="{3B2B6619-42B2-4639-8CFF-41586B9C4740}" srcOrd="1" destOrd="0" parTransId="{B287380B-60C3-40D9-A27A-E9C08DDEF515}" sibTransId="{97D361D4-FD81-44C5-BE81-6DDE5946E32B}"/>
    <dgm:cxn modelId="{D57DA99A-C2E7-4507-AE11-DEEE6AAD4619}" srcId="{8A06C487-300E-4489-94C8-11C0BA60CECA}" destId="{95ECA260-D54B-42E2-A92B-94BD6AA4E582}" srcOrd="0" destOrd="0" parTransId="{5EFDFF37-0D85-4324-8777-2527176075A4}" sibTransId="{F2BB2E2D-4D9D-4D22-A203-0879376FA06B}"/>
    <dgm:cxn modelId="{E506309D-AF0B-4A85-8C62-0302A75828C6}" srcId="{79573887-A3A6-4E8A-AA6A-8EDA82D892F0}" destId="{64189087-7131-4F15-87D1-06816825FED6}" srcOrd="0" destOrd="0" parTransId="{23F2AEEC-8AF1-4EC8-8371-C5C58CC40631}" sibTransId="{9A3B71F6-3BB8-46B9-AE2A-DBBB5580435E}"/>
    <dgm:cxn modelId="{193A4D9F-DC90-4D53-B3DF-E9D5B903C789}" type="presOf" srcId="{95ECA260-D54B-42E2-A92B-94BD6AA4E582}" destId="{46FC72A1-CDE4-4124-8BBF-14CC4470DC43}" srcOrd="0" destOrd="3" presId="urn:microsoft.com/office/officeart/2005/8/layout/hList1"/>
    <dgm:cxn modelId="{58C969B2-E53B-44FC-8E44-B449F26C1082}" type="presOf" srcId="{69176BA3-C005-4BA9-8ABB-E3B76A9F8D59}" destId="{46FC72A1-CDE4-4124-8BBF-14CC4470DC43}" srcOrd="0" destOrd="0" presId="urn:microsoft.com/office/officeart/2005/8/layout/hList1"/>
    <dgm:cxn modelId="{DD275FB5-B891-45C6-A3A7-2DD81AFDAF7B}" type="presOf" srcId="{A603631B-A191-4026-944E-D7932C6EA835}" destId="{98B3510F-8CFF-433F-9287-EFCF6FFC44D6}" srcOrd="0" destOrd="0" presId="urn:microsoft.com/office/officeart/2005/8/layout/hList1"/>
    <dgm:cxn modelId="{346EB3E9-D014-4A1C-A640-13AC6BB1CEA1}" srcId="{EFEF7CFF-4DB4-428E-BA02-5432A16961E4}" destId="{79573887-A3A6-4E8A-AA6A-8EDA82D892F0}" srcOrd="1" destOrd="0" parTransId="{EE39F704-BAF1-4179-9CDF-A41ABE2489A6}" sibTransId="{AE2F9A5E-A245-421E-9FBF-419A2CE6101F}"/>
    <dgm:cxn modelId="{C4A60CEA-28E3-48BC-9F10-86F6D4A2D507}" srcId="{A603631B-A191-4026-944E-D7932C6EA835}" destId="{4D7FB5AB-5E52-4E50-941C-421FF03769A5}" srcOrd="1" destOrd="0" parTransId="{B870F784-186E-42B9-994A-033BD5C858F1}" sibTransId="{58A972AC-6DC2-4154-9411-F5C646361DE2}"/>
    <dgm:cxn modelId="{B904C2D9-6994-4CCE-858E-57FD1A9E4F59}" type="presParOf" srcId="{B9F2B654-6ECB-4D70-A66F-1C3ACB96FFAB}" destId="{D58B6E0C-AA22-4A05-B984-04DA6DB9269E}" srcOrd="0" destOrd="0" presId="urn:microsoft.com/office/officeart/2005/8/layout/hList1"/>
    <dgm:cxn modelId="{4BE6CFF9-26EF-49E8-B4CD-D5FD6C2556EA}" type="presParOf" srcId="{D58B6E0C-AA22-4A05-B984-04DA6DB9269E}" destId="{98B3510F-8CFF-433F-9287-EFCF6FFC44D6}" srcOrd="0" destOrd="0" presId="urn:microsoft.com/office/officeart/2005/8/layout/hList1"/>
    <dgm:cxn modelId="{3EF961C0-3399-4EEC-976C-DA740F4436B4}" type="presParOf" srcId="{D58B6E0C-AA22-4A05-B984-04DA6DB9269E}" destId="{46FC72A1-CDE4-4124-8BBF-14CC4470DC43}" srcOrd="1" destOrd="0" presId="urn:microsoft.com/office/officeart/2005/8/layout/hList1"/>
    <dgm:cxn modelId="{3F6E7325-AB65-49D5-BF6F-08B761481ACB}" type="presParOf" srcId="{B9F2B654-6ECB-4D70-A66F-1C3ACB96FFAB}" destId="{43029D04-2EE5-41D7-A459-C5FFC7310DF4}" srcOrd="1" destOrd="0" presId="urn:microsoft.com/office/officeart/2005/8/layout/hList1"/>
    <dgm:cxn modelId="{C9373B6F-AD9B-4985-AC9D-C36C28346191}" type="presParOf" srcId="{B9F2B654-6ECB-4D70-A66F-1C3ACB96FFAB}" destId="{A059D729-AFB7-4560-AF2D-E4AFCD052297}" srcOrd="2" destOrd="0" presId="urn:microsoft.com/office/officeart/2005/8/layout/hList1"/>
    <dgm:cxn modelId="{13E6D459-1375-49B9-931A-5113C8577586}" type="presParOf" srcId="{A059D729-AFB7-4560-AF2D-E4AFCD052297}" destId="{B95DEC62-C670-4700-AF7F-D4E4348764CE}" srcOrd="0" destOrd="0" presId="urn:microsoft.com/office/officeart/2005/8/layout/hList1"/>
    <dgm:cxn modelId="{D068C26A-96A3-47B8-9A73-95809E4D7AE3}" type="presParOf" srcId="{A059D729-AFB7-4560-AF2D-E4AFCD052297}" destId="{450D384A-04C6-4875-ADC9-03DD5BD1F39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FEF7CFF-4DB4-428E-BA02-5432A16961E4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3631B-A191-4026-944E-D7932C6EA835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/>
            <a:t>Disinformation</a:t>
          </a:r>
          <a:endParaRPr lang="en-US" sz="2400" dirty="0"/>
        </a:p>
      </dgm:t>
    </dgm:pt>
    <dgm:pt modelId="{59F9F7BB-6EFD-4FAF-A786-3113E5A73627}" type="parTrans" cxnId="{99F4995B-6960-45EA-9218-21E4E942CB6F}">
      <dgm:prSet/>
      <dgm:spPr/>
      <dgm:t>
        <a:bodyPr/>
        <a:lstStyle/>
        <a:p>
          <a:endParaRPr lang="en-US"/>
        </a:p>
      </dgm:t>
    </dgm:pt>
    <dgm:pt modelId="{5F6AC36A-FB05-41A0-B6A4-B2A02ABB6D07}" type="sibTrans" cxnId="{99F4995B-6960-45EA-9218-21E4E942CB6F}">
      <dgm:prSet/>
      <dgm:spPr/>
      <dgm:t>
        <a:bodyPr/>
        <a:lstStyle/>
        <a:p>
          <a:endParaRPr lang="en-US"/>
        </a:p>
      </dgm:t>
    </dgm:pt>
    <dgm:pt modelId="{56707855-F525-48DF-BF74-92759756631D}">
      <dgm:prSet custT="1"/>
      <dgm:spPr/>
      <dgm:t>
        <a:bodyPr/>
        <a:lstStyle/>
        <a:p>
          <a:pPr marL="228600" lvl="1" indent="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200" kern="1200" dirty="0"/>
            <a:t>Informação incorreta </a:t>
          </a:r>
          <a:r>
            <a:rPr lang="pt-PT" sz="2200" b="1" kern="1200" dirty="0"/>
            <a:t>deliberada</a:t>
          </a:r>
        </a:p>
      </dgm:t>
    </dgm:pt>
    <dgm:pt modelId="{008DC3D7-749A-4F6D-84B2-1BD8BBFEDCE8}" type="parTrans" cxnId="{90B08C27-F461-453E-AB23-B5E29C3A18E2}">
      <dgm:prSet/>
      <dgm:spPr/>
      <dgm:t>
        <a:bodyPr/>
        <a:lstStyle/>
        <a:p>
          <a:endParaRPr lang="pt-PT"/>
        </a:p>
      </dgm:t>
    </dgm:pt>
    <dgm:pt modelId="{01773A0A-CB80-4C87-8216-569BFDE21CD7}" type="sibTrans" cxnId="{90B08C27-F461-453E-AB23-B5E29C3A18E2}">
      <dgm:prSet/>
      <dgm:spPr/>
      <dgm:t>
        <a:bodyPr/>
        <a:lstStyle/>
        <a:p>
          <a:endParaRPr lang="pt-PT"/>
        </a:p>
      </dgm:t>
    </dgm:pt>
    <dgm:pt modelId="{88F4705D-C809-45FB-9A32-03316D779BCA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400" b="1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Infestação do corpo de conhecimento </a:t>
          </a:r>
          <a:r>
            <a:rPr lang="pt-PT" sz="24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com informação falsa.</a:t>
          </a:r>
          <a:endParaRPr lang="pt-PT" sz="2200" kern="1200" dirty="0">
            <a:solidFill>
              <a:prstClr val="black"/>
            </a:solidFill>
            <a:latin typeface="Univers Light"/>
            <a:ea typeface="+mn-ea"/>
            <a:cs typeface="+mn-cs"/>
          </a:endParaRPr>
        </a:p>
      </dgm:t>
    </dgm:pt>
    <dgm:pt modelId="{0AFC648B-24DC-4709-9A7F-4E81D2CB2FF2}" type="parTrans" cxnId="{3149BDB5-AD85-47EB-92FD-46169EF02058}">
      <dgm:prSet/>
      <dgm:spPr/>
      <dgm:t>
        <a:bodyPr/>
        <a:lstStyle/>
        <a:p>
          <a:endParaRPr lang="pt-PT"/>
        </a:p>
      </dgm:t>
    </dgm:pt>
    <dgm:pt modelId="{92D9209E-325C-49B9-A275-DE3AFE20054B}" type="sibTrans" cxnId="{3149BDB5-AD85-47EB-92FD-46169EF02058}">
      <dgm:prSet/>
      <dgm:spPr/>
      <dgm:t>
        <a:bodyPr/>
        <a:lstStyle/>
        <a:p>
          <a:endParaRPr lang="pt-PT"/>
        </a:p>
      </dgm:t>
    </dgm:pt>
    <dgm:pt modelId="{3E6929CC-9ECA-45AB-8333-98DC4548D7FE}">
      <dgm:prSet custT="1"/>
      <dgm:spPr/>
      <dgm:t>
        <a:bodyPr/>
        <a:lstStyle/>
        <a:p>
          <a:pPr marL="228600" lvl="1" indent="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pt-PT" sz="2200" b="1" kern="1200" dirty="0"/>
        </a:p>
      </dgm:t>
    </dgm:pt>
    <dgm:pt modelId="{0488E78B-BBAB-4B4C-BFB1-C4EAC07480A6}" type="parTrans" cxnId="{0080235C-A57E-45EB-A056-323AA36AE527}">
      <dgm:prSet/>
      <dgm:spPr/>
      <dgm:t>
        <a:bodyPr/>
        <a:lstStyle/>
        <a:p>
          <a:endParaRPr lang="pt-PT"/>
        </a:p>
      </dgm:t>
    </dgm:pt>
    <dgm:pt modelId="{1C7A3BB2-ABE2-40CB-BB31-B4484F161B88}" type="sibTrans" cxnId="{0080235C-A57E-45EB-A056-323AA36AE527}">
      <dgm:prSet/>
      <dgm:spPr/>
      <dgm:t>
        <a:bodyPr/>
        <a:lstStyle/>
        <a:p>
          <a:endParaRPr lang="pt-PT"/>
        </a:p>
      </dgm:t>
    </dgm:pt>
    <dgm:pt modelId="{ADF80DF7-3460-4169-B518-45088D35E82F}">
      <dgm:prSet custT="1"/>
      <dgm:spPr/>
      <dgm:t>
        <a:bodyPr/>
        <a:lstStyle/>
        <a:p>
          <a:pPr marL="228600" lvl="1" indent="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pt-PT" sz="2200" b="1" kern="1200" dirty="0"/>
        </a:p>
      </dgm:t>
    </dgm:pt>
    <dgm:pt modelId="{B4DD04DD-CFF4-46A5-A1CB-5210C56C40E9}" type="parTrans" cxnId="{5695D1F7-24C1-4D1E-9E3E-D831AC83656F}">
      <dgm:prSet/>
      <dgm:spPr/>
      <dgm:t>
        <a:bodyPr/>
        <a:lstStyle/>
        <a:p>
          <a:endParaRPr lang="pt-PT"/>
        </a:p>
      </dgm:t>
    </dgm:pt>
    <dgm:pt modelId="{0808DA49-F9F3-43B6-8F87-C1CF1032B5E8}" type="sibTrans" cxnId="{5695D1F7-24C1-4D1E-9E3E-D831AC83656F}">
      <dgm:prSet/>
      <dgm:spPr/>
      <dgm:t>
        <a:bodyPr/>
        <a:lstStyle/>
        <a:p>
          <a:endParaRPr lang="pt-PT"/>
        </a:p>
      </dgm:t>
    </dgm:pt>
    <dgm:pt modelId="{B9F2B654-6ECB-4D70-A66F-1C3ACB96FFAB}" type="pres">
      <dgm:prSet presAssocID="{EFEF7CFF-4DB4-428E-BA02-5432A16961E4}" presName="Name0" presStyleCnt="0">
        <dgm:presLayoutVars>
          <dgm:dir/>
          <dgm:animLvl val="lvl"/>
          <dgm:resizeHandles val="exact"/>
        </dgm:presLayoutVars>
      </dgm:prSet>
      <dgm:spPr/>
    </dgm:pt>
    <dgm:pt modelId="{D58B6E0C-AA22-4A05-B984-04DA6DB9269E}" type="pres">
      <dgm:prSet presAssocID="{A603631B-A191-4026-944E-D7932C6EA835}" presName="composite" presStyleCnt="0"/>
      <dgm:spPr/>
    </dgm:pt>
    <dgm:pt modelId="{98B3510F-8CFF-433F-9287-EFCF6FFC44D6}" type="pres">
      <dgm:prSet presAssocID="{A603631B-A191-4026-944E-D7932C6EA835}" presName="parTx" presStyleLbl="alignNode1" presStyleIdx="0" presStyleCnt="1" custScaleY="81933" custLinFactNeighborX="96">
        <dgm:presLayoutVars>
          <dgm:chMax val="0"/>
          <dgm:chPref val="0"/>
          <dgm:bulletEnabled val="1"/>
        </dgm:presLayoutVars>
      </dgm:prSet>
      <dgm:spPr/>
    </dgm:pt>
    <dgm:pt modelId="{46FC72A1-CDE4-4124-8BBF-14CC4470DC43}" type="pres">
      <dgm:prSet presAssocID="{A603631B-A191-4026-944E-D7932C6EA835}" presName="desTx" presStyleLbl="alignAccFollowNode1" presStyleIdx="0" presStyleCnt="1" custLinFactNeighborX="-9859">
        <dgm:presLayoutVars>
          <dgm:bulletEnabled val="1"/>
        </dgm:presLayoutVars>
      </dgm:prSet>
      <dgm:spPr/>
    </dgm:pt>
  </dgm:ptLst>
  <dgm:cxnLst>
    <dgm:cxn modelId="{89909B06-10B4-415A-9BC6-162BF3D3EF48}" type="presOf" srcId="{88F4705D-C809-45FB-9A32-03316D779BCA}" destId="{46FC72A1-CDE4-4124-8BBF-14CC4470DC43}" srcOrd="0" destOrd="3" presId="urn:microsoft.com/office/officeart/2005/8/layout/hList1"/>
    <dgm:cxn modelId="{90B08C27-F461-453E-AB23-B5E29C3A18E2}" srcId="{A603631B-A191-4026-944E-D7932C6EA835}" destId="{56707855-F525-48DF-BF74-92759756631D}" srcOrd="0" destOrd="0" parTransId="{008DC3D7-749A-4F6D-84B2-1BD8BBFEDCE8}" sibTransId="{01773A0A-CB80-4C87-8216-569BFDE21CD7}"/>
    <dgm:cxn modelId="{99F4995B-6960-45EA-9218-21E4E942CB6F}" srcId="{EFEF7CFF-4DB4-428E-BA02-5432A16961E4}" destId="{A603631B-A191-4026-944E-D7932C6EA835}" srcOrd="0" destOrd="0" parTransId="{59F9F7BB-6EFD-4FAF-A786-3113E5A73627}" sibTransId="{5F6AC36A-FB05-41A0-B6A4-B2A02ABB6D07}"/>
    <dgm:cxn modelId="{0080235C-A57E-45EB-A056-323AA36AE527}" srcId="{A603631B-A191-4026-944E-D7932C6EA835}" destId="{3E6929CC-9ECA-45AB-8333-98DC4548D7FE}" srcOrd="2" destOrd="0" parTransId="{0488E78B-BBAB-4B4C-BFB1-C4EAC07480A6}" sibTransId="{1C7A3BB2-ABE2-40CB-BB31-B4484F161B88}"/>
    <dgm:cxn modelId="{7744485E-8E03-47D6-8A61-205B7AEBF47F}" type="presOf" srcId="{ADF80DF7-3460-4169-B518-45088D35E82F}" destId="{46FC72A1-CDE4-4124-8BBF-14CC4470DC43}" srcOrd="0" destOrd="1" presId="urn:microsoft.com/office/officeart/2005/8/layout/hList1"/>
    <dgm:cxn modelId="{A6674F76-EB01-4CD0-90B2-204BE9DC13E6}" type="presOf" srcId="{EFEF7CFF-4DB4-428E-BA02-5432A16961E4}" destId="{B9F2B654-6ECB-4D70-A66F-1C3ACB96FFAB}" srcOrd="0" destOrd="0" presId="urn:microsoft.com/office/officeart/2005/8/layout/hList1"/>
    <dgm:cxn modelId="{DD275FB5-B891-45C6-A3A7-2DD81AFDAF7B}" type="presOf" srcId="{A603631B-A191-4026-944E-D7932C6EA835}" destId="{98B3510F-8CFF-433F-9287-EFCF6FFC44D6}" srcOrd="0" destOrd="0" presId="urn:microsoft.com/office/officeart/2005/8/layout/hList1"/>
    <dgm:cxn modelId="{3149BDB5-AD85-47EB-92FD-46169EF02058}" srcId="{A603631B-A191-4026-944E-D7932C6EA835}" destId="{88F4705D-C809-45FB-9A32-03316D779BCA}" srcOrd="3" destOrd="0" parTransId="{0AFC648B-24DC-4709-9A7F-4E81D2CB2FF2}" sibTransId="{92D9209E-325C-49B9-A275-DE3AFE20054B}"/>
    <dgm:cxn modelId="{1F538FBE-7A3F-445C-8522-10DD7D3E803C}" type="presOf" srcId="{56707855-F525-48DF-BF74-92759756631D}" destId="{46FC72A1-CDE4-4124-8BBF-14CC4470DC43}" srcOrd="0" destOrd="0" presId="urn:microsoft.com/office/officeart/2005/8/layout/hList1"/>
    <dgm:cxn modelId="{A2E97BCE-09EB-4EFD-8A6A-DAF123442576}" type="presOf" srcId="{3E6929CC-9ECA-45AB-8333-98DC4548D7FE}" destId="{46FC72A1-CDE4-4124-8BBF-14CC4470DC43}" srcOrd="0" destOrd="2" presId="urn:microsoft.com/office/officeart/2005/8/layout/hList1"/>
    <dgm:cxn modelId="{5695D1F7-24C1-4D1E-9E3E-D831AC83656F}" srcId="{A603631B-A191-4026-944E-D7932C6EA835}" destId="{ADF80DF7-3460-4169-B518-45088D35E82F}" srcOrd="1" destOrd="0" parTransId="{B4DD04DD-CFF4-46A5-A1CB-5210C56C40E9}" sibTransId="{0808DA49-F9F3-43B6-8F87-C1CF1032B5E8}"/>
    <dgm:cxn modelId="{B904C2D9-6994-4CCE-858E-57FD1A9E4F59}" type="presParOf" srcId="{B9F2B654-6ECB-4D70-A66F-1C3ACB96FFAB}" destId="{D58B6E0C-AA22-4A05-B984-04DA6DB9269E}" srcOrd="0" destOrd="0" presId="urn:microsoft.com/office/officeart/2005/8/layout/hList1"/>
    <dgm:cxn modelId="{4BE6CFF9-26EF-49E8-B4CD-D5FD6C2556EA}" type="presParOf" srcId="{D58B6E0C-AA22-4A05-B984-04DA6DB9269E}" destId="{98B3510F-8CFF-433F-9287-EFCF6FFC44D6}" srcOrd="0" destOrd="0" presId="urn:microsoft.com/office/officeart/2005/8/layout/hList1"/>
    <dgm:cxn modelId="{3EF961C0-3399-4EEC-976C-DA740F4436B4}" type="presParOf" srcId="{D58B6E0C-AA22-4A05-B984-04DA6DB9269E}" destId="{46FC72A1-CDE4-4124-8BBF-14CC4470DC4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16BAB-9A4A-4390-A34C-F0D505054D90}">
      <dsp:nvSpPr>
        <dsp:cNvPr id="0" name=""/>
        <dsp:cNvSpPr/>
      </dsp:nvSpPr>
      <dsp:spPr>
        <a:xfrm>
          <a:off x="0" y="502"/>
          <a:ext cx="8552264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442D8-3B45-4B08-BDEA-6EF2AE56EA78}">
      <dsp:nvSpPr>
        <dsp:cNvPr id="0" name=""/>
        <dsp:cNvSpPr/>
      </dsp:nvSpPr>
      <dsp:spPr>
        <a:xfrm>
          <a:off x="355952" y="265260"/>
          <a:ext cx="647186" cy="6471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FFAE8-29BF-4838-997E-66C65AB8CAAF}">
      <dsp:nvSpPr>
        <dsp:cNvPr id="0" name=""/>
        <dsp:cNvSpPr/>
      </dsp:nvSpPr>
      <dsp:spPr>
        <a:xfrm>
          <a:off x="1359090" y="502"/>
          <a:ext cx="7193173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b="0" i="0" kern="1200" baseline="0" dirty="0"/>
            <a:t>Explicar os usos da IA na Cibersegurança</a:t>
          </a:r>
          <a:endParaRPr lang="en-US" sz="2500" kern="1200" dirty="0"/>
        </a:p>
      </dsp:txBody>
      <dsp:txXfrm>
        <a:off x="1359090" y="502"/>
        <a:ext cx="7193173" cy="1176702"/>
      </dsp:txXfrm>
    </dsp:sp>
    <dsp:sp modelId="{B7E2D505-BA84-4CEC-AB2F-FDA00E13F143}">
      <dsp:nvSpPr>
        <dsp:cNvPr id="0" name=""/>
        <dsp:cNvSpPr/>
      </dsp:nvSpPr>
      <dsp:spPr>
        <a:xfrm>
          <a:off x="0" y="1471380"/>
          <a:ext cx="8552264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155CA-7981-4AC2-A46B-D4C98C661F20}">
      <dsp:nvSpPr>
        <dsp:cNvPr id="0" name=""/>
        <dsp:cNvSpPr/>
      </dsp:nvSpPr>
      <dsp:spPr>
        <a:xfrm>
          <a:off x="355952" y="1736138"/>
          <a:ext cx="647186" cy="6471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5CF61-E763-4C7D-8FE3-A062F5CE6DA0}">
      <dsp:nvSpPr>
        <dsp:cNvPr id="0" name=""/>
        <dsp:cNvSpPr/>
      </dsp:nvSpPr>
      <dsp:spPr>
        <a:xfrm>
          <a:off x="1359090" y="1471380"/>
          <a:ext cx="7193173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Demonstrar</a:t>
          </a:r>
          <a:r>
            <a:rPr lang="pt-PT" sz="2500" b="0" i="0" kern="1200" baseline="0" dirty="0"/>
            <a:t> a importância crescente da IA na Cibersegurança</a:t>
          </a:r>
          <a:endParaRPr lang="en-US" sz="2500" kern="1200" dirty="0"/>
        </a:p>
      </dsp:txBody>
      <dsp:txXfrm>
        <a:off x="1359090" y="1471380"/>
        <a:ext cx="7193173" cy="1176702"/>
      </dsp:txXfrm>
    </dsp:sp>
    <dsp:sp modelId="{85B18A26-A28E-4745-A208-D63D4C2B8C99}">
      <dsp:nvSpPr>
        <dsp:cNvPr id="0" name=""/>
        <dsp:cNvSpPr/>
      </dsp:nvSpPr>
      <dsp:spPr>
        <a:xfrm>
          <a:off x="0" y="2942258"/>
          <a:ext cx="8552264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11B66-B24F-4864-95CD-2F92CB214F99}">
      <dsp:nvSpPr>
        <dsp:cNvPr id="0" name=""/>
        <dsp:cNvSpPr/>
      </dsp:nvSpPr>
      <dsp:spPr>
        <a:xfrm>
          <a:off x="355952" y="3207016"/>
          <a:ext cx="647186" cy="6471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7C1BC-8F1E-4AD3-9CDC-53097447FB64}">
      <dsp:nvSpPr>
        <dsp:cNvPr id="0" name=""/>
        <dsp:cNvSpPr/>
      </dsp:nvSpPr>
      <dsp:spPr>
        <a:xfrm>
          <a:off x="1359090" y="2942258"/>
          <a:ext cx="7193173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b="0" i="0" kern="1200" baseline="0" dirty="0"/>
            <a:t>Sensibilizar sobre novas ameaças potencializadas pela IA</a:t>
          </a:r>
          <a:endParaRPr lang="en-US" sz="2500" kern="1200" dirty="0"/>
        </a:p>
      </dsp:txBody>
      <dsp:txXfrm>
        <a:off x="1359090" y="2942258"/>
        <a:ext cx="7193173" cy="1176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9603E-6B12-4553-AC90-F4760180A56A}">
      <dsp:nvSpPr>
        <dsp:cNvPr id="0" name=""/>
        <dsp:cNvSpPr/>
      </dsp:nvSpPr>
      <dsp:spPr>
        <a:xfrm>
          <a:off x="868763" y="1175536"/>
          <a:ext cx="1240747" cy="12407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8DC10-F98A-4879-A23B-E90B0DB407D5}">
      <dsp:nvSpPr>
        <dsp:cNvPr id="0" name=""/>
        <dsp:cNvSpPr/>
      </dsp:nvSpPr>
      <dsp:spPr>
        <a:xfrm>
          <a:off x="110528" y="2762349"/>
          <a:ext cx="27572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Ampliação da eficácia da Cibersegurança</a:t>
          </a:r>
          <a:endParaRPr lang="en-US" sz="2000" kern="1200" dirty="0"/>
        </a:p>
      </dsp:txBody>
      <dsp:txXfrm>
        <a:off x="110528" y="2762349"/>
        <a:ext cx="2757216" cy="720000"/>
      </dsp:txXfrm>
    </dsp:sp>
    <dsp:sp modelId="{491905FE-1023-4175-92DF-A2F351FBEF61}">
      <dsp:nvSpPr>
        <dsp:cNvPr id="0" name=""/>
        <dsp:cNvSpPr/>
      </dsp:nvSpPr>
      <dsp:spPr>
        <a:xfrm>
          <a:off x="4108492" y="1175536"/>
          <a:ext cx="1240747" cy="12407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D55CA-5E05-48CC-A122-11817014EEA8}">
      <dsp:nvSpPr>
        <dsp:cNvPr id="0" name=""/>
        <dsp:cNvSpPr/>
      </dsp:nvSpPr>
      <dsp:spPr>
        <a:xfrm>
          <a:off x="3350258" y="2762349"/>
          <a:ext cx="27572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Evolução da experiência profissional</a:t>
          </a:r>
          <a:endParaRPr lang="en-US" sz="2000" kern="1200" dirty="0"/>
        </a:p>
      </dsp:txBody>
      <dsp:txXfrm>
        <a:off x="3350258" y="2762349"/>
        <a:ext cx="2757216" cy="720000"/>
      </dsp:txXfrm>
    </dsp:sp>
    <dsp:sp modelId="{A11CC7E5-76FD-4B21-B31C-2BB6727B597A}">
      <dsp:nvSpPr>
        <dsp:cNvPr id="0" name=""/>
        <dsp:cNvSpPr/>
      </dsp:nvSpPr>
      <dsp:spPr>
        <a:xfrm>
          <a:off x="7348222" y="1175536"/>
          <a:ext cx="1240747" cy="12407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80A07-4F6D-4393-B340-6AECC0672350}">
      <dsp:nvSpPr>
        <dsp:cNvPr id="0" name=""/>
        <dsp:cNvSpPr/>
      </dsp:nvSpPr>
      <dsp:spPr>
        <a:xfrm>
          <a:off x="6589987" y="2762349"/>
          <a:ext cx="27572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Otimizar a gestão de recursos</a:t>
          </a:r>
          <a:endParaRPr lang="en-US" sz="2000" kern="1200" dirty="0"/>
        </a:p>
      </dsp:txBody>
      <dsp:txXfrm>
        <a:off x="6589987" y="2762349"/>
        <a:ext cx="2757216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9603E-6B12-4553-AC90-F4760180A56A}">
      <dsp:nvSpPr>
        <dsp:cNvPr id="0" name=""/>
        <dsp:cNvSpPr/>
      </dsp:nvSpPr>
      <dsp:spPr>
        <a:xfrm>
          <a:off x="2253858" y="9285"/>
          <a:ext cx="1908562" cy="190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8DC10-F98A-4879-A23B-E90B0DB407D5}">
      <dsp:nvSpPr>
        <dsp:cNvPr id="0" name=""/>
        <dsp:cNvSpPr/>
      </dsp:nvSpPr>
      <dsp:spPr>
        <a:xfrm>
          <a:off x="1087514" y="2381985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Reduzir o número de colaboradores</a:t>
          </a:r>
          <a:endParaRPr lang="en-US" sz="2200" kern="1200" dirty="0"/>
        </a:p>
      </dsp:txBody>
      <dsp:txXfrm>
        <a:off x="1087514" y="2381985"/>
        <a:ext cx="424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3510F-8CFF-433F-9287-EFCF6FFC44D6}">
      <dsp:nvSpPr>
        <dsp:cNvPr id="0" name=""/>
        <dsp:cNvSpPr/>
      </dsp:nvSpPr>
      <dsp:spPr>
        <a:xfrm>
          <a:off x="48" y="59553"/>
          <a:ext cx="4624471" cy="691200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>
              <a:solidFill>
                <a:schemeClr val="tx1"/>
              </a:solidFill>
            </a:rPr>
            <a:t>Investigação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8" y="59553"/>
        <a:ext cx="4624471" cy="691200"/>
      </dsp:txXfrm>
    </dsp:sp>
    <dsp:sp modelId="{46FC72A1-CDE4-4124-8BBF-14CC4470DC43}">
      <dsp:nvSpPr>
        <dsp:cNvPr id="0" name=""/>
        <dsp:cNvSpPr/>
      </dsp:nvSpPr>
      <dsp:spPr>
        <a:xfrm>
          <a:off x="48" y="763845"/>
          <a:ext cx="4624471" cy="40022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b="0" i="0" u="none" kern="1200" dirty="0"/>
            <a:t>Investigação de comportamentos que resultaram na infeção de sistemas com malware, detetando padrões complexos com IA</a:t>
          </a:r>
          <a:endParaRPr lang="en-US" sz="2400" kern="1200" dirty="0"/>
        </a:p>
      </dsp:txBody>
      <dsp:txXfrm>
        <a:off x="48" y="763845"/>
        <a:ext cx="4624471" cy="4002209"/>
      </dsp:txXfrm>
    </dsp:sp>
    <dsp:sp modelId="{B95DEC62-C670-4700-AF7F-D4E4348764CE}">
      <dsp:nvSpPr>
        <dsp:cNvPr id="0" name=""/>
        <dsp:cNvSpPr/>
      </dsp:nvSpPr>
      <dsp:spPr>
        <a:xfrm>
          <a:off x="5271993" y="59553"/>
          <a:ext cx="4624471" cy="691200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>
              <a:solidFill>
                <a:schemeClr val="tx1"/>
              </a:solidFill>
            </a:rPr>
            <a:t>Identificação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271993" y="59553"/>
        <a:ext cx="4624471" cy="691200"/>
      </dsp:txXfrm>
    </dsp:sp>
    <dsp:sp modelId="{450D384A-04C6-4875-ADC9-03DD5BD1F398}">
      <dsp:nvSpPr>
        <dsp:cNvPr id="0" name=""/>
        <dsp:cNvSpPr/>
      </dsp:nvSpPr>
      <dsp:spPr>
        <a:xfrm>
          <a:off x="5271945" y="763845"/>
          <a:ext cx="4624471" cy="40022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dirty="0"/>
            <a:t>A análise dos registos de sistemas (</a:t>
          </a:r>
          <a:r>
            <a:rPr lang="pt-PT" sz="2400" kern="1200" dirty="0" err="1"/>
            <a:t>logs</a:t>
          </a:r>
          <a:r>
            <a:rPr lang="pt-PT" sz="2400" kern="1200" dirty="0"/>
            <a:t>) permite identificar atividades suspeitas e outliers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dirty="0"/>
            <a:t>A grande quantidade de dados torna a análise manual impossível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dirty="0"/>
            <a:t>Uso de Machine Learning</a:t>
          </a:r>
        </a:p>
      </dsp:txBody>
      <dsp:txXfrm>
        <a:off x="5271945" y="763845"/>
        <a:ext cx="4624471" cy="40022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3510F-8CFF-433F-9287-EFCF6FFC44D6}">
      <dsp:nvSpPr>
        <dsp:cNvPr id="0" name=""/>
        <dsp:cNvSpPr/>
      </dsp:nvSpPr>
      <dsp:spPr>
        <a:xfrm>
          <a:off x="9574" y="174041"/>
          <a:ext cx="4624471" cy="107250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>
              <a:solidFill>
                <a:schemeClr val="tx1"/>
              </a:solidFill>
            </a:rPr>
            <a:t>Relatórios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9574" y="174041"/>
        <a:ext cx="4624471" cy="1072501"/>
      </dsp:txXfrm>
    </dsp:sp>
    <dsp:sp modelId="{46FC72A1-CDE4-4124-8BBF-14CC4470DC43}">
      <dsp:nvSpPr>
        <dsp:cNvPr id="0" name=""/>
        <dsp:cNvSpPr/>
      </dsp:nvSpPr>
      <dsp:spPr>
        <a:xfrm>
          <a:off x="48" y="1267515"/>
          <a:ext cx="4624471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Aprimorar relatórios com nova informação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Passar menos tempo na criação de relatórios</a:t>
          </a:r>
        </a:p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</dsp:txBody>
      <dsp:txXfrm>
        <a:off x="48" y="1267515"/>
        <a:ext cx="4624471" cy="2810880"/>
      </dsp:txXfrm>
    </dsp:sp>
    <dsp:sp modelId="{B95DEC62-C670-4700-AF7F-D4E4348764CE}">
      <dsp:nvSpPr>
        <dsp:cNvPr id="0" name=""/>
        <dsp:cNvSpPr/>
      </dsp:nvSpPr>
      <dsp:spPr>
        <a:xfrm>
          <a:off x="5271945" y="174041"/>
          <a:ext cx="4624471" cy="1072501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>
              <a:solidFill>
                <a:schemeClr val="tx1"/>
              </a:solidFill>
            </a:rPr>
            <a:t>Pesquisa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5271945" y="174041"/>
        <a:ext cx="4624471" cy="1072501"/>
      </dsp:txXfrm>
    </dsp:sp>
    <dsp:sp modelId="{450D384A-04C6-4875-ADC9-03DD5BD1F398}">
      <dsp:nvSpPr>
        <dsp:cNvPr id="0" name=""/>
        <dsp:cNvSpPr/>
      </dsp:nvSpPr>
      <dsp:spPr>
        <a:xfrm>
          <a:off x="5271945" y="1267515"/>
          <a:ext cx="4624471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Análise aprofundada das atividades suspeitas e malware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Chatbots</a:t>
          </a: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com capacidade de fornecer respostas contextuais durante investigações em tempo real</a:t>
          </a:r>
        </a:p>
      </dsp:txBody>
      <dsp:txXfrm>
        <a:off x="5271945" y="1267515"/>
        <a:ext cx="4624471" cy="28108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3510F-8CFF-433F-9287-EFCF6FFC44D6}">
      <dsp:nvSpPr>
        <dsp:cNvPr id="0" name=""/>
        <dsp:cNvSpPr/>
      </dsp:nvSpPr>
      <dsp:spPr>
        <a:xfrm>
          <a:off x="0" y="469756"/>
          <a:ext cx="9896465" cy="303944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>
              <a:solidFill>
                <a:schemeClr val="tx1"/>
              </a:solidFill>
            </a:rPr>
            <a:t>Misinformation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0" y="469756"/>
        <a:ext cx="9896465" cy="303944"/>
      </dsp:txXfrm>
    </dsp:sp>
    <dsp:sp modelId="{46FC72A1-CDE4-4124-8BBF-14CC4470DC43}">
      <dsp:nvSpPr>
        <dsp:cNvPr id="0" name=""/>
        <dsp:cNvSpPr/>
      </dsp:nvSpPr>
      <dsp:spPr>
        <a:xfrm>
          <a:off x="0" y="809707"/>
          <a:ext cx="9896465" cy="30640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342900" lvl="1" indent="-342900" algn="ctr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4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Informação incorreta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200" b="1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Alucinações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Informação falsa ou inventada pela IA generativa, </a:t>
          </a: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LLMs</a:t>
          </a: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e </a:t>
          </a: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chatbots</a:t>
          </a:r>
          <a:endParaRPr lang="pt-PT" sz="2200" kern="1200" dirty="0">
            <a:solidFill>
              <a:prstClr val="black"/>
            </a:solidFill>
            <a:latin typeface="Univers Light"/>
            <a:ea typeface="+mn-ea"/>
            <a:cs typeface="+mn-cs"/>
          </a:endParaRP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 tomada de decisões a partir dessa informação pode ter graves consequências</a:t>
          </a:r>
        </a:p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2600" kern="1200" dirty="0"/>
        </a:p>
      </dsp:txBody>
      <dsp:txXfrm>
        <a:off x="0" y="809707"/>
        <a:ext cx="9896465" cy="30640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3510F-8CFF-433F-9287-EFCF6FFC44D6}">
      <dsp:nvSpPr>
        <dsp:cNvPr id="0" name=""/>
        <dsp:cNvSpPr/>
      </dsp:nvSpPr>
      <dsp:spPr>
        <a:xfrm>
          <a:off x="9574" y="26896"/>
          <a:ext cx="4624471" cy="809375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/>
            <a:t>Social Engineering</a:t>
          </a:r>
          <a:endParaRPr lang="en-US" sz="2400" kern="1200" dirty="0"/>
        </a:p>
      </dsp:txBody>
      <dsp:txXfrm>
        <a:off x="9574" y="26896"/>
        <a:ext cx="4624471" cy="809375"/>
      </dsp:txXfrm>
    </dsp:sp>
    <dsp:sp modelId="{46FC72A1-CDE4-4124-8BBF-14CC4470DC43}">
      <dsp:nvSpPr>
        <dsp:cNvPr id="0" name=""/>
        <dsp:cNvSpPr/>
      </dsp:nvSpPr>
      <dsp:spPr>
        <a:xfrm>
          <a:off x="48" y="789602"/>
          <a:ext cx="4624471" cy="35566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400" b="1" kern="1200" dirty="0" err="1">
              <a:solidFill>
                <a:schemeClr val="tx1"/>
              </a:solidFill>
              <a:latin typeface="+mn-lt"/>
              <a:ea typeface="+mn-ea"/>
              <a:cs typeface="+mn-cs"/>
            </a:rPr>
            <a:t>Phishing</a:t>
          </a:r>
          <a:endParaRPr lang="pt-PT" sz="2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Tentativa de roubar informações confidenciais para venda ou uso ilícito.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200" b="1" kern="1200" dirty="0">
              <a:solidFill>
                <a:schemeClr val="tx1"/>
              </a:solidFill>
              <a:latin typeface="Univers Light"/>
              <a:ea typeface="+mn-ea"/>
              <a:cs typeface="+mn-cs"/>
            </a:rPr>
            <a:t>   Deep </a:t>
          </a:r>
          <a:r>
            <a:rPr lang="pt-PT" sz="2200" b="1" kern="1200" dirty="0" err="1">
              <a:solidFill>
                <a:schemeClr val="tx1"/>
              </a:solidFill>
              <a:latin typeface="Univers Light"/>
              <a:ea typeface="+mn-ea"/>
              <a:cs typeface="+mn-cs"/>
            </a:rPr>
            <a:t>Fakes</a:t>
          </a:r>
          <a:endParaRPr lang="pt-PT" sz="2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342900" lvl="2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Personificar alguém usando a sua voz e/ou imagem gerada por IA.</a:t>
          </a:r>
        </a:p>
      </dsp:txBody>
      <dsp:txXfrm>
        <a:off x="48" y="789602"/>
        <a:ext cx="4624471" cy="3556643"/>
      </dsp:txXfrm>
    </dsp:sp>
    <dsp:sp modelId="{B95DEC62-C670-4700-AF7F-D4E4348764CE}">
      <dsp:nvSpPr>
        <dsp:cNvPr id="0" name=""/>
        <dsp:cNvSpPr/>
      </dsp:nvSpPr>
      <dsp:spPr>
        <a:xfrm>
          <a:off x="5271945" y="43774"/>
          <a:ext cx="4624471" cy="809375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/>
            <a:t>Malware</a:t>
          </a:r>
          <a:endParaRPr lang="en-US" sz="2400" kern="1200" dirty="0"/>
        </a:p>
      </dsp:txBody>
      <dsp:txXfrm>
        <a:off x="5271945" y="43774"/>
        <a:ext cx="4624471" cy="809375"/>
      </dsp:txXfrm>
    </dsp:sp>
    <dsp:sp modelId="{450D384A-04C6-4875-ADC9-03DD5BD1F398}">
      <dsp:nvSpPr>
        <dsp:cNvPr id="0" name=""/>
        <dsp:cNvSpPr/>
      </dsp:nvSpPr>
      <dsp:spPr>
        <a:xfrm>
          <a:off x="5271945" y="840238"/>
          <a:ext cx="4624471" cy="34891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Desenvolvimento acelerado de malware com IA.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Malwares e backdoors em código gerado por IA.</a:t>
          </a:r>
        </a:p>
      </dsp:txBody>
      <dsp:txXfrm>
        <a:off x="5271945" y="840238"/>
        <a:ext cx="4624471" cy="34891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3510F-8CFF-433F-9287-EFCF6FFC44D6}">
      <dsp:nvSpPr>
        <dsp:cNvPr id="0" name=""/>
        <dsp:cNvSpPr/>
      </dsp:nvSpPr>
      <dsp:spPr>
        <a:xfrm>
          <a:off x="0" y="117041"/>
          <a:ext cx="9896465" cy="967464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/>
            <a:t>Disinformation</a:t>
          </a:r>
          <a:endParaRPr lang="en-US" sz="2400" kern="1200" dirty="0"/>
        </a:p>
      </dsp:txBody>
      <dsp:txXfrm>
        <a:off x="0" y="117041"/>
        <a:ext cx="9896465" cy="967464"/>
      </dsp:txXfrm>
    </dsp:sp>
    <dsp:sp modelId="{46FC72A1-CDE4-4124-8BBF-14CC4470DC43}">
      <dsp:nvSpPr>
        <dsp:cNvPr id="0" name=""/>
        <dsp:cNvSpPr/>
      </dsp:nvSpPr>
      <dsp:spPr>
        <a:xfrm>
          <a:off x="0" y="977838"/>
          <a:ext cx="9896465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200" kern="1200" dirty="0"/>
            <a:t>Informação incorreta </a:t>
          </a:r>
          <a:r>
            <a:rPr lang="pt-PT" sz="2200" b="1" kern="1200" dirty="0"/>
            <a:t>deliberada</a:t>
          </a:r>
        </a:p>
        <a:p>
          <a:pPr marL="228600" lvl="1" indent="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pt-PT" sz="2200" b="1" kern="1200" dirty="0"/>
        </a:p>
        <a:p>
          <a:pPr marL="228600" lvl="1" indent="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pt-PT" sz="2200" b="1" kern="1200" dirty="0"/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400" b="1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Infestação do corpo de conhecimento </a:t>
          </a:r>
          <a:r>
            <a:rPr lang="pt-PT" sz="24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com informação falsa.</a:t>
          </a:r>
          <a:endParaRPr lang="pt-PT" sz="2200" kern="1200" dirty="0">
            <a:solidFill>
              <a:prstClr val="black"/>
            </a:solidFill>
            <a:latin typeface="Univers Light"/>
            <a:ea typeface="+mn-ea"/>
            <a:cs typeface="+mn-cs"/>
          </a:endParaRPr>
        </a:p>
      </dsp:txBody>
      <dsp:txXfrm>
        <a:off x="0" y="977838"/>
        <a:ext cx="9896465" cy="180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1" tIns="47370" rIns="94741" bIns="473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4741" tIns="47370" rIns="94741" bIns="473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60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410"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21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410"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03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410"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58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410"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0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61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4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6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89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30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9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20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64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999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718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61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41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861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39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57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5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85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77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410"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48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3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71BD9-AFB4-5A5F-0947-ED46B9139C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140E6-95BA-0057-1950-4E8156CDB2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273F-0FE7-F820-08FF-30575506AF1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2610C-D7A3-62FD-BBDC-9A48A91E3D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2F309-EAE1-242B-3798-1A86B607F8E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EAD7F-14E2-32C0-CE92-29B8FB1B24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F4BDC9-B1C6-BB8A-879A-FA643DD160D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606B36-BC45-61DF-5BFE-18670B5BEE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A770C27-E48E-448C-2656-D63DB5BA29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4C23BBB-C2A0-C896-33D2-77BACBBBC8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D7E2C7D-5820-7B29-56A0-7163D20AE2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D7365B2-DEFD-B0D9-D738-27074DA325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F4F3A-2032-8C89-B025-E79D800070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5D02B-8C89-7254-C7EE-FB85C7090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C62C-B70E-4641-ACAB-D5F62AE042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89942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700AB-C411-3D4B-76D7-9EA755C56F5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6448-0E65-626E-8895-AEC5A2AD31C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15AA9-D16B-CF05-8683-DB64DC018E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0D238-CA7C-8A68-0CEC-FDFEEDBCDA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85529-C097-60BC-C905-1A567D8AA9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81399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7ADB-4759-3D24-12A1-A7402ADA9C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2D3F5-3F71-BC98-F382-320CF7321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E9B52-C7FA-581D-DC86-0F50E2E5617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1D806-B302-A43F-C3C3-754CD57339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2FAE1-ED38-9D72-183F-240C5E976C2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F791-38D6-932F-46E0-8725AFEB61B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www.enisa.europa.eu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aradapucharishma/ai-vs-ml-vs-dl-1b1bcc171f1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874" y="2778745"/>
            <a:ext cx="8650251" cy="1023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AI Driving Classification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6CD9-BF09-9F35-6699-3F2AE0A5170F}"/>
              </a:ext>
            </a:extLst>
          </p:cNvPr>
          <p:cNvSpPr txBox="1"/>
          <p:nvPr/>
        </p:nvSpPr>
        <p:spPr>
          <a:xfrm>
            <a:off x="1317615" y="4990686"/>
            <a:ext cx="609750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/>
              <a:t>Projeto Informático 2023/2024</a:t>
            </a: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1201F4-E000-8E45-A082-AFB04EB3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07895-6565-9E52-B183-7DE8FAD4336C}"/>
              </a:ext>
            </a:extLst>
          </p:cNvPr>
          <p:cNvSpPr txBox="1"/>
          <p:nvPr/>
        </p:nvSpPr>
        <p:spPr>
          <a:xfrm>
            <a:off x="6311900" y="5406184"/>
            <a:ext cx="4560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cs typeface="Arial" panose="020B0604020202020204" pitchFamily="34" charset="0"/>
              </a:rPr>
              <a:t>Professora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US" dirty="0" err="1"/>
              <a:t>Anabela</a:t>
            </a:r>
            <a:r>
              <a:rPr lang="en-US" dirty="0"/>
              <a:t> Moreira Bernardino</a:t>
            </a:r>
            <a:endParaRPr lang="en-GB" dirty="0">
              <a:cs typeface="Arial" panose="020B0604020202020204" pitchFamily="34" charset="0"/>
            </a:endParaRPr>
          </a:p>
          <a:p>
            <a:r>
              <a:rPr lang="en-GB" dirty="0">
                <a:cs typeface="Arial" panose="020B0604020202020204" pitchFamily="34" charset="0"/>
              </a:rPr>
              <a:t>Professor </a:t>
            </a:r>
            <a:r>
              <a:rPr lang="en-US" dirty="0" err="1"/>
              <a:t>Sílvio</a:t>
            </a:r>
            <a:r>
              <a:rPr lang="en-US" dirty="0"/>
              <a:t> </a:t>
            </a:r>
            <a:r>
              <a:rPr lang="en-US" dirty="0" err="1"/>
              <a:t>Priem</a:t>
            </a:r>
            <a:r>
              <a:rPr lang="en-US" dirty="0"/>
              <a:t> Mendes</a:t>
            </a:r>
          </a:p>
          <a:p>
            <a:r>
              <a:rPr lang="en-GB" dirty="0">
                <a:cs typeface="Arial" panose="020B0604020202020204" pitchFamily="34" charset="0"/>
              </a:rPr>
              <a:t>Professor</a:t>
            </a:r>
            <a:r>
              <a:rPr lang="en-US" dirty="0"/>
              <a:t> Paulo Jorge Gonçalves Loureiro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5F6E3-AE93-61D8-37F0-7FDA6C9DC034}"/>
              </a:ext>
            </a:extLst>
          </p:cNvPr>
          <p:cNvSpPr txBox="1"/>
          <p:nvPr/>
        </p:nvSpPr>
        <p:spPr>
          <a:xfrm>
            <a:off x="1319123" y="5495142"/>
            <a:ext cx="3379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Alberto Pingo | 2202145</a:t>
            </a:r>
          </a:p>
          <a:p>
            <a:r>
              <a:rPr lang="pt-PT" sz="1800" dirty="0"/>
              <a:t>João Castro | 2201781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E586C-F6D4-3602-C181-2DB3A9C6915C}"/>
              </a:ext>
            </a:extLst>
          </p:cNvPr>
          <p:cNvSpPr txBox="1"/>
          <p:nvPr/>
        </p:nvSpPr>
        <p:spPr>
          <a:xfrm>
            <a:off x="6311900" y="4944519"/>
            <a:ext cx="20556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2400" b="1" dirty="0" err="1">
                <a:cs typeface="Arial" panose="020B0604020202020204" pitchFamily="34" charset="0"/>
              </a:rPr>
              <a:t>Orientadores</a:t>
            </a:r>
            <a:endParaRPr lang="en-GB" sz="18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O que é a IA na Cibersegurança?</a:t>
            </a:r>
            <a:endParaRPr lang="en-Z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9803304" cy="41194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2400" dirty="0"/>
              <a:t>Uso de algoritmos avançados e modelos para proteger sistemas e dados contra ameaças cibernéticas.</a:t>
            </a:r>
          </a:p>
          <a:p>
            <a:pPr marL="0" indent="0">
              <a:buNone/>
            </a:pPr>
            <a:endParaRPr lang="pt-PT" sz="2400" dirty="0"/>
          </a:p>
          <a:p>
            <a:r>
              <a:rPr lang="pt-PT" sz="2400" dirty="0"/>
              <a:t>IA atua como um multiplicador de força</a:t>
            </a:r>
          </a:p>
          <a:p>
            <a:endParaRPr lang="pt-PT" sz="2400" dirty="0"/>
          </a:p>
          <a:p>
            <a:r>
              <a:rPr lang="pt-PT" sz="2400" dirty="0"/>
              <a:t>Relação simbiótica entre IA e Cibersegurança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3C7AB5-4DEA-ED07-6656-6298A744AB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F2D9BF-C290-48C3-D530-05318949559D}"/>
              </a:ext>
            </a:extLst>
          </p:cNvPr>
          <p:cNvSpPr/>
          <p:nvPr/>
        </p:nvSpPr>
        <p:spPr>
          <a:xfrm>
            <a:off x="8877961" y="3521704"/>
            <a:ext cx="796705" cy="77407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IA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AC9E66-70FC-7E27-2012-55C2D1A37EF5}"/>
              </a:ext>
            </a:extLst>
          </p:cNvPr>
          <p:cNvSpPr/>
          <p:nvPr/>
        </p:nvSpPr>
        <p:spPr>
          <a:xfrm>
            <a:off x="10190380" y="3521704"/>
            <a:ext cx="796705" cy="77407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Cs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0BAACC4-E582-D027-259C-083F50597FCF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V="1">
            <a:off x="9932524" y="2865494"/>
            <a:ext cx="12700" cy="13124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AD8D867-9601-947A-C38C-F746D050B43B}"/>
              </a:ext>
            </a:extLst>
          </p:cNvPr>
          <p:cNvCxnSpPr>
            <a:stCxn id="5" idx="4"/>
            <a:endCxn id="6" idx="4"/>
          </p:cNvCxnSpPr>
          <p:nvPr/>
        </p:nvCxnSpPr>
        <p:spPr>
          <a:xfrm rot="16200000" flipH="1">
            <a:off x="9932523" y="3639566"/>
            <a:ext cx="12700" cy="13124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45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B9C86B5-C6DC-D88B-BFED-4BD82B3E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Objetivos da IA na Cibersegurança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8164E2B-8335-4451-FDA6-5A4E1D8EC898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000635733"/>
              </p:ext>
            </p:extLst>
          </p:nvPr>
        </p:nvGraphicFramePr>
        <p:xfrm>
          <a:off x="1367132" y="1430760"/>
          <a:ext cx="9457733" cy="465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3C7AB5-4DEA-ED07-6656-6298A744AB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76385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BF9603E-6B12-4553-AC90-F4760180A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F28DC10-F98A-4879-A23B-E90B0DB40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91905FE-1023-4175-92DF-A2F351FBE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D3D55CA-5E05-48CC-A122-11817014EE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11CC7E5-76FD-4B21-B31C-2BB6727B5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AF80A07-4F6D-4393-B340-6AECC06723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B9C86B5-C6DC-D88B-BFED-4BD82B3E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Objetivos da IA na Cibersegurança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3C7AB5-4DEA-ED07-6656-6298A744AB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Alberto Pingo | João Castro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3C7BBE-0293-C19F-36A5-8528A25A90CF}"/>
              </a:ext>
            </a:extLst>
          </p:cNvPr>
          <p:cNvSpPr txBox="1"/>
          <p:nvPr/>
        </p:nvSpPr>
        <p:spPr>
          <a:xfrm>
            <a:off x="3048000" y="1857073"/>
            <a:ext cx="60960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PT" sz="2800" b="1" kern="1200" dirty="0"/>
              <a:t>O que NÃO é um objetivo:</a:t>
            </a:r>
            <a:endParaRPr lang="en-US" sz="2800" b="1" kern="1200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1A3EAD8E-3DCA-7769-4E9C-F7ECECEAED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1522667"/>
              </p:ext>
            </p:extLst>
          </p:nvPr>
        </p:nvGraphicFramePr>
        <p:xfrm>
          <a:off x="2887859" y="2266949"/>
          <a:ext cx="6416280" cy="3111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246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Graphic spid="27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1384-8C2A-AC46-D296-2DF95CBF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000" dirty="0">
                <a:solidFill>
                  <a:schemeClr val="tx1"/>
                </a:solidFill>
              </a:rPr>
              <a:t>IA na Cibersegurança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06B8-D15C-3916-2C66-49DEC593A3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pt-PT" sz="3600" dirty="0">
                <a:latin typeface="+mj-lt"/>
              </a:rPr>
              <a:t>Defesa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A91F7-28C6-4447-36DD-EF9F9CB24BF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77EB1-E87F-92E7-F614-E46FF490698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3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662D4D81-E634-7484-9645-A5269343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136525"/>
            <a:ext cx="9808773" cy="1427585"/>
          </a:xfrm>
        </p:spPr>
        <p:txBody>
          <a:bodyPr anchor="ctr">
            <a:normAutofit/>
          </a:bodyPr>
          <a:lstStyle/>
          <a:p>
            <a:r>
              <a:rPr lang="pt-PT" dirty="0"/>
              <a:t>Usos da IA na Defesa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F7ADE6F-EA44-4CA7-6BE8-E7D058D7847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5CB6E323-1815-5237-0691-FA5CBBCDCA0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Alberto Pingo | João Castro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79D87C91-79F0-70F4-7AC6-324C80762A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750103"/>
              </p:ext>
            </p:extLst>
          </p:nvPr>
        </p:nvGraphicFramePr>
        <p:xfrm>
          <a:off x="1381119" y="1247775"/>
          <a:ext cx="9896465" cy="48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776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B3510F-8CFF-433F-9287-EFCF6FFC4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6FC72A1-CDE4-4124-8BBF-14CC4470D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95DEC62-C670-4700-AF7F-D4E434876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50D384A-04C6-4875-ADC9-03DD5BD1F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44C0DFA-069F-3118-BAAD-3A4365BC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136525"/>
            <a:ext cx="9808773" cy="1427585"/>
          </a:xfrm>
        </p:spPr>
        <p:txBody>
          <a:bodyPr anchor="ctr">
            <a:normAutofit/>
          </a:bodyPr>
          <a:lstStyle/>
          <a:p>
            <a:r>
              <a:rPr lang="pt-PT" dirty="0"/>
              <a:t>Usos da IA na Defesa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E9B1FEC-5886-485C-DDB8-0A817CF1D0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D5CD9E5C-EACD-E1BC-AB19-5C9555BEAAF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Alberto Pingo | João Castro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3EE56E40-78EE-D719-54E4-E22980FF65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953690"/>
              </p:ext>
            </p:extLst>
          </p:nvPr>
        </p:nvGraphicFramePr>
        <p:xfrm>
          <a:off x="1381119" y="1659360"/>
          <a:ext cx="9896465" cy="4379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381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B3510F-8CFF-433F-9287-EFCF6FFC4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6FC72A1-CDE4-4124-8BBF-14CC4470D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95DEC62-C670-4700-AF7F-D4E434876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50D384A-04C6-4875-ADC9-03DD5BD1F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2C24D7B2-2272-B172-EE00-9065FDA2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136525"/>
            <a:ext cx="9808773" cy="1427585"/>
          </a:xfrm>
        </p:spPr>
        <p:txBody>
          <a:bodyPr anchor="ctr">
            <a:normAutofit/>
          </a:bodyPr>
          <a:lstStyle/>
          <a:p>
            <a:r>
              <a:rPr lang="pt-PT" dirty="0"/>
              <a:t>Usos da IA na Defesa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BC8C67D-2B98-2271-1DC1-482A482869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A05D2-DEE3-E805-FCBD-CDF56C02AFB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Alberto Pingo | João Castro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47E33-2085-5CAD-EFEF-7F8E642333BE}"/>
              </a:ext>
            </a:extLst>
          </p:cNvPr>
          <p:cNvSpPr txBox="1"/>
          <p:nvPr/>
        </p:nvSpPr>
        <p:spPr>
          <a:xfrm>
            <a:off x="1479190" y="1747481"/>
            <a:ext cx="9347431" cy="3363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PT" sz="2400" b="1" dirty="0">
                <a:solidFill>
                  <a:schemeClr val="tx1"/>
                </a:solidFill>
              </a:rPr>
              <a:t>A IA é capaz de: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Analisar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Resumir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Automatizar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Interagir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Gerar protocolos de defesa em tempo real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Criar cenários de ataque fora da capacidade da imaginação de seres humanos</a:t>
            </a:r>
          </a:p>
        </p:txBody>
      </p:sp>
    </p:spTree>
    <p:extLst>
      <p:ext uri="{BB962C8B-B14F-4D97-AF65-F5344CB8AC3E}">
        <p14:creationId xmlns:p14="http://schemas.microsoft.com/office/powerpoint/2010/main" val="406747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18DF98AC-6B52-C9F3-516C-8BFD8EC4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130174"/>
            <a:ext cx="9808773" cy="1427585"/>
          </a:xfrm>
        </p:spPr>
        <p:txBody>
          <a:bodyPr>
            <a:normAutofit/>
          </a:bodyPr>
          <a:lstStyle/>
          <a:p>
            <a:r>
              <a:rPr lang="pt-PT" sz="4000" dirty="0"/>
              <a:t>Problema da IA na Defesa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2582A048-8C35-112F-1F82-E12110407A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D33FDD94-004B-455D-A132-C32169A70EC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54AC0ACF-5CCE-89CD-B000-142F768BB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784189"/>
              </p:ext>
            </p:extLst>
          </p:nvPr>
        </p:nvGraphicFramePr>
        <p:xfrm>
          <a:off x="1191613" y="1354560"/>
          <a:ext cx="9896465" cy="4379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873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98B3510F-8CFF-433F-9287-EFCF6FFC4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46FC72A1-CDE4-4124-8BBF-14CC4470D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18DF98AC-6B52-C9F3-516C-8BFD8EC4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>
            <a:normAutofit/>
          </a:bodyPr>
          <a:lstStyle/>
          <a:p>
            <a:r>
              <a:rPr lang="pt-PT" sz="4000" dirty="0"/>
              <a:t>Caso de estudo: Cisco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75BFB80-47EB-D1FA-C6A9-41B43F59C53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11663" y="2028826"/>
            <a:ext cx="9808773" cy="4705349"/>
          </a:xfrm>
        </p:spPr>
        <p:txBody>
          <a:bodyPr>
            <a:noAutofit/>
          </a:bodyPr>
          <a:lstStyle/>
          <a:p>
            <a:pPr lvl="1"/>
            <a:r>
              <a:rPr lang="pt-PT" sz="2200" dirty="0"/>
              <a:t>A Cisco começou por implementar IA nas </a:t>
            </a:r>
            <a:r>
              <a:rPr lang="pt-PT" sz="2200" dirty="0" err="1"/>
              <a:t>Firewalls</a:t>
            </a:r>
            <a:r>
              <a:rPr lang="pt-PT" sz="2200" dirty="0"/>
              <a:t> que incluía um assistente de linguagem natural, que reduziu a complexidade e tempo de gestão.</a:t>
            </a:r>
          </a:p>
          <a:p>
            <a:pPr lvl="1"/>
            <a:r>
              <a:rPr lang="pt-PT" sz="2200" dirty="0"/>
              <a:t>Atualmente o assistente IA é usado na gestão de todos os produtos da Cisco.</a:t>
            </a:r>
          </a:p>
          <a:p>
            <a:pPr lvl="1"/>
            <a:r>
              <a:rPr lang="pt-PT" sz="2200" dirty="0"/>
              <a:t>SOC: Assistente para o Centro de Operações de Segurança</a:t>
            </a:r>
          </a:p>
          <a:p>
            <a:pPr lvl="1"/>
            <a:r>
              <a:rPr lang="pt-PT" sz="2200" dirty="0"/>
              <a:t>E-mail </a:t>
            </a:r>
            <a:r>
              <a:rPr lang="pt-PT" sz="2200" dirty="0" err="1"/>
              <a:t>Threat</a:t>
            </a:r>
            <a:r>
              <a:rPr lang="pt-PT" sz="2200" dirty="0"/>
              <a:t> Defense: Deteção de spam e outras ameaças com IA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2582A048-8C35-112F-1F82-E12110407A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D33FDD94-004B-455D-A132-C32169A70EC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29013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1384-8C2A-AC46-D296-2DF95CBF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>
                <a:solidFill>
                  <a:schemeClr val="tx1"/>
                </a:solidFill>
              </a:rPr>
              <a:t>IA na Cibersegurança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06B8-D15C-3916-2C66-49DEC593A3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pt-PT" sz="3600" dirty="0">
                <a:latin typeface="+mj-lt"/>
              </a:rPr>
              <a:t>Ataque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D9B68-E3F5-1968-3D1D-40113960AA4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52ECF-E369-5724-705C-169718BED1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5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23" y="737115"/>
            <a:ext cx="4524178" cy="5407091"/>
          </a:xfrm>
        </p:spPr>
        <p:txBody>
          <a:bodyPr/>
          <a:lstStyle/>
          <a:p>
            <a:r>
              <a:rPr lang="en-GB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Sumário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70465" y="1894379"/>
            <a:ext cx="4449712" cy="422650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dirty="0"/>
              <a:t>Introdução, Motivação e Objetivos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Estado da Arte 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Soluções Existentes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Arquitetura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Processamento dos Dados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Primeira Abordagem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Segunda Abordagem 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Resultados 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Artigo 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 err="1"/>
              <a:t>Conlusões</a:t>
            </a:r>
            <a:endParaRPr lang="pt-PT" dirty="0"/>
          </a:p>
          <a:p>
            <a:pPr marL="457200" indent="-457200">
              <a:buFont typeface="+mj-lt"/>
              <a:buAutoNum type="arabicPeriod"/>
            </a:pPr>
            <a:endParaRPr lang="pt-PT" dirty="0"/>
          </a:p>
          <a:p>
            <a:pPr marL="457200" indent="-457200">
              <a:buFont typeface="+mj-lt"/>
              <a:buAutoNum type="arabicPeriod"/>
            </a:pP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13FE8-3F03-74E7-4BE8-EBF0971C2B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78D61B1-B44A-C9E6-DDEC-C3E4D482C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9" y="0"/>
            <a:ext cx="1796008" cy="70778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5552FE-10ED-8E49-9286-475A5723D0AE}"/>
              </a:ext>
            </a:extLst>
          </p:cNvPr>
          <p:cNvSpPr txBox="1">
            <a:spLocks/>
          </p:cNvSpPr>
          <p:nvPr/>
        </p:nvSpPr>
        <p:spPr>
          <a:xfrm>
            <a:off x="4038600" y="6120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 Driving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142874"/>
            <a:ext cx="9808773" cy="1427585"/>
          </a:xfrm>
        </p:spPr>
        <p:txBody>
          <a:bodyPr>
            <a:normAutofit/>
          </a:bodyPr>
          <a:lstStyle/>
          <a:p>
            <a:r>
              <a:rPr lang="pt-PT" sz="4000" dirty="0"/>
              <a:t>Usos da IA no Ataque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76601-A950-8ABC-A6BA-EAA31B2DE4A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62CE9831-4167-FF3C-A4FC-EEF56751F6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386604"/>
              </p:ext>
            </p:extLst>
          </p:nvPr>
        </p:nvGraphicFramePr>
        <p:xfrm>
          <a:off x="1424967" y="1570460"/>
          <a:ext cx="9896465" cy="4373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137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B3510F-8CFF-433F-9287-EFCF6FFC4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6FC72A1-CDE4-4124-8BBF-14CC4470D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95DEC62-C670-4700-AF7F-D4E434876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50D384A-04C6-4875-ADC9-03DD5BD1F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142874"/>
            <a:ext cx="9808773" cy="1427585"/>
          </a:xfrm>
        </p:spPr>
        <p:txBody>
          <a:bodyPr>
            <a:normAutofit/>
          </a:bodyPr>
          <a:lstStyle/>
          <a:p>
            <a:r>
              <a:rPr lang="pt-PT" sz="4000" dirty="0"/>
              <a:t>Usos da IA no Ataque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76601-A950-8ABC-A6BA-EAA31B2DE4A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62CE9831-4167-FF3C-A4FC-EEF56751F6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3370799"/>
              </p:ext>
            </p:extLst>
          </p:nvPr>
        </p:nvGraphicFramePr>
        <p:xfrm>
          <a:off x="1328741" y="2095500"/>
          <a:ext cx="9896465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618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B3510F-8CFF-433F-9287-EFCF6FFC4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6FC72A1-CDE4-4124-8BBF-14CC4470D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7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45AE-EBB6-F1FC-BA53-4854C719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>
                <a:solidFill>
                  <a:schemeClr val="tx1"/>
                </a:solidFill>
              </a:rPr>
              <a:t>Tendências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ADB663-553A-D1DC-9891-C77670BA89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668C1-18CC-35DC-295F-64A20D5FA7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Alberto Pingo | João Castro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0105F-6A51-D528-CDEA-5714ED7FCA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8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BD5E-5802-C653-F8AE-1A1C982E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Tendências Futuras: IA na Cibersegurança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B630E76-B60A-5CC2-FFB6-4FBB6C54A09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20CDA-3FD8-16EE-2B5F-2419E390806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A4742-FD02-EC11-AF53-816B42BD78A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20012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303005D-813A-FA0A-9FD1-99DC4944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E1748-5A63-CCAD-65B2-FB5DB78846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68813" y="1931988"/>
            <a:ext cx="9808773" cy="4506911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ight"/>
                <a:ea typeface="+mn-ea"/>
                <a:cs typeface="+mn-cs"/>
              </a:rPr>
              <a:t>A interdependência entre Inteligência Artificial e Cibersegurança é cada vez mais clara e crucial.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ight"/>
                <a:ea typeface="+mn-ea"/>
                <a:cs typeface="+mn-cs"/>
              </a:rPr>
              <a:t>A IA funciona como um multiplicador de força.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dirty="0">
                <a:solidFill>
                  <a:prstClr val="black"/>
                </a:solidFill>
                <a:latin typeface="Univers Light"/>
              </a:rPr>
              <a:t>Com o uso da IA na ciberguerra a dinâmica é cada vez mais complexa e acelerada.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PT" dirty="0">
                <a:solidFill>
                  <a:prstClr val="black"/>
                </a:solidFill>
                <a:latin typeface="Univers Light"/>
              </a:rPr>
              <a:t>A falta de profissionais qualificados pode ser um obstáculo significativo, limitando a capacidade de defesa.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igh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igh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6A759-37B6-1E14-BD05-D652BEECEA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36FE7-06E5-3D55-B190-08E26C34927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48513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FCC8-C04D-0071-3B14-4AF828E0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8552"/>
            <a:ext cx="9808773" cy="1427585"/>
          </a:xfrm>
        </p:spPr>
        <p:txBody>
          <a:bodyPr/>
          <a:lstStyle/>
          <a:p>
            <a:r>
              <a:rPr lang="pt-PT" dirty="0"/>
              <a:t>Bibliografia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E1748-5A63-CCAD-65B2-FB5DB78846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68813" y="1295400"/>
            <a:ext cx="9808773" cy="51434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400" dirty="0">
                <a:hlinkClick r:id="rId3"/>
              </a:rPr>
              <a:t>IBM - International Business Machines</a:t>
            </a:r>
            <a:endParaRPr lang="en-US" sz="1400" dirty="0"/>
          </a:p>
          <a:p>
            <a:pPr lvl="1"/>
            <a:r>
              <a:rPr lang="en-US" sz="1400" dirty="0"/>
              <a:t>www.ibm.com/ai-cybersecurity</a:t>
            </a:r>
          </a:p>
          <a:p>
            <a:pPr lvl="1"/>
            <a:r>
              <a:rPr lang="en-US" sz="1400" dirty="0"/>
              <a:t>www.ibm.com/br-pt/topics/artificial-intelligence</a:t>
            </a:r>
          </a:p>
          <a:p>
            <a:pPr lvl="1"/>
            <a:r>
              <a:rPr lang="en-US" sz="1400" dirty="0"/>
              <a:t> www.ibm.com/br-pt/topics/deep-learning</a:t>
            </a:r>
          </a:p>
          <a:p>
            <a:pPr marL="0" indent="0">
              <a:buNone/>
            </a:pPr>
            <a:r>
              <a:rPr lang="en-US" sz="1400" dirty="0">
                <a:hlinkClick r:id="rId4"/>
              </a:rPr>
              <a:t>ENISA - The European Union Agency for Cybersecurity</a:t>
            </a:r>
            <a:endParaRPr lang="en-US" sz="1400" dirty="0"/>
          </a:p>
          <a:p>
            <a:pPr lvl="1"/>
            <a:r>
              <a:rPr lang="en-US" sz="1400" dirty="0"/>
              <a:t>www.enisa.europa.eu/topics/cyber-threats/threats-and-trends</a:t>
            </a:r>
          </a:p>
          <a:p>
            <a:pPr lvl="1"/>
            <a:r>
              <a:rPr lang="en-US" sz="1400" dirty="0"/>
              <a:t>www.enisa.europa.eu/publications/foresight-cybersecurity-threats-for-2030-update-2024-extended-report</a:t>
            </a:r>
          </a:p>
          <a:p>
            <a:pPr marL="0" indent="0">
              <a:buNone/>
            </a:pPr>
            <a:r>
              <a:rPr lang="en-US" sz="1400" dirty="0"/>
              <a:t>www.akkio.com/post/the-five-main-subsets-of-ai-machine-learning-nlp-and-more</a:t>
            </a:r>
          </a:p>
          <a:p>
            <a:pPr marL="0" indent="0">
              <a:buNone/>
            </a:pPr>
            <a:r>
              <a:rPr lang="en-US" sz="1400" dirty="0"/>
              <a:t>eda.europa.eu/webzine/issue14/cover-story/artificial-intelligence-(ai)-enabled-cyber-defence</a:t>
            </a:r>
          </a:p>
          <a:p>
            <a:pPr marL="0" indent="0">
              <a:buNone/>
            </a:pPr>
            <a:r>
              <a:rPr lang="en-US" sz="1400" dirty="0"/>
              <a:t>www.cybereason.com/blog/ai/ml-as-a-security-team-force-multiplier</a:t>
            </a:r>
          </a:p>
          <a:p>
            <a:pPr marL="0" indent="0">
              <a:buNone/>
            </a:pPr>
            <a:r>
              <a:rPr lang="en-US" sz="1400" dirty="0"/>
              <a:t>www.infoescola.com/relacoes-ecologicas/simbiose/#:~:text=A%20simbiose%20%C3%A9%20uma%20rela%C3%A7%C3%A3o,exerce%20no%20metabolismo%20do%20outro</a:t>
            </a:r>
          </a:p>
          <a:p>
            <a:pPr marL="0" indent="0">
              <a:buNone/>
            </a:pPr>
            <a:r>
              <a:rPr lang="en-US" sz="1400" dirty="0"/>
              <a:t>thecyberexpress.com/why-are-you-interested-in-cyber-security/</a:t>
            </a:r>
          </a:p>
          <a:p>
            <a:pPr marL="0" indent="0">
              <a:buNone/>
            </a:pPr>
            <a:r>
              <a:rPr lang="en-US" sz="1400" dirty="0"/>
              <a:t>https://www.youtube.com/watch?v=S3QNDSax2IA</a:t>
            </a:r>
          </a:p>
          <a:p>
            <a:pPr marL="0" indent="0">
              <a:buNone/>
            </a:pPr>
            <a:r>
              <a:rPr lang="en-US" sz="1400" dirty="0"/>
              <a:t>https://www.youtube.com/watch?v=cjy5jpRS_S0</a:t>
            </a:r>
          </a:p>
          <a:p>
            <a:pPr marL="0" indent="0">
              <a:buNone/>
            </a:pPr>
            <a:r>
              <a:rPr lang="en-US" sz="1400" dirty="0"/>
              <a:t>https://www.youtube.com/watch?v=S3QNDSax2IA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6A759-37B6-1E14-BD05-D652BEECEA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36FE7-06E5-3D55-B190-08E26C34927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64810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513" y="1257345"/>
            <a:ext cx="3647543" cy="1015664"/>
          </a:xfrm>
        </p:spPr>
        <p:txBody>
          <a:bodyPr anchor="t">
            <a:normAutofit/>
          </a:bodyPr>
          <a:lstStyle/>
          <a:p>
            <a:r>
              <a:rPr lang="pt-PT" dirty="0"/>
              <a:t>Questões?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41891" y="2699877"/>
            <a:ext cx="3080789" cy="1726618"/>
          </a:xfrm>
        </p:spPr>
        <p:txBody>
          <a:bodyPr/>
          <a:lstStyle/>
          <a:p>
            <a:r>
              <a:rPr lang="pt-PT" sz="1800" dirty="0"/>
              <a:t>Alberto Pingo | 2202145</a:t>
            </a:r>
          </a:p>
          <a:p>
            <a:r>
              <a:rPr lang="pt-PT" sz="1800" dirty="0"/>
              <a:t>João Castro | 2201781</a:t>
            </a:r>
          </a:p>
          <a:p>
            <a:endParaRPr lang="pt-PT" sz="1800" dirty="0"/>
          </a:p>
          <a:p>
            <a:r>
              <a:rPr lang="pt-PT" dirty="0"/>
              <a:t>Projeto Informático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F0DCF-73B9-178B-6C16-8676C75FC417}"/>
              </a:ext>
            </a:extLst>
          </p:cNvPr>
          <p:cNvSpPr txBox="1"/>
          <p:nvPr/>
        </p:nvSpPr>
        <p:spPr>
          <a:xfrm>
            <a:off x="4547154" y="4584991"/>
            <a:ext cx="34702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PT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sa Offc Serif Pro"/>
                <a:ea typeface="+mj-ea"/>
                <a:cs typeface="+mj-cs"/>
              </a:rPr>
              <a:t>Obrigado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8" y="725454"/>
            <a:ext cx="9464681" cy="5407091"/>
          </a:xfrm>
        </p:spPr>
        <p:txBody>
          <a:bodyPr/>
          <a:lstStyle/>
          <a:p>
            <a:pPr algn="ctr"/>
            <a:r>
              <a:rPr lang="pt-PT" dirty="0"/>
              <a:t>Introdução, Motivação e Objetivos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13FE8-3F03-74E7-4BE8-EBF0971C2B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30F0E7D-8221-EB07-902A-A8A57EBDD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19" y="0"/>
            <a:ext cx="1796008" cy="707782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D46B16-2E96-C03C-009D-09817CDA6752}"/>
              </a:ext>
            </a:extLst>
          </p:cNvPr>
          <p:cNvSpPr txBox="1">
            <a:spLocks/>
          </p:cNvSpPr>
          <p:nvPr/>
        </p:nvSpPr>
        <p:spPr>
          <a:xfrm>
            <a:off x="4038600" y="6120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 Driving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4418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0FEFBF-60FD-0161-6F6E-89EE393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 anchor="ctr">
            <a:normAutofit/>
          </a:bodyPr>
          <a:lstStyle/>
          <a:p>
            <a:r>
              <a:rPr lang="pt-PT" dirty="0"/>
              <a:t>Objetivos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ABB3221-500E-C3C7-F854-F151852B641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09B0F97-94C7-2E7E-E820-78C9336BF7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Alberto Pingo | João Castro</a:t>
            </a:r>
          </a:p>
        </p:txBody>
      </p:sp>
      <p:graphicFrame>
        <p:nvGraphicFramePr>
          <p:cNvPr id="17" name="Text Placeholder 5">
            <a:extLst>
              <a:ext uri="{FF2B5EF4-FFF2-40B4-BE49-F238E27FC236}">
                <a16:creationId xmlns:a16="http://schemas.microsoft.com/office/drawing/2014/main" id="{999FE5CF-24F0-C992-6D1A-2C88650E1E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6790281"/>
              </p:ext>
            </p:extLst>
          </p:nvPr>
        </p:nvGraphicFramePr>
        <p:xfrm>
          <a:off x="1520662" y="1626443"/>
          <a:ext cx="8552264" cy="411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52FED9E3-E8B2-931F-F12E-D661F3C823A7}"/>
              </a:ext>
            </a:extLst>
          </p:cNvPr>
          <p:cNvSpPr txBox="1">
            <a:spLocks/>
          </p:cNvSpPr>
          <p:nvPr/>
        </p:nvSpPr>
        <p:spPr>
          <a:xfrm>
            <a:off x="4038600" y="61208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 Driving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5E016BAB-9A4A-4390-A34C-F0D505054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2DE442D8-3B45-4B08-BDEA-6EF2AE56E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6AFFFAE8-29BF-4838-997E-66C65AB8C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65B155CA-7981-4AC2-A46B-D4C98C661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B7E2D505-BA84-4CEC-AB2F-FDA00E13F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FB65CF61-E763-4C7D-8FE3-A062F5CE6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85B18A26-A28E-4745-A208-D63D4C2B8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C0B11B66-B24F-4864-95CD-2F92CB214F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FE57C1BC-8F1E-4AD3-9CDC-53097447F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1" y="136525"/>
            <a:ext cx="9150675" cy="1427585"/>
          </a:xfrm>
        </p:spPr>
        <p:txBody>
          <a:bodyPr>
            <a:normAutofit/>
          </a:bodyPr>
          <a:lstStyle/>
          <a:p>
            <a:r>
              <a:rPr lang="en-US" sz="4000" dirty="0"/>
              <a:t>O que </a:t>
            </a:r>
            <a:r>
              <a:rPr lang="pt-PT" sz="4000" dirty="0"/>
              <a:t>é a Inteligência Artificial?</a:t>
            </a:r>
            <a:endParaRPr lang="en-Z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0" y="1571558"/>
            <a:ext cx="9794251" cy="1138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/>
              <a:t>“…é uma tecnologia que permite que computadores e máquinas simulem a capacidade de resolução de problemas e a inteligência humana.” – IBM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55F4-2EB6-1863-7898-0A05C39DA3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pic>
        <p:nvPicPr>
          <p:cNvPr id="3074" name="Picture 2" descr="Definitions Of Artificial Intelligence, 47% OFF">
            <a:hlinkClick r:id="rId3"/>
            <a:extLst>
              <a:ext uri="{FF2B5EF4-FFF2-40B4-BE49-F238E27FC236}">
                <a16:creationId xmlns:a16="http://schemas.microsoft.com/office/drawing/2014/main" id="{B4AEB83E-9D84-912E-3970-05D726F98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173" y="3833845"/>
            <a:ext cx="3907653" cy="229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E722AC-B128-C9D5-EC05-583F61946BAF}"/>
              </a:ext>
            </a:extLst>
          </p:cNvPr>
          <p:cNvSpPr txBox="1"/>
          <p:nvPr/>
        </p:nvSpPr>
        <p:spPr>
          <a:xfrm>
            <a:off x="4234358" y="5920733"/>
            <a:ext cx="4225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/>
              <a:t>Fonte:</a:t>
            </a:r>
          </a:p>
          <a:p>
            <a:r>
              <a:rPr lang="pt-PT" sz="1000" dirty="0"/>
              <a:t>https://medium.com/@maradapucharishma/ai-vs-ml-vs-dl-1b1bcc171f12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09C7EA-DA20-5BA1-B914-E2C99358F74A}"/>
              </a:ext>
            </a:extLst>
          </p:cNvPr>
          <p:cNvSpPr txBox="1">
            <a:spLocks/>
          </p:cNvSpPr>
          <p:nvPr/>
        </p:nvSpPr>
        <p:spPr>
          <a:xfrm>
            <a:off x="1450149" y="2948020"/>
            <a:ext cx="9794251" cy="42967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dirty="0"/>
              <a:t>A IA é um campo da ciência de computação que é subdividido em diversas áreas, incluindo Aprendizagem de Máquina (Machine Learning) e Deep Learning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en-US" sz="4000" dirty="0"/>
              <a:t>O que </a:t>
            </a:r>
            <a:r>
              <a:rPr lang="pt-PT" sz="4000" dirty="0"/>
              <a:t>é a Inteligência Artificial?</a:t>
            </a:r>
            <a:endParaRPr lang="en-Z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68144" y="1936709"/>
            <a:ext cx="4808806" cy="4119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b="1" dirty="0"/>
              <a:t>Machine Learning</a:t>
            </a:r>
          </a:p>
          <a:p>
            <a:r>
              <a:rPr lang="pt-PT" sz="2200" dirty="0"/>
              <a:t>Subdivisão da IA</a:t>
            </a:r>
          </a:p>
          <a:p>
            <a:r>
              <a:rPr lang="pt-PT" sz="2200" dirty="0"/>
              <a:t>Métodos de análise de dados e algoritmos que permitem que computadores aprendam e melhorem com a experiência, sem serem explicitamente programados</a:t>
            </a:r>
          </a:p>
          <a:p>
            <a:r>
              <a:rPr lang="pt-PT" sz="2200" dirty="0"/>
              <a:t>“</a:t>
            </a:r>
            <a:r>
              <a:rPr lang="pt-PT" sz="2200" dirty="0" err="1"/>
              <a:t>Pattern</a:t>
            </a:r>
            <a:r>
              <a:rPr lang="pt-PT" sz="2200" dirty="0"/>
              <a:t> </a:t>
            </a:r>
            <a:r>
              <a:rPr lang="pt-PT" sz="2200" dirty="0" err="1"/>
              <a:t>Matching</a:t>
            </a:r>
            <a:r>
              <a:rPr lang="pt-PT" sz="2200" dirty="0"/>
              <a:t> </a:t>
            </a:r>
            <a:r>
              <a:rPr lang="pt-PT" sz="2200" dirty="0" err="1"/>
              <a:t>of</a:t>
            </a:r>
            <a:r>
              <a:rPr lang="pt-PT" sz="2200" dirty="0"/>
              <a:t> </a:t>
            </a:r>
            <a:r>
              <a:rPr lang="pt-PT" sz="2200" dirty="0" err="1"/>
              <a:t>steroids</a:t>
            </a:r>
            <a:r>
              <a:rPr lang="pt-PT" sz="2200" dirty="0"/>
              <a:t>” - IBM</a:t>
            </a:r>
          </a:p>
          <a:p>
            <a:endParaRPr lang="pt-PT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137D8514-0330-5D31-6983-08F1A55C48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2B68A2-FAA7-4FDD-A1A4-2618C0927261}"/>
              </a:ext>
            </a:extLst>
          </p:cNvPr>
          <p:cNvSpPr txBox="1">
            <a:spLocks/>
          </p:cNvSpPr>
          <p:nvPr/>
        </p:nvSpPr>
        <p:spPr>
          <a:xfrm>
            <a:off x="6636755" y="2446151"/>
            <a:ext cx="4808806" cy="4119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2400" b="1" dirty="0"/>
              <a:t>Deep Learning</a:t>
            </a:r>
          </a:p>
          <a:p>
            <a:r>
              <a:rPr lang="pt-PT" sz="2200" dirty="0"/>
              <a:t>Subdivisão do </a:t>
            </a:r>
            <a:r>
              <a:rPr lang="pt-PT" sz="2200" b="1" dirty="0"/>
              <a:t>Machine Learning</a:t>
            </a:r>
          </a:p>
          <a:p>
            <a:r>
              <a:rPr lang="pt-PT" sz="2200" dirty="0"/>
              <a:t>Utiliza multicamadas em redes neuronais (Deep neural networks)</a:t>
            </a:r>
          </a:p>
          <a:p>
            <a:r>
              <a:rPr lang="pt-PT" sz="2200" dirty="0"/>
              <a:t>Tenta simular o comportamento do cérebro humano</a:t>
            </a:r>
          </a:p>
          <a:p>
            <a:r>
              <a:rPr lang="pt-PT" sz="2200" dirty="0"/>
              <a:t>Permite modelar e entender dados complexos</a:t>
            </a:r>
          </a:p>
        </p:txBody>
      </p:sp>
    </p:spTree>
    <p:extLst>
      <p:ext uri="{BB962C8B-B14F-4D97-AF65-F5344CB8AC3E}">
        <p14:creationId xmlns:p14="http://schemas.microsoft.com/office/powerpoint/2010/main" val="75202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en-US" sz="4000" dirty="0"/>
              <a:t>O que </a:t>
            </a:r>
            <a:r>
              <a:rPr lang="pt-PT" sz="4000" dirty="0"/>
              <a:t>é LSTM?</a:t>
            </a:r>
            <a:endParaRPr lang="en-Z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29378" y="2227781"/>
            <a:ext cx="4724401" cy="2592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/>
              <a:t>“…é o conjunto de políticas, processos e ferramentas de hardware e software, que se encarregam de proteger a privacidade, a disponibilidade e a integridade das informações e dos sistemas de uma rede. “ – Cisco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55F4-2EB6-1863-7898-0A05C39DA3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pic>
        <p:nvPicPr>
          <p:cNvPr id="4098" name="Picture 2" descr="Fonte: https://medium.com/@ronak.d.sharma111/simple-introduction-to-a-keystroke-monitor-in-python-89834596aae3Illustration of Internet network data computer laptop security shield and lock symbol.">
            <a:extLst>
              <a:ext uri="{FF2B5EF4-FFF2-40B4-BE49-F238E27FC236}">
                <a16:creationId xmlns:a16="http://schemas.microsoft.com/office/drawing/2014/main" id="{C04589D5-58EF-8FA2-154C-862F9FC88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31" y="1961129"/>
            <a:ext cx="4607093" cy="3126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B4C5FB-07CE-AC08-BA91-80AEAE9B95AA}"/>
              </a:ext>
            </a:extLst>
          </p:cNvPr>
          <p:cNvSpPr txBox="1"/>
          <p:nvPr/>
        </p:nvSpPr>
        <p:spPr>
          <a:xfrm>
            <a:off x="1401677" y="5115946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/>
              <a:t>Fonte: https://medium.com/@ronak.d.sharma111/simple-introduction-to-a-keystroke-monitor-in-python-89834596aae3</a:t>
            </a:r>
          </a:p>
        </p:txBody>
      </p:sp>
    </p:spTree>
    <p:extLst>
      <p:ext uri="{BB962C8B-B14F-4D97-AF65-F5344CB8AC3E}">
        <p14:creationId xmlns:p14="http://schemas.microsoft.com/office/powerpoint/2010/main" val="290063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Importância da Cibersegurança</a:t>
            </a:r>
            <a:endParaRPr lang="en-Z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520662" y="1708672"/>
            <a:ext cx="9803304" cy="41194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2400" dirty="0"/>
              <a:t>“</a:t>
            </a:r>
            <a:r>
              <a:rPr lang="pt-PT" sz="2400" dirty="0" err="1"/>
              <a:t>Warfare</a:t>
            </a:r>
            <a:r>
              <a:rPr lang="pt-PT" sz="2400" dirty="0"/>
              <a:t> </a:t>
            </a:r>
            <a:r>
              <a:rPr lang="pt-PT" sz="2400" dirty="0" err="1"/>
              <a:t>starts</a:t>
            </a:r>
            <a:r>
              <a:rPr lang="pt-PT" sz="2400" dirty="0"/>
              <a:t> </a:t>
            </a:r>
            <a:r>
              <a:rPr lang="pt-PT" sz="2400" dirty="0" err="1"/>
              <a:t>with</a:t>
            </a:r>
            <a:r>
              <a:rPr lang="pt-PT" sz="2400" dirty="0"/>
              <a:t> cyber” - </a:t>
            </a:r>
            <a:r>
              <a:rPr lang="pt-PT" sz="2400" dirty="0" err="1"/>
              <a:t>Jeetu</a:t>
            </a:r>
            <a:r>
              <a:rPr lang="pt-PT" sz="2400" dirty="0"/>
              <a:t> Patel - EVP &amp; GM </a:t>
            </a:r>
            <a:r>
              <a:rPr lang="pt-PT" sz="2400" dirty="0" err="1"/>
              <a:t>at</a:t>
            </a:r>
            <a:r>
              <a:rPr lang="pt-PT" sz="2400" dirty="0"/>
              <a:t> Cisco</a:t>
            </a:r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r>
              <a:rPr lang="pt-PT" sz="2400" dirty="0"/>
              <a:t>O impacto de ciberataques a infraestruturas essenciais pode ser devastador:</a:t>
            </a:r>
          </a:p>
          <a:p>
            <a:r>
              <a:rPr lang="pt-PT" sz="2400" dirty="0"/>
              <a:t>Hospitais</a:t>
            </a:r>
          </a:p>
          <a:p>
            <a:r>
              <a:rPr lang="pt-PT" sz="2400" dirty="0"/>
              <a:t>Água e luz</a:t>
            </a:r>
          </a:p>
          <a:p>
            <a:r>
              <a:rPr lang="pt-PT" sz="2400" dirty="0"/>
              <a:t>Sistema financeiro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0F011E-F583-2760-889F-40E8A25EF39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82413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D4031C8-0323-77A1-F903-FFE6C84181F2}"/>
              </a:ext>
            </a:extLst>
          </p:cNvPr>
          <p:cNvSpPr txBox="1">
            <a:spLocks/>
          </p:cNvSpPr>
          <p:nvPr/>
        </p:nvSpPr>
        <p:spPr>
          <a:xfrm>
            <a:off x="6767209" y="1663476"/>
            <a:ext cx="4705350" cy="38675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/>
              <a:t>Como </a:t>
            </a:r>
            <a:r>
              <a:rPr lang="en-US" dirty="0"/>
              <a:t>é que</a:t>
            </a:r>
            <a:r>
              <a:rPr lang="pt-PT" dirty="0"/>
              <a:t> a Inteligência Artificial pode ajudar?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5C82053-20A3-53A7-7FA5-B37E257A3F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EEBD8C6-B8CF-BE48-2D43-D4A6B7D2C60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Alberto Pingo | João Castro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8D0030-6B5E-E573-3849-BE2C70F50986}"/>
              </a:ext>
            </a:extLst>
          </p:cNvPr>
          <p:cNvSpPr txBox="1">
            <a:spLocks/>
          </p:cNvSpPr>
          <p:nvPr/>
        </p:nvSpPr>
        <p:spPr>
          <a:xfrm>
            <a:off x="1520662" y="136525"/>
            <a:ext cx="9150675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Desafios na Cibersegurança</a:t>
            </a:r>
            <a:endParaRPr lang="en-ZA" sz="4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BE24EE-FE96-AA0A-565A-55B48255E388}"/>
              </a:ext>
            </a:extLst>
          </p:cNvPr>
          <p:cNvSpPr/>
          <p:nvPr/>
        </p:nvSpPr>
        <p:spPr>
          <a:xfrm>
            <a:off x="1732473" y="2460917"/>
            <a:ext cx="890700" cy="89070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Rectangle 16" descr="Bar chart">
            <a:extLst>
              <a:ext uri="{FF2B5EF4-FFF2-40B4-BE49-F238E27FC236}">
                <a16:creationId xmlns:a16="http://schemas.microsoft.com/office/drawing/2014/main" id="{3F50D678-B43C-6411-EEC2-626B0FFABD87}"/>
              </a:ext>
            </a:extLst>
          </p:cNvPr>
          <p:cNvSpPr/>
          <p:nvPr/>
        </p:nvSpPr>
        <p:spPr>
          <a:xfrm>
            <a:off x="1922448" y="2650474"/>
            <a:ext cx="511057" cy="51105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282FCA-E323-E7D6-71BD-11DB269B4F02}"/>
              </a:ext>
            </a:extLst>
          </p:cNvPr>
          <p:cNvGrpSpPr/>
          <p:nvPr/>
        </p:nvGrpSpPr>
        <p:grpSpPr>
          <a:xfrm>
            <a:off x="1448331" y="3597245"/>
            <a:ext cx="1458984" cy="583593"/>
            <a:chOff x="2360576" y="1167802"/>
            <a:chExt cx="1458984" cy="58359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6CFD9A-149E-2A1E-DEE1-18D99EE6FFFC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FBE61D-BB41-9A0D-1EAA-A12E3B46C57F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Volume de dados</a:t>
              </a:r>
              <a:endParaRPr lang="en-US" sz="1200" kern="1200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1D05B49-0D0B-0F94-914E-C968A59A43CB}"/>
              </a:ext>
            </a:extLst>
          </p:cNvPr>
          <p:cNvSpPr/>
          <p:nvPr/>
        </p:nvSpPr>
        <p:spPr>
          <a:xfrm>
            <a:off x="5173506" y="2461637"/>
            <a:ext cx="889980" cy="88998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22" name="Rectangle 21" descr="Computer">
            <a:extLst>
              <a:ext uri="{FF2B5EF4-FFF2-40B4-BE49-F238E27FC236}">
                <a16:creationId xmlns:a16="http://schemas.microsoft.com/office/drawing/2014/main" id="{B09F025E-BB18-3D9D-C52A-7DCAB976FAFD}"/>
              </a:ext>
            </a:extLst>
          </p:cNvPr>
          <p:cNvSpPr/>
          <p:nvPr/>
        </p:nvSpPr>
        <p:spPr>
          <a:xfrm>
            <a:off x="5363174" y="2651305"/>
            <a:ext cx="510644" cy="510644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788492-E861-7625-E315-8AA2E746E61C}"/>
              </a:ext>
            </a:extLst>
          </p:cNvPr>
          <p:cNvGrpSpPr/>
          <p:nvPr/>
        </p:nvGrpSpPr>
        <p:grpSpPr>
          <a:xfrm>
            <a:off x="4876119" y="3513631"/>
            <a:ext cx="1458984" cy="583593"/>
            <a:chOff x="2360576" y="1167802"/>
            <a:chExt cx="1458984" cy="58359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C630A7-4022-15BD-B184-5406FAADC4A4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1157C6-EE24-CCFD-7F29-48FB81693260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Ataques sofisticados</a:t>
              </a:r>
              <a:endParaRPr lang="en-US" sz="1200" kern="1200" dirty="0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1060E5EA-81A6-B46A-52B3-0C68CFA4D011}"/>
              </a:ext>
            </a:extLst>
          </p:cNvPr>
          <p:cNvSpPr/>
          <p:nvPr/>
        </p:nvSpPr>
        <p:spPr>
          <a:xfrm>
            <a:off x="2317396" y="4177253"/>
            <a:ext cx="918017" cy="918017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7" name="Rectangle 26" descr="CauseAndEffect">
            <a:extLst>
              <a:ext uri="{FF2B5EF4-FFF2-40B4-BE49-F238E27FC236}">
                <a16:creationId xmlns:a16="http://schemas.microsoft.com/office/drawing/2014/main" id="{2FF6F0C0-78C5-E3E8-05A8-0FF1E3115001}"/>
              </a:ext>
            </a:extLst>
          </p:cNvPr>
          <p:cNvSpPr/>
          <p:nvPr/>
        </p:nvSpPr>
        <p:spPr>
          <a:xfrm>
            <a:off x="2513038" y="4372895"/>
            <a:ext cx="526731" cy="526731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F834ED-73B4-B830-6B60-75BD29D33767}"/>
              </a:ext>
            </a:extLst>
          </p:cNvPr>
          <p:cNvGrpSpPr/>
          <p:nvPr/>
        </p:nvGrpSpPr>
        <p:grpSpPr>
          <a:xfrm>
            <a:off x="2142680" y="5233793"/>
            <a:ext cx="1179428" cy="365124"/>
            <a:chOff x="2190068" y="2293769"/>
            <a:chExt cx="1800000" cy="72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1DA201A-C2E1-C286-D7A7-C5F3C8661876}"/>
                </a:ext>
              </a:extLst>
            </p:cNvPr>
            <p:cNvSpPr/>
            <p:nvPr/>
          </p:nvSpPr>
          <p:spPr>
            <a:xfrm>
              <a:off x="2190068" y="2293769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351FEA-84DD-4C45-010B-812DF7595D04}"/>
                </a:ext>
              </a:extLst>
            </p:cNvPr>
            <p:cNvSpPr txBox="1"/>
            <p:nvPr/>
          </p:nvSpPr>
          <p:spPr>
            <a:xfrm>
              <a:off x="2190068" y="2293769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Superfície de ataque</a:t>
              </a:r>
              <a:endParaRPr lang="en-US" sz="1200" kern="1200" dirty="0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032EC0AB-12E2-0450-D5D5-308BF47BADB9}"/>
              </a:ext>
            </a:extLst>
          </p:cNvPr>
          <p:cNvSpPr/>
          <p:nvPr/>
        </p:nvSpPr>
        <p:spPr>
          <a:xfrm>
            <a:off x="4413917" y="4177253"/>
            <a:ext cx="890700" cy="89070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37" name="Rectangle 36" descr="Cherry Blossom outline">
            <a:extLst>
              <a:ext uri="{FF2B5EF4-FFF2-40B4-BE49-F238E27FC236}">
                <a16:creationId xmlns:a16="http://schemas.microsoft.com/office/drawing/2014/main" id="{83A47E19-0942-9731-9B1D-BFF97100EEDD}"/>
              </a:ext>
            </a:extLst>
          </p:cNvPr>
          <p:cNvSpPr/>
          <p:nvPr/>
        </p:nvSpPr>
        <p:spPr>
          <a:xfrm>
            <a:off x="4604048" y="4339274"/>
            <a:ext cx="511057" cy="511057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44CD11-04FF-9C7C-946B-9A6780469DE9}"/>
              </a:ext>
            </a:extLst>
          </p:cNvPr>
          <p:cNvGrpSpPr/>
          <p:nvPr/>
        </p:nvGrpSpPr>
        <p:grpSpPr>
          <a:xfrm>
            <a:off x="4027265" y="5316388"/>
            <a:ext cx="1749678" cy="409175"/>
            <a:chOff x="3336162" y="2698769"/>
            <a:chExt cx="2812500" cy="720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5BDF578-718B-85E3-5CA6-B26602C705D7}"/>
                </a:ext>
              </a:extLst>
            </p:cNvPr>
            <p:cNvSpPr/>
            <p:nvPr/>
          </p:nvSpPr>
          <p:spPr>
            <a:xfrm>
              <a:off x="3336162" y="2698769"/>
              <a:ext cx="28125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727D579-579D-42C0-8336-C0DDBD2A25B3}"/>
                </a:ext>
              </a:extLst>
            </p:cNvPr>
            <p:cNvSpPr txBox="1"/>
            <p:nvPr/>
          </p:nvSpPr>
          <p:spPr>
            <a:xfrm>
              <a:off x="3336162" y="2698769"/>
              <a:ext cx="28125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Complexidade das infraestruturas</a:t>
              </a:r>
              <a:endParaRPr lang="en-US" sz="1200" kern="1200" dirty="0"/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22ADB055-C2ED-0CF5-2801-932C26768E5E}"/>
              </a:ext>
            </a:extLst>
          </p:cNvPr>
          <p:cNvSpPr/>
          <p:nvPr/>
        </p:nvSpPr>
        <p:spPr>
          <a:xfrm>
            <a:off x="3430388" y="1568311"/>
            <a:ext cx="890700" cy="89070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43" name="Rectangle 42" descr="Group">
            <a:extLst>
              <a:ext uri="{FF2B5EF4-FFF2-40B4-BE49-F238E27FC236}">
                <a16:creationId xmlns:a16="http://schemas.microsoft.com/office/drawing/2014/main" id="{522E7A11-BAC3-B963-BF3B-E0FF01DFECB7}"/>
              </a:ext>
            </a:extLst>
          </p:cNvPr>
          <p:cNvSpPr/>
          <p:nvPr/>
        </p:nvSpPr>
        <p:spPr>
          <a:xfrm>
            <a:off x="3620209" y="1723568"/>
            <a:ext cx="511057" cy="511057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7089DAC-366A-C20A-5131-F21B5DF0A221}"/>
              </a:ext>
            </a:extLst>
          </p:cNvPr>
          <p:cNvGrpSpPr/>
          <p:nvPr/>
        </p:nvGrpSpPr>
        <p:grpSpPr>
          <a:xfrm>
            <a:off x="3269505" y="2621025"/>
            <a:ext cx="1212463" cy="324542"/>
            <a:chOff x="1290068" y="2752245"/>
            <a:chExt cx="3637736" cy="98152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F18810-B076-33A0-FD40-2ADA404D630F}"/>
                </a:ext>
              </a:extLst>
            </p:cNvPr>
            <p:cNvSpPr/>
            <p:nvPr/>
          </p:nvSpPr>
          <p:spPr>
            <a:xfrm>
              <a:off x="1290068" y="3013769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89969A9-5C16-A2F7-DA48-90FEA9095618}"/>
                </a:ext>
              </a:extLst>
            </p:cNvPr>
            <p:cNvSpPr txBox="1"/>
            <p:nvPr/>
          </p:nvSpPr>
          <p:spPr>
            <a:xfrm>
              <a:off x="1327804" y="275224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Escassez de profissionais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834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animBg="1"/>
      <p:bldP spid="17" grpId="0" animBg="1"/>
      <p:bldP spid="21" grpId="0" animBg="1"/>
      <p:bldP spid="22" grpId="0" animBg="1"/>
      <p:bldP spid="26" grpId="0" animBg="1"/>
      <p:bldP spid="27" grpId="0" animBg="1"/>
      <p:bldP spid="36" grpId="0" animBg="1"/>
      <p:bldP spid="37" grpId="0" animBg="1"/>
      <p:bldP spid="42" grpId="0" animBg="1"/>
      <p:bldP spid="43" grpId="0" animBg="1"/>
    </p:bldLst>
  </p:timing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9ea7286-31dc-4857-8ba0-9dd5131121ba" xsi:nil="true"/>
    <_activity xmlns="49ea7286-31dc-4857-8ba0-9dd5131121b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3A92E9BB0D154D881191BAEDDE609C" ma:contentTypeVersion="15" ma:contentTypeDescription="Create a new document." ma:contentTypeScope="" ma:versionID="efb1cbc0b36a0d4d469bd0290935f8df">
  <xsd:schema xmlns:xsd="http://www.w3.org/2001/XMLSchema" xmlns:xs="http://www.w3.org/2001/XMLSchema" xmlns:p="http://schemas.microsoft.com/office/2006/metadata/properties" xmlns:ns3="49ea7286-31dc-4857-8ba0-9dd5131121ba" xmlns:ns4="490ae867-905f-461a-953e-c60010c4e0c9" targetNamespace="http://schemas.microsoft.com/office/2006/metadata/properties" ma:root="true" ma:fieldsID="f3e6108c9adebc81ed2cd74cc74f8ca6" ns3:_="" ns4:_="">
    <xsd:import namespace="49ea7286-31dc-4857-8ba0-9dd5131121ba"/>
    <xsd:import namespace="490ae867-905f-461a-953e-c60010c4e0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7286-31dc-4857-8ba0-9dd513112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ae867-905f-461a-953e-c60010c4e0c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DD27D0-5B6E-4A0E-95B2-BB37F9D88615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490ae867-905f-461a-953e-c60010c4e0c9"/>
    <ds:schemaRef ds:uri="49ea7286-31dc-4857-8ba0-9dd5131121ba"/>
  </ds:schemaRefs>
</ds:datastoreItem>
</file>

<file path=customXml/itemProps2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72B1AE-A3BA-4700-8DCD-4A25B8D32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ea7286-31dc-4857-8ba0-9dd5131121ba"/>
    <ds:schemaRef ds:uri="490ae867-905f-461a-953e-c60010c4e0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3282</TotalTime>
  <Words>1168</Words>
  <Application>Microsoft Office PowerPoint</Application>
  <PresentationFormat>Widescreen</PresentationFormat>
  <Paragraphs>227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Tisa Offc Serif Pro</vt:lpstr>
      <vt:lpstr>Univers Light</vt:lpstr>
      <vt:lpstr>Custom</vt:lpstr>
      <vt:lpstr>AI Driving Classification</vt:lpstr>
      <vt:lpstr>Sumário</vt:lpstr>
      <vt:lpstr>Introdução, Motivação e Objetivos</vt:lpstr>
      <vt:lpstr>Objetivos</vt:lpstr>
      <vt:lpstr>O que é a Inteligência Artificial?</vt:lpstr>
      <vt:lpstr>O que é a Inteligência Artificial?</vt:lpstr>
      <vt:lpstr>O que é LSTM?</vt:lpstr>
      <vt:lpstr>Importância da Cibersegurança</vt:lpstr>
      <vt:lpstr>PowerPoint Presentation</vt:lpstr>
      <vt:lpstr>O que é a IA na Cibersegurança?</vt:lpstr>
      <vt:lpstr>Objetivos da IA na Cibersegurança</vt:lpstr>
      <vt:lpstr>Objetivos da IA na Cibersegurança</vt:lpstr>
      <vt:lpstr>IA na Cibersegurança</vt:lpstr>
      <vt:lpstr>Usos da IA na Defesa</vt:lpstr>
      <vt:lpstr>Usos da IA na Defesa</vt:lpstr>
      <vt:lpstr>Usos da IA na Defesa</vt:lpstr>
      <vt:lpstr>Problema da IA na Defesa</vt:lpstr>
      <vt:lpstr>Caso de estudo: Cisco</vt:lpstr>
      <vt:lpstr>IA na Cibersegurança</vt:lpstr>
      <vt:lpstr>Usos da IA no Ataque</vt:lpstr>
      <vt:lpstr>Usos da IA no Ataque</vt:lpstr>
      <vt:lpstr>Tendências</vt:lpstr>
      <vt:lpstr>Tendências Futuras: IA na Cibersegurança</vt:lpstr>
      <vt:lpstr>Conclusão</vt:lpstr>
      <vt:lpstr>Bibliografia</vt:lpstr>
      <vt:lpstr>Questões?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PDesktop</dc:creator>
  <cp:lastModifiedBy>João Pedro Quintela de Castro</cp:lastModifiedBy>
  <cp:revision>188</cp:revision>
  <cp:lastPrinted>2024-07-15T14:40:12Z</cp:lastPrinted>
  <dcterms:created xsi:type="dcterms:W3CDTF">2024-01-11T18:09:01Z</dcterms:created>
  <dcterms:modified xsi:type="dcterms:W3CDTF">2024-09-10T11:58:48Z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0x010100A73A92E9BB0D154D881191BAEDDE609C</vt:lpwstr>
  </property>
</Properties>
</file>