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5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5"/>
  </p:notesMasterIdLst>
  <p:handoutMasterIdLst>
    <p:handoutMasterId r:id="rId46"/>
  </p:handoutMasterIdLst>
  <p:sldIdLst>
    <p:sldId id="322" r:id="rId5"/>
    <p:sldId id="321" r:id="rId6"/>
    <p:sldId id="355" r:id="rId7"/>
    <p:sldId id="319" r:id="rId8"/>
    <p:sldId id="318" r:id="rId9"/>
    <p:sldId id="358" r:id="rId10"/>
    <p:sldId id="369" r:id="rId11"/>
    <p:sldId id="361" r:id="rId12"/>
    <p:sldId id="359" r:id="rId13"/>
    <p:sldId id="370" r:id="rId14"/>
    <p:sldId id="371" r:id="rId15"/>
    <p:sldId id="372" r:id="rId16"/>
    <p:sldId id="373" r:id="rId17"/>
    <p:sldId id="362" r:id="rId18"/>
    <p:sldId id="367" r:id="rId19"/>
    <p:sldId id="368" r:id="rId20"/>
    <p:sldId id="366" r:id="rId21"/>
    <p:sldId id="364" r:id="rId22"/>
    <p:sldId id="363" r:id="rId23"/>
    <p:sldId id="326" r:id="rId24"/>
    <p:sldId id="339" r:id="rId25"/>
    <p:sldId id="336" r:id="rId26"/>
    <p:sldId id="340" r:id="rId27"/>
    <p:sldId id="327" r:id="rId28"/>
    <p:sldId id="349" r:id="rId29"/>
    <p:sldId id="350" r:id="rId30"/>
    <p:sldId id="317" r:id="rId31"/>
    <p:sldId id="342" r:id="rId32"/>
    <p:sldId id="343" r:id="rId33"/>
    <p:sldId id="347" r:id="rId34"/>
    <p:sldId id="346" r:id="rId35"/>
    <p:sldId id="348" r:id="rId36"/>
    <p:sldId id="332" r:id="rId37"/>
    <p:sldId id="352" r:id="rId38"/>
    <p:sldId id="353" r:id="rId39"/>
    <p:sldId id="354" r:id="rId40"/>
    <p:sldId id="357" r:id="rId41"/>
    <p:sldId id="334" r:id="rId42"/>
    <p:sldId id="338" r:id="rId43"/>
    <p:sldId id="310" r:id="rId44"/>
  </p:sldIdLst>
  <p:sldSz cx="12192000" cy="6858000"/>
  <p:notesSz cx="10234613" cy="71040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7261"/>
    <a:srgbClr val="58696B"/>
    <a:srgbClr val="95B8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12" autoAdjust="0"/>
    <p:restoredTop sz="94431" autoAdjust="0"/>
  </p:normalViewPr>
  <p:slideViewPr>
    <p:cSldViewPr snapToGrid="0">
      <p:cViewPr>
        <p:scale>
          <a:sx n="100" d="100"/>
          <a:sy n="100" d="100"/>
        </p:scale>
        <p:origin x="336" y="102"/>
      </p:cViewPr>
      <p:guideLst/>
    </p:cSldViewPr>
  </p:slideViewPr>
  <p:outlineViewPr>
    <p:cViewPr>
      <p:scale>
        <a:sx n="33" d="100"/>
        <a:sy n="33" d="100"/>
      </p:scale>
      <p:origin x="0" y="-77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8/10/relationships/authors" Target="author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svg"/><Relationship Id="rId1" Type="http://schemas.openxmlformats.org/officeDocument/2006/relationships/image" Target="../media/image3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svg"/><Relationship Id="rId1" Type="http://schemas.openxmlformats.org/officeDocument/2006/relationships/image" Target="../media/image3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9E7F80-CB27-45ED-BBB4-AF07B23DAF8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CE2053A-20C2-43D4-B07B-DB05240E30C2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Qual é o problema central que este projeto procura resolver?</a:t>
          </a:r>
          <a:endParaRPr lang="en-US" dirty="0"/>
        </a:p>
      </dgm:t>
    </dgm:pt>
    <dgm:pt modelId="{8CB748AE-18F6-4F50-83F1-29B161A5BFBF}" type="parTrans" cxnId="{C551EF4C-E1E1-4561-911E-278C6692F099}">
      <dgm:prSet/>
      <dgm:spPr/>
      <dgm:t>
        <a:bodyPr/>
        <a:lstStyle/>
        <a:p>
          <a:endParaRPr lang="en-US"/>
        </a:p>
      </dgm:t>
    </dgm:pt>
    <dgm:pt modelId="{5EE6DC27-54E0-43C0-B76F-E563209D50C7}" type="sibTrans" cxnId="{C551EF4C-E1E1-4561-911E-278C6692F099}">
      <dgm:prSet/>
      <dgm:spPr/>
      <dgm:t>
        <a:bodyPr/>
        <a:lstStyle/>
        <a:p>
          <a:endParaRPr lang="en-US"/>
        </a:p>
      </dgm:t>
    </dgm:pt>
    <dgm:pt modelId="{BB65CE6D-F43E-4EA9-B6A6-762700D83EA2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Qual é a necessidade desta solução?</a:t>
          </a:r>
          <a:endParaRPr lang="en-US" dirty="0"/>
        </a:p>
      </dgm:t>
    </dgm:pt>
    <dgm:pt modelId="{EC95A496-E1A8-414E-8F5C-CF205A35DD56}" type="sibTrans" cxnId="{EF3EF5CB-D9E0-4FCC-86A1-38418FE6E558}">
      <dgm:prSet/>
      <dgm:spPr/>
      <dgm:t>
        <a:bodyPr/>
        <a:lstStyle/>
        <a:p>
          <a:endParaRPr lang="en-US"/>
        </a:p>
      </dgm:t>
    </dgm:pt>
    <dgm:pt modelId="{CFCE11EC-8544-4C6E-A32D-9D3173643C1E}" type="parTrans" cxnId="{EF3EF5CB-D9E0-4FCC-86A1-38418FE6E558}">
      <dgm:prSet/>
      <dgm:spPr/>
      <dgm:t>
        <a:bodyPr/>
        <a:lstStyle/>
        <a:p>
          <a:endParaRPr lang="en-US"/>
        </a:p>
      </dgm:t>
    </dgm:pt>
    <dgm:pt modelId="{14448B1E-469E-439E-B4B4-6BB8E9FA9CBF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Qual é o objetivo final deste projeto?</a:t>
          </a:r>
          <a:endParaRPr lang="en-US" dirty="0"/>
        </a:p>
      </dgm:t>
    </dgm:pt>
    <dgm:pt modelId="{830348F2-9B8D-47A2-A5DB-55AE3015752B}" type="sibTrans" cxnId="{228F8A08-766C-4D9A-9D52-322B14A29F76}">
      <dgm:prSet/>
      <dgm:spPr/>
      <dgm:t>
        <a:bodyPr/>
        <a:lstStyle/>
        <a:p>
          <a:endParaRPr lang="en-US"/>
        </a:p>
      </dgm:t>
    </dgm:pt>
    <dgm:pt modelId="{86C96D29-B8A7-4EEE-9AFD-6C4473B856F1}" type="parTrans" cxnId="{228F8A08-766C-4D9A-9D52-322B14A29F76}">
      <dgm:prSet/>
      <dgm:spPr/>
      <dgm:t>
        <a:bodyPr/>
        <a:lstStyle/>
        <a:p>
          <a:endParaRPr lang="en-US"/>
        </a:p>
      </dgm:t>
    </dgm:pt>
    <dgm:pt modelId="{680194FB-512B-4C2C-AFF7-139628895FB2}" type="pres">
      <dgm:prSet presAssocID="{C09E7F80-CB27-45ED-BBB4-AF07B23DAF89}" presName="root" presStyleCnt="0">
        <dgm:presLayoutVars>
          <dgm:dir/>
          <dgm:resizeHandles val="exact"/>
        </dgm:presLayoutVars>
      </dgm:prSet>
      <dgm:spPr/>
    </dgm:pt>
    <dgm:pt modelId="{2CED9581-22F3-4B3B-B67D-C14CA481DC36}" type="pres">
      <dgm:prSet presAssocID="{DCE2053A-20C2-43D4-B07B-DB05240E30C2}" presName="compNode" presStyleCnt="0"/>
      <dgm:spPr/>
    </dgm:pt>
    <dgm:pt modelId="{5E016BAB-9A4A-4390-A34C-F0D505054D90}" type="pres">
      <dgm:prSet presAssocID="{DCE2053A-20C2-43D4-B07B-DB05240E30C2}" presName="bgRect" presStyleLbl="bgShp" presStyleIdx="0" presStyleCnt="3" custLinFactY="-32696" custLinFactNeighborX="-9695" custLinFactNeighborY="-100000"/>
      <dgm:spPr/>
    </dgm:pt>
    <dgm:pt modelId="{2DE442D8-3B45-4B08-BDEA-6EF2AE56EA78}" type="pres">
      <dgm:prSet presAssocID="{DCE2053A-20C2-43D4-B07B-DB05240E30C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 with solid fill"/>
        </a:ext>
      </dgm:extLst>
    </dgm:pt>
    <dgm:pt modelId="{F92760E9-2CCA-4475-993E-17BE5553FB00}" type="pres">
      <dgm:prSet presAssocID="{DCE2053A-20C2-43D4-B07B-DB05240E30C2}" presName="spaceRect" presStyleCnt="0"/>
      <dgm:spPr/>
    </dgm:pt>
    <dgm:pt modelId="{6AFFFAE8-29BF-4838-997E-66C65AB8CAAF}" type="pres">
      <dgm:prSet presAssocID="{DCE2053A-20C2-43D4-B07B-DB05240E30C2}" presName="parTx" presStyleLbl="revTx" presStyleIdx="0" presStyleCnt="3">
        <dgm:presLayoutVars>
          <dgm:chMax val="0"/>
          <dgm:chPref val="0"/>
        </dgm:presLayoutVars>
      </dgm:prSet>
      <dgm:spPr/>
    </dgm:pt>
    <dgm:pt modelId="{29009C32-0343-44C2-A959-2749A45C4655}" type="pres">
      <dgm:prSet presAssocID="{5EE6DC27-54E0-43C0-B76F-E563209D50C7}" presName="sibTrans" presStyleCnt="0"/>
      <dgm:spPr/>
    </dgm:pt>
    <dgm:pt modelId="{6E4C411D-2750-4382-A1D7-998D50DFC2FA}" type="pres">
      <dgm:prSet presAssocID="{BB65CE6D-F43E-4EA9-B6A6-762700D83EA2}" presName="compNode" presStyleCnt="0"/>
      <dgm:spPr/>
    </dgm:pt>
    <dgm:pt modelId="{B7E2D505-BA84-4CEC-AB2F-FDA00E13F143}" type="pres">
      <dgm:prSet presAssocID="{BB65CE6D-F43E-4EA9-B6A6-762700D83EA2}" presName="bgRect" presStyleLbl="bgShp" presStyleIdx="1" presStyleCnt="3"/>
      <dgm:spPr/>
    </dgm:pt>
    <dgm:pt modelId="{65B155CA-7981-4AC2-A46B-D4C98C661F20}" type="pres">
      <dgm:prSet presAssocID="{BB65CE6D-F43E-4EA9-B6A6-762700D83EA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with solid fill"/>
        </a:ext>
      </dgm:extLst>
    </dgm:pt>
    <dgm:pt modelId="{BCF398D5-48B8-40A5-A409-2BDB2EB264DD}" type="pres">
      <dgm:prSet presAssocID="{BB65CE6D-F43E-4EA9-B6A6-762700D83EA2}" presName="spaceRect" presStyleCnt="0"/>
      <dgm:spPr/>
    </dgm:pt>
    <dgm:pt modelId="{FB65CF61-E763-4C7D-8FE3-A062F5CE6DA0}" type="pres">
      <dgm:prSet presAssocID="{BB65CE6D-F43E-4EA9-B6A6-762700D83EA2}" presName="parTx" presStyleLbl="revTx" presStyleIdx="1" presStyleCnt="3">
        <dgm:presLayoutVars>
          <dgm:chMax val="0"/>
          <dgm:chPref val="0"/>
        </dgm:presLayoutVars>
      </dgm:prSet>
      <dgm:spPr/>
    </dgm:pt>
    <dgm:pt modelId="{F791B888-9A1C-42F1-AE46-7FFD1256BCCD}" type="pres">
      <dgm:prSet presAssocID="{EC95A496-E1A8-414E-8F5C-CF205A35DD56}" presName="sibTrans" presStyleCnt="0"/>
      <dgm:spPr/>
    </dgm:pt>
    <dgm:pt modelId="{C88350C9-575E-49EE-8885-630191ECD1CF}" type="pres">
      <dgm:prSet presAssocID="{14448B1E-469E-439E-B4B4-6BB8E9FA9CBF}" presName="compNode" presStyleCnt="0"/>
      <dgm:spPr/>
    </dgm:pt>
    <dgm:pt modelId="{85B18A26-A28E-4745-A208-D63D4C2B8C99}" type="pres">
      <dgm:prSet presAssocID="{14448B1E-469E-439E-B4B4-6BB8E9FA9CBF}" presName="bgRect" presStyleLbl="bgShp" presStyleIdx="2" presStyleCnt="3"/>
      <dgm:spPr/>
    </dgm:pt>
    <dgm:pt modelId="{C0B11B66-B24F-4864-95CD-2F92CB214F99}" type="pres">
      <dgm:prSet presAssocID="{14448B1E-469E-439E-B4B4-6BB8E9FA9CB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 with solid fill"/>
        </a:ext>
      </dgm:extLst>
    </dgm:pt>
    <dgm:pt modelId="{30F081E8-F440-4D42-88C9-524B3F05EEDE}" type="pres">
      <dgm:prSet presAssocID="{14448B1E-469E-439E-B4B4-6BB8E9FA9CBF}" presName="spaceRect" presStyleCnt="0"/>
      <dgm:spPr/>
    </dgm:pt>
    <dgm:pt modelId="{FE57C1BC-8F1E-4AD3-9CDC-53097447FB64}" type="pres">
      <dgm:prSet presAssocID="{14448B1E-469E-439E-B4B4-6BB8E9FA9CB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28F8A08-766C-4D9A-9D52-322B14A29F76}" srcId="{C09E7F80-CB27-45ED-BBB4-AF07B23DAF89}" destId="{14448B1E-469E-439E-B4B4-6BB8E9FA9CBF}" srcOrd="2" destOrd="0" parTransId="{86C96D29-B8A7-4EEE-9AFD-6C4473B856F1}" sibTransId="{830348F2-9B8D-47A2-A5DB-55AE3015752B}"/>
    <dgm:cxn modelId="{37E3E822-517A-4DE3-B009-91CF11778A0E}" type="presOf" srcId="{14448B1E-469E-439E-B4B4-6BB8E9FA9CBF}" destId="{FE57C1BC-8F1E-4AD3-9CDC-53097447FB64}" srcOrd="0" destOrd="0" presId="urn:microsoft.com/office/officeart/2018/2/layout/IconVerticalSolidList"/>
    <dgm:cxn modelId="{8F606224-1FF1-4FC2-ADFE-AA88389DE481}" type="presOf" srcId="{DCE2053A-20C2-43D4-B07B-DB05240E30C2}" destId="{6AFFFAE8-29BF-4838-997E-66C65AB8CAAF}" srcOrd="0" destOrd="0" presId="urn:microsoft.com/office/officeart/2018/2/layout/IconVerticalSolidList"/>
    <dgm:cxn modelId="{A5E2CF24-6B40-4E85-BB58-C37E40E3A2A6}" type="presOf" srcId="{BB65CE6D-F43E-4EA9-B6A6-762700D83EA2}" destId="{FB65CF61-E763-4C7D-8FE3-A062F5CE6DA0}" srcOrd="0" destOrd="0" presId="urn:microsoft.com/office/officeart/2018/2/layout/IconVerticalSolidList"/>
    <dgm:cxn modelId="{C551EF4C-E1E1-4561-911E-278C6692F099}" srcId="{C09E7F80-CB27-45ED-BBB4-AF07B23DAF89}" destId="{DCE2053A-20C2-43D4-B07B-DB05240E30C2}" srcOrd="0" destOrd="0" parTransId="{8CB748AE-18F6-4F50-83F1-29B161A5BFBF}" sibTransId="{5EE6DC27-54E0-43C0-B76F-E563209D50C7}"/>
    <dgm:cxn modelId="{BB42FF6F-16F3-43B1-B503-E9F686816819}" type="presOf" srcId="{C09E7F80-CB27-45ED-BBB4-AF07B23DAF89}" destId="{680194FB-512B-4C2C-AFF7-139628895FB2}" srcOrd="0" destOrd="0" presId="urn:microsoft.com/office/officeart/2018/2/layout/IconVerticalSolidList"/>
    <dgm:cxn modelId="{EF3EF5CB-D9E0-4FCC-86A1-38418FE6E558}" srcId="{C09E7F80-CB27-45ED-BBB4-AF07B23DAF89}" destId="{BB65CE6D-F43E-4EA9-B6A6-762700D83EA2}" srcOrd="1" destOrd="0" parTransId="{CFCE11EC-8544-4C6E-A32D-9D3173643C1E}" sibTransId="{EC95A496-E1A8-414E-8F5C-CF205A35DD56}"/>
    <dgm:cxn modelId="{5F5B1FAF-C40E-4E7C-A0AF-6072563AF0D9}" type="presParOf" srcId="{680194FB-512B-4C2C-AFF7-139628895FB2}" destId="{2CED9581-22F3-4B3B-B67D-C14CA481DC36}" srcOrd="0" destOrd="0" presId="urn:microsoft.com/office/officeart/2018/2/layout/IconVerticalSolidList"/>
    <dgm:cxn modelId="{16895B17-E21A-459D-AD8D-A200AFB8935E}" type="presParOf" srcId="{2CED9581-22F3-4B3B-B67D-C14CA481DC36}" destId="{5E016BAB-9A4A-4390-A34C-F0D505054D90}" srcOrd="0" destOrd="0" presId="urn:microsoft.com/office/officeart/2018/2/layout/IconVerticalSolidList"/>
    <dgm:cxn modelId="{C88B1784-70D0-4B3B-9AD9-49DEB7816E73}" type="presParOf" srcId="{2CED9581-22F3-4B3B-B67D-C14CA481DC36}" destId="{2DE442D8-3B45-4B08-BDEA-6EF2AE56EA78}" srcOrd="1" destOrd="0" presId="urn:microsoft.com/office/officeart/2018/2/layout/IconVerticalSolidList"/>
    <dgm:cxn modelId="{BFA7D234-60F2-4E6C-9703-EC40E282D33E}" type="presParOf" srcId="{2CED9581-22F3-4B3B-B67D-C14CA481DC36}" destId="{F92760E9-2CCA-4475-993E-17BE5553FB00}" srcOrd="2" destOrd="0" presId="urn:microsoft.com/office/officeart/2018/2/layout/IconVerticalSolidList"/>
    <dgm:cxn modelId="{2A3E8306-8CFC-47AE-B81E-13042D66DD46}" type="presParOf" srcId="{2CED9581-22F3-4B3B-B67D-C14CA481DC36}" destId="{6AFFFAE8-29BF-4838-997E-66C65AB8CAAF}" srcOrd="3" destOrd="0" presId="urn:microsoft.com/office/officeart/2018/2/layout/IconVerticalSolidList"/>
    <dgm:cxn modelId="{F48D710E-41D6-40E2-9DE0-7E217106A75A}" type="presParOf" srcId="{680194FB-512B-4C2C-AFF7-139628895FB2}" destId="{29009C32-0343-44C2-A959-2749A45C4655}" srcOrd="1" destOrd="0" presId="urn:microsoft.com/office/officeart/2018/2/layout/IconVerticalSolidList"/>
    <dgm:cxn modelId="{48DD3925-1515-478E-9DCB-485DF048C765}" type="presParOf" srcId="{680194FB-512B-4C2C-AFF7-139628895FB2}" destId="{6E4C411D-2750-4382-A1D7-998D50DFC2FA}" srcOrd="2" destOrd="0" presId="urn:microsoft.com/office/officeart/2018/2/layout/IconVerticalSolidList"/>
    <dgm:cxn modelId="{1D16A9BE-41D7-4B03-B814-6DBD090581ED}" type="presParOf" srcId="{6E4C411D-2750-4382-A1D7-998D50DFC2FA}" destId="{B7E2D505-BA84-4CEC-AB2F-FDA00E13F143}" srcOrd="0" destOrd="0" presId="urn:microsoft.com/office/officeart/2018/2/layout/IconVerticalSolidList"/>
    <dgm:cxn modelId="{A02BCEDD-2C48-4C3A-8B48-0A55D71B9050}" type="presParOf" srcId="{6E4C411D-2750-4382-A1D7-998D50DFC2FA}" destId="{65B155CA-7981-4AC2-A46B-D4C98C661F20}" srcOrd="1" destOrd="0" presId="urn:microsoft.com/office/officeart/2018/2/layout/IconVerticalSolidList"/>
    <dgm:cxn modelId="{D8649E60-A015-4CE5-856D-B1DA6E332FA4}" type="presParOf" srcId="{6E4C411D-2750-4382-A1D7-998D50DFC2FA}" destId="{BCF398D5-48B8-40A5-A409-2BDB2EB264DD}" srcOrd="2" destOrd="0" presId="urn:microsoft.com/office/officeart/2018/2/layout/IconVerticalSolidList"/>
    <dgm:cxn modelId="{4BD728BE-8A7F-486A-B8EA-BD12F497E1FB}" type="presParOf" srcId="{6E4C411D-2750-4382-A1D7-998D50DFC2FA}" destId="{FB65CF61-E763-4C7D-8FE3-A062F5CE6DA0}" srcOrd="3" destOrd="0" presId="urn:microsoft.com/office/officeart/2018/2/layout/IconVerticalSolidList"/>
    <dgm:cxn modelId="{E48D0E1D-F33F-4569-97C2-2B94FEF8F0E3}" type="presParOf" srcId="{680194FB-512B-4C2C-AFF7-139628895FB2}" destId="{F791B888-9A1C-42F1-AE46-7FFD1256BCCD}" srcOrd="3" destOrd="0" presId="urn:microsoft.com/office/officeart/2018/2/layout/IconVerticalSolidList"/>
    <dgm:cxn modelId="{BC57177C-FB59-4162-8664-0E4A7BD00866}" type="presParOf" srcId="{680194FB-512B-4C2C-AFF7-139628895FB2}" destId="{C88350C9-575E-49EE-8885-630191ECD1CF}" srcOrd="4" destOrd="0" presId="urn:microsoft.com/office/officeart/2018/2/layout/IconVerticalSolidList"/>
    <dgm:cxn modelId="{D4C645DB-6CF8-4BF3-BE53-C7627802EA03}" type="presParOf" srcId="{C88350C9-575E-49EE-8885-630191ECD1CF}" destId="{85B18A26-A28E-4745-A208-D63D4C2B8C99}" srcOrd="0" destOrd="0" presId="urn:microsoft.com/office/officeart/2018/2/layout/IconVerticalSolidList"/>
    <dgm:cxn modelId="{B47587A6-4B62-42B8-B62D-6D98A09A4A6C}" type="presParOf" srcId="{C88350C9-575E-49EE-8885-630191ECD1CF}" destId="{C0B11B66-B24F-4864-95CD-2F92CB214F99}" srcOrd="1" destOrd="0" presId="urn:microsoft.com/office/officeart/2018/2/layout/IconVerticalSolidList"/>
    <dgm:cxn modelId="{B2FB6E08-F5BD-42E0-9CDB-2B966E0FA235}" type="presParOf" srcId="{C88350C9-575E-49EE-8885-630191ECD1CF}" destId="{30F081E8-F440-4D42-88C9-524B3F05EEDE}" srcOrd="2" destOrd="0" presId="urn:microsoft.com/office/officeart/2018/2/layout/IconVerticalSolidList"/>
    <dgm:cxn modelId="{F71356AC-39BB-41C4-A62F-E835450B0226}" type="presParOf" srcId="{C88350C9-575E-49EE-8885-630191ECD1CF}" destId="{FE57C1BC-8F1E-4AD3-9CDC-53097447FB6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052B5C-BB2B-4AC6-8668-D0DC8F6E0B07}" type="doc">
      <dgm:prSet loTypeId="urn:microsoft.com/office/officeart/2018/2/layout/Icon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3876DB92-D341-4C65-BD2A-EF312E2552FF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Ampliação da eficácia da Cibersegurança</a:t>
          </a:r>
          <a:endParaRPr lang="en-US" dirty="0"/>
        </a:p>
      </dgm:t>
    </dgm:pt>
    <dgm:pt modelId="{86AAB3A6-243B-4131-9464-0FC42652B842}" type="parTrans" cxnId="{1190C3E8-BF93-44A5-9042-5B832AED609C}">
      <dgm:prSet/>
      <dgm:spPr/>
      <dgm:t>
        <a:bodyPr/>
        <a:lstStyle/>
        <a:p>
          <a:endParaRPr lang="en-US"/>
        </a:p>
      </dgm:t>
    </dgm:pt>
    <dgm:pt modelId="{E69E4654-1310-44D2-8B09-F92FCAA89979}" type="sibTrans" cxnId="{1190C3E8-BF93-44A5-9042-5B832AED609C}">
      <dgm:prSet/>
      <dgm:spPr/>
      <dgm:t>
        <a:bodyPr/>
        <a:lstStyle/>
        <a:p>
          <a:endParaRPr lang="en-US"/>
        </a:p>
      </dgm:t>
    </dgm:pt>
    <dgm:pt modelId="{6E74B66D-B07D-4055-8141-C6D054632764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Evolução da experiência profissional</a:t>
          </a:r>
          <a:endParaRPr lang="en-US" dirty="0"/>
        </a:p>
      </dgm:t>
    </dgm:pt>
    <dgm:pt modelId="{02B1DC57-A808-4D9E-8357-C6198AEFD7AB}" type="parTrans" cxnId="{E5BD1AA9-8654-49C8-989C-96F82AE6FBC2}">
      <dgm:prSet/>
      <dgm:spPr/>
      <dgm:t>
        <a:bodyPr/>
        <a:lstStyle/>
        <a:p>
          <a:endParaRPr lang="en-US"/>
        </a:p>
      </dgm:t>
    </dgm:pt>
    <dgm:pt modelId="{71B2C109-C146-4661-ACAD-3FAFDFC2AF19}" type="sibTrans" cxnId="{E5BD1AA9-8654-49C8-989C-96F82AE6FBC2}">
      <dgm:prSet/>
      <dgm:spPr/>
      <dgm:t>
        <a:bodyPr/>
        <a:lstStyle/>
        <a:p>
          <a:endParaRPr lang="en-US"/>
        </a:p>
      </dgm:t>
    </dgm:pt>
    <dgm:pt modelId="{A4D22711-A6FA-4066-B8C0-F587620F8282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Otimizar a gestão de recursos</a:t>
          </a:r>
          <a:endParaRPr lang="en-US" dirty="0"/>
        </a:p>
      </dgm:t>
    </dgm:pt>
    <dgm:pt modelId="{B6C58B52-7EEE-4C5E-B47B-D714538A949C}" type="parTrans" cxnId="{091A6702-A799-40E1-9B4B-8755562D7137}">
      <dgm:prSet/>
      <dgm:spPr/>
      <dgm:t>
        <a:bodyPr/>
        <a:lstStyle/>
        <a:p>
          <a:endParaRPr lang="en-US"/>
        </a:p>
      </dgm:t>
    </dgm:pt>
    <dgm:pt modelId="{78612259-5C0D-4951-8754-B3037B424853}" type="sibTrans" cxnId="{091A6702-A799-40E1-9B4B-8755562D7137}">
      <dgm:prSet/>
      <dgm:spPr/>
      <dgm:t>
        <a:bodyPr/>
        <a:lstStyle/>
        <a:p>
          <a:endParaRPr lang="en-US"/>
        </a:p>
      </dgm:t>
    </dgm:pt>
    <dgm:pt modelId="{F6045772-1218-42ED-8073-A7F638F718D5}" type="pres">
      <dgm:prSet presAssocID="{8E052B5C-BB2B-4AC6-8668-D0DC8F6E0B07}" presName="root" presStyleCnt="0">
        <dgm:presLayoutVars>
          <dgm:dir/>
          <dgm:resizeHandles val="exact"/>
        </dgm:presLayoutVars>
      </dgm:prSet>
      <dgm:spPr/>
    </dgm:pt>
    <dgm:pt modelId="{1B389567-63A5-474A-864A-3AC395522A2C}" type="pres">
      <dgm:prSet presAssocID="{3876DB92-D341-4C65-BD2A-EF312E2552FF}" presName="compNode" presStyleCnt="0"/>
      <dgm:spPr/>
    </dgm:pt>
    <dgm:pt modelId="{1BF9603E-6B12-4553-AC90-F4760180A56A}" type="pres">
      <dgm:prSet presAssocID="{3876DB92-D341-4C65-BD2A-EF312E2552F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75600A59-59E6-43BE-AAC1-E27BB307B727}" type="pres">
      <dgm:prSet presAssocID="{3876DB92-D341-4C65-BD2A-EF312E2552FF}" presName="spaceRect" presStyleCnt="0"/>
      <dgm:spPr/>
    </dgm:pt>
    <dgm:pt modelId="{CF28DC10-F98A-4879-A23B-E90B0DB407D5}" type="pres">
      <dgm:prSet presAssocID="{3876DB92-D341-4C65-BD2A-EF312E2552FF}" presName="textRect" presStyleLbl="revTx" presStyleIdx="0" presStyleCnt="3">
        <dgm:presLayoutVars>
          <dgm:chMax val="1"/>
          <dgm:chPref val="1"/>
        </dgm:presLayoutVars>
      </dgm:prSet>
      <dgm:spPr/>
    </dgm:pt>
    <dgm:pt modelId="{DDECDDD5-FED2-4F1C-8932-769009C26D15}" type="pres">
      <dgm:prSet presAssocID="{E69E4654-1310-44D2-8B09-F92FCAA89979}" presName="sibTrans" presStyleCnt="0"/>
      <dgm:spPr/>
    </dgm:pt>
    <dgm:pt modelId="{1F2226E3-EBDC-4358-8DD2-D8AD41957921}" type="pres">
      <dgm:prSet presAssocID="{6E74B66D-B07D-4055-8141-C6D054632764}" presName="compNode" presStyleCnt="0"/>
      <dgm:spPr/>
    </dgm:pt>
    <dgm:pt modelId="{491905FE-1023-4175-92DF-A2F351FBEF61}" type="pres">
      <dgm:prSet presAssocID="{6E74B66D-B07D-4055-8141-C6D05463276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ponential Graph with solid fill"/>
        </a:ext>
      </dgm:extLst>
    </dgm:pt>
    <dgm:pt modelId="{4D3CADBC-CB1A-4AC0-894C-7D23CCEADE97}" type="pres">
      <dgm:prSet presAssocID="{6E74B66D-B07D-4055-8141-C6D054632764}" presName="spaceRect" presStyleCnt="0"/>
      <dgm:spPr/>
    </dgm:pt>
    <dgm:pt modelId="{AD3D55CA-5E05-48CC-A122-11817014EEA8}" type="pres">
      <dgm:prSet presAssocID="{6E74B66D-B07D-4055-8141-C6D054632764}" presName="textRect" presStyleLbl="revTx" presStyleIdx="1" presStyleCnt="3">
        <dgm:presLayoutVars>
          <dgm:chMax val="1"/>
          <dgm:chPref val="1"/>
        </dgm:presLayoutVars>
      </dgm:prSet>
      <dgm:spPr/>
    </dgm:pt>
    <dgm:pt modelId="{A46C4DB4-7F79-456F-AC5E-EDD666B1BD82}" type="pres">
      <dgm:prSet presAssocID="{71B2C109-C146-4661-ACAD-3FAFDFC2AF19}" presName="sibTrans" presStyleCnt="0"/>
      <dgm:spPr/>
    </dgm:pt>
    <dgm:pt modelId="{9230555F-4354-49E2-9879-843EAD957511}" type="pres">
      <dgm:prSet presAssocID="{A4D22711-A6FA-4066-B8C0-F587620F8282}" presName="compNode" presStyleCnt="0"/>
      <dgm:spPr/>
    </dgm:pt>
    <dgm:pt modelId="{A11CC7E5-76FD-4B21-B31C-2BB6727B597A}" type="pres">
      <dgm:prSet presAssocID="{A4D22711-A6FA-4066-B8C0-F587620F828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E24DCE70-4008-4F53-9444-DB08899AB72E}" type="pres">
      <dgm:prSet presAssocID="{A4D22711-A6FA-4066-B8C0-F587620F8282}" presName="spaceRect" presStyleCnt="0"/>
      <dgm:spPr/>
    </dgm:pt>
    <dgm:pt modelId="{EAF80A07-4F6D-4393-B340-6AECC0672350}" type="pres">
      <dgm:prSet presAssocID="{A4D22711-A6FA-4066-B8C0-F587620F828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91A6702-A799-40E1-9B4B-8755562D7137}" srcId="{8E052B5C-BB2B-4AC6-8668-D0DC8F6E0B07}" destId="{A4D22711-A6FA-4066-B8C0-F587620F8282}" srcOrd="2" destOrd="0" parTransId="{B6C58B52-7EEE-4C5E-B47B-D714538A949C}" sibTransId="{78612259-5C0D-4951-8754-B3037B424853}"/>
    <dgm:cxn modelId="{4E4A463D-4417-40EB-93F4-8676C88988E0}" type="presOf" srcId="{3876DB92-D341-4C65-BD2A-EF312E2552FF}" destId="{CF28DC10-F98A-4879-A23B-E90B0DB407D5}" srcOrd="0" destOrd="0" presId="urn:microsoft.com/office/officeart/2018/2/layout/IconLabelList"/>
    <dgm:cxn modelId="{6C94B989-4B16-4037-BA9B-E30A6D0FEAE0}" type="presOf" srcId="{8E052B5C-BB2B-4AC6-8668-D0DC8F6E0B07}" destId="{F6045772-1218-42ED-8073-A7F638F718D5}" srcOrd="0" destOrd="0" presId="urn:microsoft.com/office/officeart/2018/2/layout/IconLabelList"/>
    <dgm:cxn modelId="{57E1D990-BC06-44A5-97D5-05CC1F1AA39B}" type="presOf" srcId="{6E74B66D-B07D-4055-8141-C6D054632764}" destId="{AD3D55CA-5E05-48CC-A122-11817014EEA8}" srcOrd="0" destOrd="0" presId="urn:microsoft.com/office/officeart/2018/2/layout/IconLabelList"/>
    <dgm:cxn modelId="{E5BD1AA9-8654-49C8-989C-96F82AE6FBC2}" srcId="{8E052B5C-BB2B-4AC6-8668-D0DC8F6E0B07}" destId="{6E74B66D-B07D-4055-8141-C6D054632764}" srcOrd="1" destOrd="0" parTransId="{02B1DC57-A808-4D9E-8357-C6198AEFD7AB}" sibTransId="{71B2C109-C146-4661-ACAD-3FAFDFC2AF19}"/>
    <dgm:cxn modelId="{4BB116AB-1F2A-45AB-BBCE-3A854E98CCAF}" type="presOf" srcId="{A4D22711-A6FA-4066-B8C0-F587620F8282}" destId="{EAF80A07-4F6D-4393-B340-6AECC0672350}" srcOrd="0" destOrd="0" presId="urn:microsoft.com/office/officeart/2018/2/layout/IconLabelList"/>
    <dgm:cxn modelId="{1190C3E8-BF93-44A5-9042-5B832AED609C}" srcId="{8E052B5C-BB2B-4AC6-8668-D0DC8F6E0B07}" destId="{3876DB92-D341-4C65-BD2A-EF312E2552FF}" srcOrd="0" destOrd="0" parTransId="{86AAB3A6-243B-4131-9464-0FC42652B842}" sibTransId="{E69E4654-1310-44D2-8B09-F92FCAA89979}"/>
    <dgm:cxn modelId="{C346A980-B614-42B1-9196-BBBF1CDB3AF8}" type="presParOf" srcId="{F6045772-1218-42ED-8073-A7F638F718D5}" destId="{1B389567-63A5-474A-864A-3AC395522A2C}" srcOrd="0" destOrd="0" presId="urn:microsoft.com/office/officeart/2018/2/layout/IconLabelList"/>
    <dgm:cxn modelId="{4CFC37A7-EE2E-4B4F-8773-DD0B0712BF36}" type="presParOf" srcId="{1B389567-63A5-474A-864A-3AC395522A2C}" destId="{1BF9603E-6B12-4553-AC90-F4760180A56A}" srcOrd="0" destOrd="0" presId="urn:microsoft.com/office/officeart/2018/2/layout/IconLabelList"/>
    <dgm:cxn modelId="{D323B2E5-E736-405D-8628-89F43E9BF937}" type="presParOf" srcId="{1B389567-63A5-474A-864A-3AC395522A2C}" destId="{75600A59-59E6-43BE-AAC1-E27BB307B727}" srcOrd="1" destOrd="0" presId="urn:microsoft.com/office/officeart/2018/2/layout/IconLabelList"/>
    <dgm:cxn modelId="{DF798085-7B43-41B8-A726-998D748B2095}" type="presParOf" srcId="{1B389567-63A5-474A-864A-3AC395522A2C}" destId="{CF28DC10-F98A-4879-A23B-E90B0DB407D5}" srcOrd="2" destOrd="0" presId="urn:microsoft.com/office/officeart/2018/2/layout/IconLabelList"/>
    <dgm:cxn modelId="{C898C5BF-E61C-4758-AB90-F37A44B81069}" type="presParOf" srcId="{F6045772-1218-42ED-8073-A7F638F718D5}" destId="{DDECDDD5-FED2-4F1C-8932-769009C26D15}" srcOrd="1" destOrd="0" presId="urn:microsoft.com/office/officeart/2018/2/layout/IconLabelList"/>
    <dgm:cxn modelId="{B74A5283-A060-4036-8346-64999A37D8D1}" type="presParOf" srcId="{F6045772-1218-42ED-8073-A7F638F718D5}" destId="{1F2226E3-EBDC-4358-8DD2-D8AD41957921}" srcOrd="2" destOrd="0" presId="urn:microsoft.com/office/officeart/2018/2/layout/IconLabelList"/>
    <dgm:cxn modelId="{C4B75AA9-2743-4F52-9F40-EB8CCCD50B00}" type="presParOf" srcId="{1F2226E3-EBDC-4358-8DD2-D8AD41957921}" destId="{491905FE-1023-4175-92DF-A2F351FBEF61}" srcOrd="0" destOrd="0" presId="urn:microsoft.com/office/officeart/2018/2/layout/IconLabelList"/>
    <dgm:cxn modelId="{AF98D53D-80C5-418C-88A5-24CA708B4C0D}" type="presParOf" srcId="{1F2226E3-EBDC-4358-8DD2-D8AD41957921}" destId="{4D3CADBC-CB1A-4AC0-894C-7D23CCEADE97}" srcOrd="1" destOrd="0" presId="urn:microsoft.com/office/officeart/2018/2/layout/IconLabelList"/>
    <dgm:cxn modelId="{82C3FE24-D514-4961-BBF4-0C136485EAB2}" type="presParOf" srcId="{1F2226E3-EBDC-4358-8DD2-D8AD41957921}" destId="{AD3D55CA-5E05-48CC-A122-11817014EEA8}" srcOrd="2" destOrd="0" presId="urn:microsoft.com/office/officeart/2018/2/layout/IconLabelList"/>
    <dgm:cxn modelId="{A51650F6-5373-4C2D-AA92-806ABF0C4B52}" type="presParOf" srcId="{F6045772-1218-42ED-8073-A7F638F718D5}" destId="{A46C4DB4-7F79-456F-AC5E-EDD666B1BD82}" srcOrd="3" destOrd="0" presId="urn:microsoft.com/office/officeart/2018/2/layout/IconLabelList"/>
    <dgm:cxn modelId="{C631D15A-F8BB-4C4B-B7B9-453E14B19395}" type="presParOf" srcId="{F6045772-1218-42ED-8073-A7F638F718D5}" destId="{9230555F-4354-49E2-9879-843EAD957511}" srcOrd="4" destOrd="0" presId="urn:microsoft.com/office/officeart/2018/2/layout/IconLabelList"/>
    <dgm:cxn modelId="{5A10769E-23F4-4E0C-9515-1AF0C8D099D3}" type="presParOf" srcId="{9230555F-4354-49E2-9879-843EAD957511}" destId="{A11CC7E5-76FD-4B21-B31C-2BB6727B597A}" srcOrd="0" destOrd="0" presId="urn:microsoft.com/office/officeart/2018/2/layout/IconLabelList"/>
    <dgm:cxn modelId="{761E9652-669E-4153-8F08-270F55D4D701}" type="presParOf" srcId="{9230555F-4354-49E2-9879-843EAD957511}" destId="{E24DCE70-4008-4F53-9444-DB08899AB72E}" srcOrd="1" destOrd="0" presId="urn:microsoft.com/office/officeart/2018/2/layout/IconLabelList"/>
    <dgm:cxn modelId="{16EE268B-4B49-47DB-81E7-B4E596F846C2}" type="presParOf" srcId="{9230555F-4354-49E2-9879-843EAD957511}" destId="{EAF80A07-4F6D-4393-B340-6AECC067235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E052B5C-BB2B-4AC6-8668-D0DC8F6E0B07}" type="doc">
      <dgm:prSet loTypeId="urn:microsoft.com/office/officeart/2018/2/layout/Icon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3876DB92-D341-4C65-BD2A-EF312E2552FF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Reduzir o número de colaboradores</a:t>
          </a:r>
          <a:endParaRPr lang="en-US" dirty="0"/>
        </a:p>
      </dgm:t>
    </dgm:pt>
    <dgm:pt modelId="{E69E4654-1310-44D2-8B09-F92FCAA89979}" type="sibTrans" cxnId="{1190C3E8-BF93-44A5-9042-5B832AED609C}">
      <dgm:prSet/>
      <dgm:spPr/>
      <dgm:t>
        <a:bodyPr/>
        <a:lstStyle/>
        <a:p>
          <a:endParaRPr lang="en-US"/>
        </a:p>
      </dgm:t>
    </dgm:pt>
    <dgm:pt modelId="{86AAB3A6-243B-4131-9464-0FC42652B842}" type="parTrans" cxnId="{1190C3E8-BF93-44A5-9042-5B832AED609C}">
      <dgm:prSet/>
      <dgm:spPr/>
      <dgm:t>
        <a:bodyPr/>
        <a:lstStyle/>
        <a:p>
          <a:endParaRPr lang="en-US"/>
        </a:p>
      </dgm:t>
    </dgm:pt>
    <dgm:pt modelId="{F6045772-1218-42ED-8073-A7F638F718D5}" type="pres">
      <dgm:prSet presAssocID="{8E052B5C-BB2B-4AC6-8668-D0DC8F6E0B07}" presName="root" presStyleCnt="0">
        <dgm:presLayoutVars>
          <dgm:dir/>
          <dgm:resizeHandles val="exact"/>
        </dgm:presLayoutVars>
      </dgm:prSet>
      <dgm:spPr/>
    </dgm:pt>
    <dgm:pt modelId="{1B389567-63A5-474A-864A-3AC395522A2C}" type="pres">
      <dgm:prSet presAssocID="{3876DB92-D341-4C65-BD2A-EF312E2552FF}" presName="compNode" presStyleCnt="0"/>
      <dgm:spPr/>
    </dgm:pt>
    <dgm:pt modelId="{1BF9603E-6B12-4553-AC90-F4760180A56A}" type="pres">
      <dgm:prSet presAssocID="{3876DB92-D341-4C65-BD2A-EF312E2552FF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 graph outline"/>
        </a:ext>
      </dgm:extLst>
    </dgm:pt>
    <dgm:pt modelId="{75600A59-59E6-43BE-AAC1-E27BB307B727}" type="pres">
      <dgm:prSet presAssocID="{3876DB92-D341-4C65-BD2A-EF312E2552FF}" presName="spaceRect" presStyleCnt="0"/>
      <dgm:spPr/>
    </dgm:pt>
    <dgm:pt modelId="{CF28DC10-F98A-4879-A23B-E90B0DB407D5}" type="pres">
      <dgm:prSet presAssocID="{3876DB92-D341-4C65-BD2A-EF312E2552FF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4E4A463D-4417-40EB-93F4-8676C88988E0}" type="presOf" srcId="{3876DB92-D341-4C65-BD2A-EF312E2552FF}" destId="{CF28DC10-F98A-4879-A23B-E90B0DB407D5}" srcOrd="0" destOrd="0" presId="urn:microsoft.com/office/officeart/2018/2/layout/IconLabelList"/>
    <dgm:cxn modelId="{6C94B989-4B16-4037-BA9B-E30A6D0FEAE0}" type="presOf" srcId="{8E052B5C-BB2B-4AC6-8668-D0DC8F6E0B07}" destId="{F6045772-1218-42ED-8073-A7F638F718D5}" srcOrd="0" destOrd="0" presId="urn:microsoft.com/office/officeart/2018/2/layout/IconLabelList"/>
    <dgm:cxn modelId="{1190C3E8-BF93-44A5-9042-5B832AED609C}" srcId="{8E052B5C-BB2B-4AC6-8668-D0DC8F6E0B07}" destId="{3876DB92-D341-4C65-BD2A-EF312E2552FF}" srcOrd="0" destOrd="0" parTransId="{86AAB3A6-243B-4131-9464-0FC42652B842}" sibTransId="{E69E4654-1310-44D2-8B09-F92FCAA89979}"/>
    <dgm:cxn modelId="{C346A980-B614-42B1-9196-BBBF1CDB3AF8}" type="presParOf" srcId="{F6045772-1218-42ED-8073-A7F638F718D5}" destId="{1B389567-63A5-474A-864A-3AC395522A2C}" srcOrd="0" destOrd="0" presId="urn:microsoft.com/office/officeart/2018/2/layout/IconLabelList"/>
    <dgm:cxn modelId="{4CFC37A7-EE2E-4B4F-8773-DD0B0712BF36}" type="presParOf" srcId="{1B389567-63A5-474A-864A-3AC395522A2C}" destId="{1BF9603E-6B12-4553-AC90-F4760180A56A}" srcOrd="0" destOrd="0" presId="urn:microsoft.com/office/officeart/2018/2/layout/IconLabelList"/>
    <dgm:cxn modelId="{D323B2E5-E736-405D-8628-89F43E9BF937}" type="presParOf" srcId="{1B389567-63A5-474A-864A-3AC395522A2C}" destId="{75600A59-59E6-43BE-AAC1-E27BB307B727}" srcOrd="1" destOrd="0" presId="urn:microsoft.com/office/officeart/2018/2/layout/IconLabelList"/>
    <dgm:cxn modelId="{DF798085-7B43-41B8-A726-998D748B2095}" type="presParOf" srcId="{1B389567-63A5-474A-864A-3AC395522A2C}" destId="{CF28DC10-F98A-4879-A23B-E90B0DB407D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FEF7CFF-4DB4-428E-BA02-5432A16961E4}" type="doc">
      <dgm:prSet loTypeId="urn:microsoft.com/office/officeart/2005/8/layout/h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03631B-A191-4026-944E-D7932C6EA835}">
      <dgm:prSet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PT" sz="2400" b="1" dirty="0">
              <a:solidFill>
                <a:schemeClr val="tx1"/>
              </a:solidFill>
            </a:rPr>
            <a:t>Investigação</a:t>
          </a:r>
          <a:endParaRPr lang="en-US" sz="2400" dirty="0">
            <a:solidFill>
              <a:schemeClr val="tx1"/>
            </a:solidFill>
          </a:endParaRPr>
        </a:p>
      </dgm:t>
    </dgm:pt>
    <dgm:pt modelId="{59F9F7BB-6EFD-4FAF-A786-3113E5A73627}" type="parTrans" cxnId="{99F4995B-6960-45EA-9218-21E4E942CB6F}">
      <dgm:prSet/>
      <dgm:spPr/>
      <dgm:t>
        <a:bodyPr/>
        <a:lstStyle/>
        <a:p>
          <a:endParaRPr lang="en-US"/>
        </a:p>
      </dgm:t>
    </dgm:pt>
    <dgm:pt modelId="{5F6AC36A-FB05-41A0-B6A4-B2A02ABB6D07}" type="sibTrans" cxnId="{99F4995B-6960-45EA-9218-21E4E942CB6F}">
      <dgm:prSet/>
      <dgm:spPr/>
      <dgm:t>
        <a:bodyPr/>
        <a:lstStyle/>
        <a:p>
          <a:endParaRPr lang="en-US"/>
        </a:p>
      </dgm:t>
    </dgm:pt>
    <dgm:pt modelId="{AC8557AB-8550-4EA2-AB46-3B487B22E24A}">
      <dgm:prSet/>
      <dgm:spPr/>
      <dgm:t>
        <a:bodyPr/>
        <a:lstStyle/>
        <a:p>
          <a:r>
            <a:rPr lang="pt-PT" b="0" i="0" u="none" dirty="0"/>
            <a:t>Investigação de comportamentos que resultaram na infeção de sistemas com malware, detetando padrões complexos com IA</a:t>
          </a:r>
          <a:endParaRPr lang="en-US" dirty="0"/>
        </a:p>
      </dgm:t>
    </dgm:pt>
    <dgm:pt modelId="{F36C90AA-3E9A-4611-B859-66D74E45AE0D}" type="sibTrans" cxnId="{7F1112F2-1313-4273-8D88-E863D501047F}">
      <dgm:prSet/>
      <dgm:spPr/>
      <dgm:t>
        <a:bodyPr/>
        <a:lstStyle/>
        <a:p>
          <a:endParaRPr lang="en-US"/>
        </a:p>
      </dgm:t>
    </dgm:pt>
    <dgm:pt modelId="{3D03C193-7F5D-41EF-8986-86F9FE944104}" type="parTrans" cxnId="{7F1112F2-1313-4273-8D88-E863D501047F}">
      <dgm:prSet/>
      <dgm:spPr/>
      <dgm:t>
        <a:bodyPr/>
        <a:lstStyle/>
        <a:p>
          <a:endParaRPr lang="en-US"/>
        </a:p>
      </dgm:t>
    </dgm:pt>
    <dgm:pt modelId="{79573887-A3A6-4E8A-AA6A-8EDA82D892F0}">
      <dgm:prSet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PT" sz="2400" b="1" dirty="0">
              <a:solidFill>
                <a:schemeClr val="tx1"/>
              </a:solidFill>
            </a:rPr>
            <a:t>Identificação</a:t>
          </a:r>
          <a:endParaRPr lang="en-US" sz="2400" dirty="0">
            <a:solidFill>
              <a:schemeClr val="tx1"/>
            </a:solidFill>
          </a:endParaRPr>
        </a:p>
      </dgm:t>
    </dgm:pt>
    <dgm:pt modelId="{AE2F9A5E-A245-421E-9FBF-419A2CE6101F}" type="sibTrans" cxnId="{346EB3E9-D014-4A1C-A640-13AC6BB1CEA1}">
      <dgm:prSet/>
      <dgm:spPr/>
      <dgm:t>
        <a:bodyPr/>
        <a:lstStyle/>
        <a:p>
          <a:endParaRPr lang="pt-PT"/>
        </a:p>
      </dgm:t>
    </dgm:pt>
    <dgm:pt modelId="{EE39F704-BAF1-4179-9CDF-A41ABE2489A6}" type="parTrans" cxnId="{346EB3E9-D014-4A1C-A640-13AC6BB1CEA1}">
      <dgm:prSet/>
      <dgm:spPr/>
      <dgm:t>
        <a:bodyPr/>
        <a:lstStyle/>
        <a:p>
          <a:endParaRPr lang="pt-PT"/>
        </a:p>
      </dgm:t>
    </dgm:pt>
    <dgm:pt modelId="{990B8600-A5D6-4F7A-BF4A-C41840EAB051}">
      <dgm:prSet/>
      <dgm:spPr/>
      <dgm:t>
        <a:bodyPr/>
        <a:lstStyle/>
        <a:p>
          <a:r>
            <a:rPr lang="pt-PT" dirty="0"/>
            <a:t>A análise dos registos de sistemas (</a:t>
          </a:r>
          <a:r>
            <a:rPr lang="pt-PT" dirty="0" err="1"/>
            <a:t>logs</a:t>
          </a:r>
          <a:r>
            <a:rPr lang="pt-PT" dirty="0"/>
            <a:t>) permite identificar atividades suspeitas e outliers</a:t>
          </a:r>
        </a:p>
      </dgm:t>
    </dgm:pt>
    <dgm:pt modelId="{540C77D4-CED7-45C7-A0CD-F74A42216A11}" type="parTrans" cxnId="{6D06C60D-B26E-4F3A-AEF6-56772EF88A6E}">
      <dgm:prSet/>
      <dgm:spPr/>
      <dgm:t>
        <a:bodyPr/>
        <a:lstStyle/>
        <a:p>
          <a:endParaRPr lang="pt-PT"/>
        </a:p>
      </dgm:t>
    </dgm:pt>
    <dgm:pt modelId="{07951E0D-4464-4BD0-8DD0-7BF157505B4E}" type="sibTrans" cxnId="{6D06C60D-B26E-4F3A-AEF6-56772EF88A6E}">
      <dgm:prSet/>
      <dgm:spPr/>
      <dgm:t>
        <a:bodyPr/>
        <a:lstStyle/>
        <a:p>
          <a:endParaRPr lang="pt-PT"/>
        </a:p>
      </dgm:t>
    </dgm:pt>
    <dgm:pt modelId="{ECA85AE3-13ED-4772-9218-B9349B6DE995}">
      <dgm:prSet/>
      <dgm:spPr/>
      <dgm:t>
        <a:bodyPr/>
        <a:lstStyle/>
        <a:p>
          <a:r>
            <a:rPr lang="pt-PT" dirty="0"/>
            <a:t>A grande quantidade de dados torna a análise manual impossível</a:t>
          </a:r>
        </a:p>
      </dgm:t>
    </dgm:pt>
    <dgm:pt modelId="{3EBFCEF1-65DB-4ED8-8971-C08E18BC77FC}" type="parTrans" cxnId="{4E2B619E-9FC7-44EC-B0FE-A98C368378F3}">
      <dgm:prSet/>
      <dgm:spPr/>
      <dgm:t>
        <a:bodyPr/>
        <a:lstStyle/>
        <a:p>
          <a:endParaRPr lang="pt-PT"/>
        </a:p>
      </dgm:t>
    </dgm:pt>
    <dgm:pt modelId="{65A2F46B-4F63-44C5-BEE6-AD3B07B474E5}" type="sibTrans" cxnId="{4E2B619E-9FC7-44EC-B0FE-A98C368378F3}">
      <dgm:prSet/>
      <dgm:spPr/>
      <dgm:t>
        <a:bodyPr/>
        <a:lstStyle/>
        <a:p>
          <a:endParaRPr lang="pt-PT"/>
        </a:p>
      </dgm:t>
    </dgm:pt>
    <dgm:pt modelId="{2F55FFD0-1322-4405-9BDD-92BC80201410}">
      <dgm:prSet/>
      <dgm:spPr/>
      <dgm:t>
        <a:bodyPr/>
        <a:lstStyle/>
        <a:p>
          <a:r>
            <a:rPr lang="pt-PT" dirty="0"/>
            <a:t>Uso de Machine Learning</a:t>
          </a:r>
        </a:p>
      </dgm:t>
    </dgm:pt>
    <dgm:pt modelId="{854F48BE-232E-4C02-A22F-46D21D80EED8}" type="parTrans" cxnId="{4C045512-7A8F-4F2E-9C20-A5783840A90C}">
      <dgm:prSet/>
      <dgm:spPr/>
      <dgm:t>
        <a:bodyPr/>
        <a:lstStyle/>
        <a:p>
          <a:endParaRPr lang="pt-PT"/>
        </a:p>
      </dgm:t>
    </dgm:pt>
    <dgm:pt modelId="{CCEA737B-E644-4359-A9FD-4E8641E1D988}" type="sibTrans" cxnId="{4C045512-7A8F-4F2E-9C20-A5783840A90C}">
      <dgm:prSet/>
      <dgm:spPr/>
      <dgm:t>
        <a:bodyPr/>
        <a:lstStyle/>
        <a:p>
          <a:endParaRPr lang="pt-PT"/>
        </a:p>
      </dgm:t>
    </dgm:pt>
    <dgm:pt modelId="{E09BF97D-BAED-49C7-BDE4-CD6411F17BCA}">
      <dgm:prSet/>
      <dgm:spPr/>
      <dgm:t>
        <a:bodyPr/>
        <a:lstStyle/>
        <a:p>
          <a:endParaRPr lang="pt-PT" dirty="0"/>
        </a:p>
      </dgm:t>
    </dgm:pt>
    <dgm:pt modelId="{1F23BAC9-A922-4D5C-B496-3C8C0A3863A3}" type="parTrans" cxnId="{43BF7AD6-8828-4E2E-8897-8308F6FA0A2A}">
      <dgm:prSet/>
      <dgm:spPr/>
      <dgm:t>
        <a:bodyPr/>
        <a:lstStyle/>
        <a:p>
          <a:endParaRPr lang="pt-PT"/>
        </a:p>
      </dgm:t>
    </dgm:pt>
    <dgm:pt modelId="{6F857BBF-B144-4FCE-A729-932B353F78CD}" type="sibTrans" cxnId="{43BF7AD6-8828-4E2E-8897-8308F6FA0A2A}">
      <dgm:prSet/>
      <dgm:spPr/>
      <dgm:t>
        <a:bodyPr/>
        <a:lstStyle/>
        <a:p>
          <a:endParaRPr lang="pt-PT"/>
        </a:p>
      </dgm:t>
    </dgm:pt>
    <dgm:pt modelId="{CFC152B5-CBCD-4579-B559-8CB6FE12BD3E}">
      <dgm:prSet/>
      <dgm:spPr/>
      <dgm:t>
        <a:bodyPr/>
        <a:lstStyle/>
        <a:p>
          <a:endParaRPr lang="pt-PT" dirty="0"/>
        </a:p>
      </dgm:t>
    </dgm:pt>
    <dgm:pt modelId="{45EE63BA-98DC-490A-A530-D3B8283FFFC7}" type="parTrans" cxnId="{CA4932AC-DD3C-4E87-B2D3-648BA864604E}">
      <dgm:prSet/>
      <dgm:spPr/>
      <dgm:t>
        <a:bodyPr/>
        <a:lstStyle/>
        <a:p>
          <a:endParaRPr lang="pt-PT"/>
        </a:p>
      </dgm:t>
    </dgm:pt>
    <dgm:pt modelId="{5106146A-FFFA-40AB-B9E4-105E27B01898}" type="sibTrans" cxnId="{CA4932AC-DD3C-4E87-B2D3-648BA864604E}">
      <dgm:prSet/>
      <dgm:spPr/>
      <dgm:t>
        <a:bodyPr/>
        <a:lstStyle/>
        <a:p>
          <a:endParaRPr lang="pt-PT"/>
        </a:p>
      </dgm:t>
    </dgm:pt>
    <dgm:pt modelId="{B9F2B654-6ECB-4D70-A66F-1C3ACB96FFAB}" type="pres">
      <dgm:prSet presAssocID="{EFEF7CFF-4DB4-428E-BA02-5432A16961E4}" presName="Name0" presStyleCnt="0">
        <dgm:presLayoutVars>
          <dgm:dir/>
          <dgm:animLvl val="lvl"/>
          <dgm:resizeHandles val="exact"/>
        </dgm:presLayoutVars>
      </dgm:prSet>
      <dgm:spPr/>
    </dgm:pt>
    <dgm:pt modelId="{D58B6E0C-AA22-4A05-B984-04DA6DB9269E}" type="pres">
      <dgm:prSet presAssocID="{A603631B-A191-4026-944E-D7932C6EA835}" presName="composite" presStyleCnt="0"/>
      <dgm:spPr/>
    </dgm:pt>
    <dgm:pt modelId="{98B3510F-8CFF-433F-9287-EFCF6FFC44D6}" type="pres">
      <dgm:prSet presAssocID="{A603631B-A191-4026-944E-D7932C6EA835}" presName="parTx" presStyleLbl="alignNode1" presStyleIdx="0" presStyleCnt="2" custLinFactNeighborX="0" custLinFactNeighborY="-1894">
        <dgm:presLayoutVars>
          <dgm:chMax val="0"/>
          <dgm:chPref val="0"/>
          <dgm:bulletEnabled val="1"/>
        </dgm:presLayoutVars>
      </dgm:prSet>
      <dgm:spPr/>
    </dgm:pt>
    <dgm:pt modelId="{46FC72A1-CDE4-4124-8BBF-14CC4470DC43}" type="pres">
      <dgm:prSet presAssocID="{A603631B-A191-4026-944E-D7932C6EA835}" presName="desTx" presStyleLbl="alignAccFollowNode1" presStyleIdx="0" presStyleCnt="2">
        <dgm:presLayoutVars>
          <dgm:bulletEnabled val="1"/>
        </dgm:presLayoutVars>
      </dgm:prSet>
      <dgm:spPr/>
    </dgm:pt>
    <dgm:pt modelId="{43029D04-2EE5-41D7-A459-C5FFC7310DF4}" type="pres">
      <dgm:prSet presAssocID="{5F6AC36A-FB05-41A0-B6A4-B2A02ABB6D07}" presName="space" presStyleCnt="0"/>
      <dgm:spPr/>
    </dgm:pt>
    <dgm:pt modelId="{A059D729-AFB7-4560-AF2D-E4AFCD052297}" type="pres">
      <dgm:prSet presAssocID="{79573887-A3A6-4E8A-AA6A-8EDA82D892F0}" presName="composite" presStyleCnt="0"/>
      <dgm:spPr/>
    </dgm:pt>
    <dgm:pt modelId="{B95DEC62-C670-4700-AF7F-D4E4348764CE}" type="pres">
      <dgm:prSet presAssocID="{79573887-A3A6-4E8A-AA6A-8EDA82D892F0}" presName="parTx" presStyleLbl="alignNode1" presStyleIdx="1" presStyleCnt="2" custLinFactNeighborX="206" custLinFactNeighborY="-1894">
        <dgm:presLayoutVars>
          <dgm:chMax val="0"/>
          <dgm:chPref val="0"/>
          <dgm:bulletEnabled val="1"/>
        </dgm:presLayoutVars>
      </dgm:prSet>
      <dgm:spPr/>
    </dgm:pt>
    <dgm:pt modelId="{450D384A-04C6-4875-ADC9-03DD5BD1F398}" type="pres">
      <dgm:prSet presAssocID="{79573887-A3A6-4E8A-AA6A-8EDA82D892F0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BB07D701-0007-41EB-9730-FEB39772FECC}" type="presOf" srcId="{ECA85AE3-13ED-4772-9218-B9349B6DE995}" destId="{450D384A-04C6-4875-ADC9-03DD5BD1F398}" srcOrd="0" destOrd="2" presId="urn:microsoft.com/office/officeart/2005/8/layout/hList1"/>
    <dgm:cxn modelId="{6D06C60D-B26E-4F3A-AEF6-56772EF88A6E}" srcId="{79573887-A3A6-4E8A-AA6A-8EDA82D892F0}" destId="{990B8600-A5D6-4F7A-BF4A-C41840EAB051}" srcOrd="0" destOrd="0" parTransId="{540C77D4-CED7-45C7-A0CD-F74A42216A11}" sibTransId="{07951E0D-4464-4BD0-8DD0-7BF157505B4E}"/>
    <dgm:cxn modelId="{4C045512-7A8F-4F2E-9C20-A5783840A90C}" srcId="{79573887-A3A6-4E8A-AA6A-8EDA82D892F0}" destId="{2F55FFD0-1322-4405-9BDD-92BC80201410}" srcOrd="4" destOrd="0" parTransId="{854F48BE-232E-4C02-A22F-46D21D80EED8}" sibTransId="{CCEA737B-E644-4359-A9FD-4E8641E1D988}"/>
    <dgm:cxn modelId="{99F4995B-6960-45EA-9218-21E4E942CB6F}" srcId="{EFEF7CFF-4DB4-428E-BA02-5432A16961E4}" destId="{A603631B-A191-4026-944E-D7932C6EA835}" srcOrd="0" destOrd="0" parTransId="{59F9F7BB-6EFD-4FAF-A786-3113E5A73627}" sibTransId="{5F6AC36A-FB05-41A0-B6A4-B2A02ABB6D07}"/>
    <dgm:cxn modelId="{3F389842-B5AD-4C3C-A349-B054B34F3DE7}" type="presOf" srcId="{79573887-A3A6-4E8A-AA6A-8EDA82D892F0}" destId="{B95DEC62-C670-4700-AF7F-D4E4348764CE}" srcOrd="0" destOrd="0" presId="urn:microsoft.com/office/officeart/2005/8/layout/hList1"/>
    <dgm:cxn modelId="{32EAFC64-4968-4A94-A04F-491D3BAD3A7E}" type="presOf" srcId="{990B8600-A5D6-4F7A-BF4A-C41840EAB051}" destId="{450D384A-04C6-4875-ADC9-03DD5BD1F398}" srcOrd="0" destOrd="0" presId="urn:microsoft.com/office/officeart/2005/8/layout/hList1"/>
    <dgm:cxn modelId="{A6674F76-EB01-4CD0-90B2-204BE9DC13E6}" type="presOf" srcId="{EFEF7CFF-4DB4-428E-BA02-5432A16961E4}" destId="{B9F2B654-6ECB-4D70-A66F-1C3ACB96FFAB}" srcOrd="0" destOrd="0" presId="urn:microsoft.com/office/officeart/2005/8/layout/hList1"/>
    <dgm:cxn modelId="{4E2B619E-9FC7-44EC-B0FE-A98C368378F3}" srcId="{79573887-A3A6-4E8A-AA6A-8EDA82D892F0}" destId="{ECA85AE3-13ED-4772-9218-B9349B6DE995}" srcOrd="2" destOrd="0" parTransId="{3EBFCEF1-65DB-4ED8-8971-C08E18BC77FC}" sibTransId="{65A2F46B-4F63-44C5-BEE6-AD3B07B474E5}"/>
    <dgm:cxn modelId="{CA4932AC-DD3C-4E87-B2D3-648BA864604E}" srcId="{79573887-A3A6-4E8A-AA6A-8EDA82D892F0}" destId="{CFC152B5-CBCD-4579-B559-8CB6FE12BD3E}" srcOrd="3" destOrd="0" parTransId="{45EE63BA-98DC-490A-A530-D3B8283FFFC7}" sibTransId="{5106146A-FFFA-40AB-B9E4-105E27B01898}"/>
    <dgm:cxn modelId="{EE02C0AF-8894-45E6-A264-FFA1CF5EADBC}" type="presOf" srcId="{AC8557AB-8550-4EA2-AB46-3B487B22E24A}" destId="{46FC72A1-CDE4-4124-8BBF-14CC4470DC43}" srcOrd="0" destOrd="0" presId="urn:microsoft.com/office/officeart/2005/8/layout/hList1"/>
    <dgm:cxn modelId="{DD275FB5-B891-45C6-A3A7-2DD81AFDAF7B}" type="presOf" srcId="{A603631B-A191-4026-944E-D7932C6EA835}" destId="{98B3510F-8CFF-433F-9287-EFCF6FFC44D6}" srcOrd="0" destOrd="0" presId="urn:microsoft.com/office/officeart/2005/8/layout/hList1"/>
    <dgm:cxn modelId="{23A14CC5-5853-4313-8EDC-D2FD397F4846}" type="presOf" srcId="{CFC152B5-CBCD-4579-B559-8CB6FE12BD3E}" destId="{450D384A-04C6-4875-ADC9-03DD5BD1F398}" srcOrd="0" destOrd="3" presId="urn:microsoft.com/office/officeart/2005/8/layout/hList1"/>
    <dgm:cxn modelId="{43BF7AD6-8828-4E2E-8897-8308F6FA0A2A}" srcId="{79573887-A3A6-4E8A-AA6A-8EDA82D892F0}" destId="{E09BF97D-BAED-49C7-BDE4-CD6411F17BCA}" srcOrd="1" destOrd="0" parTransId="{1F23BAC9-A922-4D5C-B496-3C8C0A3863A3}" sibTransId="{6F857BBF-B144-4FCE-A729-932B353F78CD}"/>
    <dgm:cxn modelId="{346EB3E9-D014-4A1C-A640-13AC6BB1CEA1}" srcId="{EFEF7CFF-4DB4-428E-BA02-5432A16961E4}" destId="{79573887-A3A6-4E8A-AA6A-8EDA82D892F0}" srcOrd="1" destOrd="0" parTransId="{EE39F704-BAF1-4179-9CDF-A41ABE2489A6}" sibTransId="{AE2F9A5E-A245-421E-9FBF-419A2CE6101F}"/>
    <dgm:cxn modelId="{827CAAEA-CF8B-4737-BCDF-0266CA58D87A}" type="presOf" srcId="{E09BF97D-BAED-49C7-BDE4-CD6411F17BCA}" destId="{450D384A-04C6-4875-ADC9-03DD5BD1F398}" srcOrd="0" destOrd="1" presId="urn:microsoft.com/office/officeart/2005/8/layout/hList1"/>
    <dgm:cxn modelId="{7F1112F2-1313-4273-8D88-E863D501047F}" srcId="{A603631B-A191-4026-944E-D7932C6EA835}" destId="{AC8557AB-8550-4EA2-AB46-3B487B22E24A}" srcOrd="0" destOrd="0" parTransId="{3D03C193-7F5D-41EF-8986-86F9FE944104}" sibTransId="{F36C90AA-3E9A-4611-B859-66D74E45AE0D}"/>
    <dgm:cxn modelId="{B0EF4FF7-DE81-46B0-9C98-83CB0557BD38}" type="presOf" srcId="{2F55FFD0-1322-4405-9BDD-92BC80201410}" destId="{450D384A-04C6-4875-ADC9-03DD5BD1F398}" srcOrd="0" destOrd="4" presId="urn:microsoft.com/office/officeart/2005/8/layout/hList1"/>
    <dgm:cxn modelId="{B904C2D9-6994-4CCE-858E-57FD1A9E4F59}" type="presParOf" srcId="{B9F2B654-6ECB-4D70-A66F-1C3ACB96FFAB}" destId="{D58B6E0C-AA22-4A05-B984-04DA6DB9269E}" srcOrd="0" destOrd="0" presId="urn:microsoft.com/office/officeart/2005/8/layout/hList1"/>
    <dgm:cxn modelId="{4BE6CFF9-26EF-49E8-B4CD-D5FD6C2556EA}" type="presParOf" srcId="{D58B6E0C-AA22-4A05-B984-04DA6DB9269E}" destId="{98B3510F-8CFF-433F-9287-EFCF6FFC44D6}" srcOrd="0" destOrd="0" presId="urn:microsoft.com/office/officeart/2005/8/layout/hList1"/>
    <dgm:cxn modelId="{3EF961C0-3399-4EEC-976C-DA740F4436B4}" type="presParOf" srcId="{D58B6E0C-AA22-4A05-B984-04DA6DB9269E}" destId="{46FC72A1-CDE4-4124-8BBF-14CC4470DC43}" srcOrd="1" destOrd="0" presId="urn:microsoft.com/office/officeart/2005/8/layout/hList1"/>
    <dgm:cxn modelId="{3F6E7325-AB65-49D5-BF6F-08B761481ACB}" type="presParOf" srcId="{B9F2B654-6ECB-4D70-A66F-1C3ACB96FFAB}" destId="{43029D04-2EE5-41D7-A459-C5FFC7310DF4}" srcOrd="1" destOrd="0" presId="urn:microsoft.com/office/officeart/2005/8/layout/hList1"/>
    <dgm:cxn modelId="{C9373B6F-AD9B-4985-AC9D-C36C28346191}" type="presParOf" srcId="{B9F2B654-6ECB-4D70-A66F-1C3ACB96FFAB}" destId="{A059D729-AFB7-4560-AF2D-E4AFCD052297}" srcOrd="2" destOrd="0" presId="urn:microsoft.com/office/officeart/2005/8/layout/hList1"/>
    <dgm:cxn modelId="{13E6D459-1375-49B9-931A-5113C8577586}" type="presParOf" srcId="{A059D729-AFB7-4560-AF2D-E4AFCD052297}" destId="{B95DEC62-C670-4700-AF7F-D4E4348764CE}" srcOrd="0" destOrd="0" presId="urn:microsoft.com/office/officeart/2005/8/layout/hList1"/>
    <dgm:cxn modelId="{D068C26A-96A3-47B8-9A73-95809E4D7AE3}" type="presParOf" srcId="{A059D729-AFB7-4560-AF2D-E4AFCD052297}" destId="{450D384A-04C6-4875-ADC9-03DD5BD1F39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FEF7CFF-4DB4-428E-BA02-5432A16961E4}" type="doc">
      <dgm:prSet loTypeId="urn:microsoft.com/office/officeart/2005/8/layout/h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03631B-A191-4026-944E-D7932C6EA835}">
      <dgm:prSet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PT" sz="2400" b="1" dirty="0">
              <a:solidFill>
                <a:schemeClr val="tx1"/>
              </a:solidFill>
            </a:rPr>
            <a:t>Relatórios</a:t>
          </a:r>
          <a:endParaRPr lang="en-US" sz="2300" dirty="0">
            <a:solidFill>
              <a:schemeClr val="tx1"/>
            </a:solidFill>
          </a:endParaRPr>
        </a:p>
      </dgm:t>
    </dgm:pt>
    <dgm:pt modelId="{59F9F7BB-6EFD-4FAF-A786-3113E5A73627}" type="parTrans" cxnId="{99F4995B-6960-45EA-9218-21E4E942CB6F}">
      <dgm:prSet/>
      <dgm:spPr/>
      <dgm:t>
        <a:bodyPr/>
        <a:lstStyle/>
        <a:p>
          <a:endParaRPr lang="en-US"/>
        </a:p>
      </dgm:t>
    </dgm:pt>
    <dgm:pt modelId="{5F6AC36A-FB05-41A0-B6A4-B2A02ABB6D07}" type="sibTrans" cxnId="{99F4995B-6960-45EA-9218-21E4E942CB6F}">
      <dgm:prSet/>
      <dgm:spPr/>
      <dgm:t>
        <a:bodyPr/>
        <a:lstStyle/>
        <a:p>
          <a:endParaRPr lang="en-US"/>
        </a:p>
      </dgm:t>
    </dgm:pt>
    <dgm:pt modelId="{0C125F79-00B1-45F3-8A78-2AD5134B3B29}">
      <dgm:prSet/>
      <dgm:spPr/>
      <dgm:t>
        <a:bodyPr/>
        <a:lstStyle/>
        <a:p>
          <a:pPr marL="228600" lvl="1" indent="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endParaRPr lang="en-US" sz="2300" kern="1200" dirty="0"/>
        </a:p>
      </dgm:t>
    </dgm:pt>
    <dgm:pt modelId="{615F68CF-5502-4B6B-A0B2-77D670ED03CB}" type="sibTrans" cxnId="{F741FE03-2870-41B9-A462-9FAA41FF9E8A}">
      <dgm:prSet/>
      <dgm:spPr/>
      <dgm:t>
        <a:bodyPr/>
        <a:lstStyle/>
        <a:p>
          <a:endParaRPr lang="en-US"/>
        </a:p>
      </dgm:t>
    </dgm:pt>
    <dgm:pt modelId="{63F76666-E229-478D-8B6E-0CFB9461EAC6}" type="parTrans" cxnId="{F741FE03-2870-41B9-A462-9FAA41FF9E8A}">
      <dgm:prSet/>
      <dgm:spPr/>
      <dgm:t>
        <a:bodyPr/>
        <a:lstStyle/>
        <a:p>
          <a:endParaRPr lang="en-US"/>
        </a:p>
      </dgm:t>
    </dgm:pt>
    <dgm:pt modelId="{79573887-A3A6-4E8A-AA6A-8EDA82D892F0}">
      <dgm:prSet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PT" sz="2400" b="1" dirty="0">
              <a:solidFill>
                <a:schemeClr val="tx1"/>
              </a:solidFill>
            </a:rPr>
            <a:t>Pesquisa</a:t>
          </a:r>
          <a:endParaRPr lang="en-US" sz="2300" dirty="0">
            <a:solidFill>
              <a:schemeClr val="tx1"/>
            </a:solidFill>
          </a:endParaRPr>
        </a:p>
      </dgm:t>
    </dgm:pt>
    <dgm:pt modelId="{AE2F9A5E-A245-421E-9FBF-419A2CE6101F}" type="sibTrans" cxnId="{346EB3E9-D014-4A1C-A640-13AC6BB1CEA1}">
      <dgm:prSet/>
      <dgm:spPr/>
      <dgm:t>
        <a:bodyPr/>
        <a:lstStyle/>
        <a:p>
          <a:endParaRPr lang="pt-PT"/>
        </a:p>
      </dgm:t>
    </dgm:pt>
    <dgm:pt modelId="{EE39F704-BAF1-4179-9CDF-A41ABE2489A6}" type="parTrans" cxnId="{346EB3E9-D014-4A1C-A640-13AC6BB1CEA1}">
      <dgm:prSet/>
      <dgm:spPr/>
      <dgm:t>
        <a:bodyPr/>
        <a:lstStyle/>
        <a:p>
          <a:endParaRPr lang="pt-PT"/>
        </a:p>
      </dgm:t>
    </dgm:pt>
    <dgm:pt modelId="{9EA6D01B-B364-4D72-A596-BED62AECF5E5}">
      <dgm:prSet custT="1"/>
      <dgm:spPr/>
      <dgm:t>
        <a:bodyPr/>
        <a:lstStyle/>
        <a:p>
          <a:pPr marL="342900" lvl="1" indent="-34290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Char char="•"/>
          </a:pPr>
          <a:r>
            <a:rPr lang="pt-PT" sz="2200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Aprimorar relatórios com nova informação</a:t>
          </a:r>
        </a:p>
      </dgm:t>
    </dgm:pt>
    <dgm:pt modelId="{84743CD3-EE14-488E-A4AA-C55C41423970}" type="parTrans" cxnId="{468045AD-EC8F-4E64-9848-FDD7C85F2B30}">
      <dgm:prSet/>
      <dgm:spPr/>
      <dgm:t>
        <a:bodyPr/>
        <a:lstStyle/>
        <a:p>
          <a:endParaRPr lang="pt-PT"/>
        </a:p>
      </dgm:t>
    </dgm:pt>
    <dgm:pt modelId="{8B0BE478-62ED-40C3-A722-D05DD3F3CA9B}" type="sibTrans" cxnId="{468045AD-EC8F-4E64-9848-FDD7C85F2B30}">
      <dgm:prSet/>
      <dgm:spPr/>
      <dgm:t>
        <a:bodyPr/>
        <a:lstStyle/>
        <a:p>
          <a:endParaRPr lang="pt-PT"/>
        </a:p>
      </dgm:t>
    </dgm:pt>
    <dgm:pt modelId="{4F2CD29B-4175-4B32-9400-4D5A4C178E9C}">
      <dgm:prSet custT="1"/>
      <dgm:spPr/>
      <dgm:t>
        <a:bodyPr/>
        <a:lstStyle/>
        <a:p>
          <a:pPr marL="342900" lvl="1" indent="-34290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Char char="•"/>
          </a:pPr>
          <a:r>
            <a:rPr lang="pt-PT" sz="2200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Passar menos tempo na criação de relatórios</a:t>
          </a:r>
        </a:p>
      </dgm:t>
    </dgm:pt>
    <dgm:pt modelId="{7483EC3A-F8ED-4974-BDB3-35F7FE898B46}" type="parTrans" cxnId="{0F1855D5-A96D-4436-BB6B-694BC6E535BC}">
      <dgm:prSet/>
      <dgm:spPr/>
      <dgm:t>
        <a:bodyPr/>
        <a:lstStyle/>
        <a:p>
          <a:endParaRPr lang="pt-PT"/>
        </a:p>
      </dgm:t>
    </dgm:pt>
    <dgm:pt modelId="{ACDB3683-6F47-41A4-A0CA-C4BF863892BC}" type="sibTrans" cxnId="{0F1855D5-A96D-4436-BB6B-694BC6E535BC}">
      <dgm:prSet/>
      <dgm:spPr/>
      <dgm:t>
        <a:bodyPr/>
        <a:lstStyle/>
        <a:p>
          <a:endParaRPr lang="pt-PT"/>
        </a:p>
      </dgm:t>
    </dgm:pt>
    <dgm:pt modelId="{960D40D3-7DCC-4E82-83A5-495EF5CB71F2}">
      <dgm:prSet custT="1"/>
      <dgm:spPr/>
      <dgm:t>
        <a:bodyPr/>
        <a:lstStyle/>
        <a:p>
          <a:pPr marL="342900" lvl="1" indent="-34290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Char char="•"/>
          </a:pPr>
          <a:r>
            <a:rPr lang="pt-PT" sz="2200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Análise aprofundada das atividades suspeitas e malware</a:t>
          </a:r>
        </a:p>
      </dgm:t>
    </dgm:pt>
    <dgm:pt modelId="{2F0C0290-0E47-46A9-BF0C-EE6988B778B7}" type="parTrans" cxnId="{D0468D87-4E5B-412E-A8B0-40123D36AFFF}">
      <dgm:prSet/>
      <dgm:spPr/>
      <dgm:t>
        <a:bodyPr/>
        <a:lstStyle/>
        <a:p>
          <a:endParaRPr lang="pt-PT"/>
        </a:p>
      </dgm:t>
    </dgm:pt>
    <dgm:pt modelId="{EEAFC332-AC56-46D3-BD6A-B615F7338C1E}" type="sibTrans" cxnId="{D0468D87-4E5B-412E-A8B0-40123D36AFFF}">
      <dgm:prSet/>
      <dgm:spPr/>
      <dgm:t>
        <a:bodyPr/>
        <a:lstStyle/>
        <a:p>
          <a:endParaRPr lang="pt-PT"/>
        </a:p>
      </dgm:t>
    </dgm:pt>
    <dgm:pt modelId="{FB462FC9-4B18-4BBE-809C-E334CFC8FC22}">
      <dgm:prSet custT="1"/>
      <dgm:spPr/>
      <dgm:t>
        <a:bodyPr/>
        <a:lstStyle/>
        <a:p>
          <a:pPr marL="342900" lvl="1" indent="-34290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Char char="•"/>
          </a:pPr>
          <a:r>
            <a:rPr lang="pt-PT" sz="2200" kern="1200" dirty="0" err="1">
              <a:solidFill>
                <a:prstClr val="black"/>
              </a:solidFill>
              <a:latin typeface="Univers Light"/>
              <a:ea typeface="+mn-ea"/>
              <a:cs typeface="+mn-cs"/>
            </a:rPr>
            <a:t>Chatbots</a:t>
          </a:r>
          <a:r>
            <a:rPr lang="pt-PT" sz="2200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 com capacidade de fornecer respostas contextuais durante investigações em tempo real</a:t>
          </a:r>
        </a:p>
      </dgm:t>
    </dgm:pt>
    <dgm:pt modelId="{E45141EA-EC9F-4E76-BA75-E842B5B2475D}" type="parTrans" cxnId="{7B85AD05-5FDA-464B-BE38-7C8E68A6982A}">
      <dgm:prSet/>
      <dgm:spPr/>
      <dgm:t>
        <a:bodyPr/>
        <a:lstStyle/>
        <a:p>
          <a:endParaRPr lang="pt-PT"/>
        </a:p>
      </dgm:t>
    </dgm:pt>
    <dgm:pt modelId="{5E721B9D-3EBB-468E-8FB5-84FD19C52004}" type="sibTrans" cxnId="{7B85AD05-5FDA-464B-BE38-7C8E68A6982A}">
      <dgm:prSet/>
      <dgm:spPr/>
      <dgm:t>
        <a:bodyPr/>
        <a:lstStyle/>
        <a:p>
          <a:endParaRPr lang="pt-PT"/>
        </a:p>
      </dgm:t>
    </dgm:pt>
    <dgm:pt modelId="{B9F2B654-6ECB-4D70-A66F-1C3ACB96FFAB}" type="pres">
      <dgm:prSet presAssocID="{EFEF7CFF-4DB4-428E-BA02-5432A16961E4}" presName="Name0" presStyleCnt="0">
        <dgm:presLayoutVars>
          <dgm:dir/>
          <dgm:animLvl val="lvl"/>
          <dgm:resizeHandles val="exact"/>
        </dgm:presLayoutVars>
      </dgm:prSet>
      <dgm:spPr/>
    </dgm:pt>
    <dgm:pt modelId="{D58B6E0C-AA22-4A05-B984-04DA6DB9269E}" type="pres">
      <dgm:prSet presAssocID="{A603631B-A191-4026-944E-D7932C6EA835}" presName="composite" presStyleCnt="0"/>
      <dgm:spPr/>
    </dgm:pt>
    <dgm:pt modelId="{98B3510F-8CFF-433F-9287-EFCF6FFC44D6}" type="pres">
      <dgm:prSet presAssocID="{A603631B-A191-4026-944E-D7932C6EA835}" presName="parTx" presStyleLbl="alignNode1" presStyleIdx="0" presStyleCnt="2" custScaleY="83485" custLinFactNeighborX="206" custLinFactNeighborY="-9890">
        <dgm:presLayoutVars>
          <dgm:chMax val="0"/>
          <dgm:chPref val="0"/>
          <dgm:bulletEnabled val="1"/>
        </dgm:presLayoutVars>
      </dgm:prSet>
      <dgm:spPr/>
    </dgm:pt>
    <dgm:pt modelId="{46FC72A1-CDE4-4124-8BBF-14CC4470DC43}" type="pres">
      <dgm:prSet presAssocID="{A603631B-A191-4026-944E-D7932C6EA835}" presName="desTx" presStyleLbl="alignAccFollowNode1" presStyleIdx="0" presStyleCnt="2">
        <dgm:presLayoutVars>
          <dgm:bulletEnabled val="1"/>
        </dgm:presLayoutVars>
      </dgm:prSet>
      <dgm:spPr/>
    </dgm:pt>
    <dgm:pt modelId="{43029D04-2EE5-41D7-A459-C5FFC7310DF4}" type="pres">
      <dgm:prSet presAssocID="{5F6AC36A-FB05-41A0-B6A4-B2A02ABB6D07}" presName="space" presStyleCnt="0"/>
      <dgm:spPr/>
    </dgm:pt>
    <dgm:pt modelId="{A059D729-AFB7-4560-AF2D-E4AFCD052297}" type="pres">
      <dgm:prSet presAssocID="{79573887-A3A6-4E8A-AA6A-8EDA82D892F0}" presName="composite" presStyleCnt="0"/>
      <dgm:spPr/>
    </dgm:pt>
    <dgm:pt modelId="{B95DEC62-C670-4700-AF7F-D4E4348764CE}" type="pres">
      <dgm:prSet presAssocID="{79573887-A3A6-4E8A-AA6A-8EDA82D892F0}" presName="parTx" presStyleLbl="alignNode1" presStyleIdx="1" presStyleCnt="2" custScaleY="83485" custLinFactNeighborY="-9890">
        <dgm:presLayoutVars>
          <dgm:chMax val="0"/>
          <dgm:chPref val="0"/>
          <dgm:bulletEnabled val="1"/>
        </dgm:presLayoutVars>
      </dgm:prSet>
      <dgm:spPr/>
    </dgm:pt>
    <dgm:pt modelId="{450D384A-04C6-4875-ADC9-03DD5BD1F398}" type="pres">
      <dgm:prSet presAssocID="{79573887-A3A6-4E8A-AA6A-8EDA82D892F0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F741FE03-2870-41B9-A462-9FAA41FF9E8A}" srcId="{A603631B-A191-4026-944E-D7932C6EA835}" destId="{0C125F79-00B1-45F3-8A78-2AD5134B3B29}" srcOrd="2" destOrd="0" parTransId="{63F76666-E229-478D-8B6E-0CFB9461EAC6}" sibTransId="{615F68CF-5502-4B6B-A0B2-77D670ED03CB}"/>
    <dgm:cxn modelId="{7B85AD05-5FDA-464B-BE38-7C8E68A6982A}" srcId="{960D40D3-7DCC-4E82-83A5-495EF5CB71F2}" destId="{FB462FC9-4B18-4BBE-809C-E334CFC8FC22}" srcOrd="0" destOrd="0" parTransId="{E45141EA-EC9F-4E76-BA75-E842B5B2475D}" sibTransId="{5E721B9D-3EBB-468E-8FB5-84FD19C52004}"/>
    <dgm:cxn modelId="{96AF2340-9FAF-4C07-B931-2E1E7A5F7502}" type="presOf" srcId="{4F2CD29B-4175-4B32-9400-4D5A4C178E9C}" destId="{46FC72A1-CDE4-4124-8BBF-14CC4470DC43}" srcOrd="0" destOrd="1" presId="urn:microsoft.com/office/officeart/2005/8/layout/hList1"/>
    <dgm:cxn modelId="{99F4995B-6960-45EA-9218-21E4E942CB6F}" srcId="{EFEF7CFF-4DB4-428E-BA02-5432A16961E4}" destId="{A603631B-A191-4026-944E-D7932C6EA835}" srcOrd="0" destOrd="0" parTransId="{59F9F7BB-6EFD-4FAF-A786-3113E5A73627}" sibTransId="{5F6AC36A-FB05-41A0-B6A4-B2A02ABB6D07}"/>
    <dgm:cxn modelId="{3F389842-B5AD-4C3C-A349-B054B34F3DE7}" type="presOf" srcId="{79573887-A3A6-4E8A-AA6A-8EDA82D892F0}" destId="{B95DEC62-C670-4700-AF7F-D4E4348764CE}" srcOrd="0" destOrd="0" presId="urn:microsoft.com/office/officeart/2005/8/layout/hList1"/>
    <dgm:cxn modelId="{A6674F76-EB01-4CD0-90B2-204BE9DC13E6}" type="presOf" srcId="{EFEF7CFF-4DB4-428E-BA02-5432A16961E4}" destId="{B9F2B654-6ECB-4D70-A66F-1C3ACB96FFAB}" srcOrd="0" destOrd="0" presId="urn:microsoft.com/office/officeart/2005/8/layout/hList1"/>
    <dgm:cxn modelId="{D0468D87-4E5B-412E-A8B0-40123D36AFFF}" srcId="{79573887-A3A6-4E8A-AA6A-8EDA82D892F0}" destId="{960D40D3-7DCC-4E82-83A5-495EF5CB71F2}" srcOrd="0" destOrd="0" parTransId="{2F0C0290-0E47-46A9-BF0C-EE6988B778B7}" sibTransId="{EEAFC332-AC56-46D3-BD6A-B615F7338C1E}"/>
    <dgm:cxn modelId="{4AD61C9A-93C9-4E81-A81E-DBF193257E06}" type="presOf" srcId="{FB462FC9-4B18-4BBE-809C-E334CFC8FC22}" destId="{450D384A-04C6-4875-ADC9-03DD5BD1F398}" srcOrd="0" destOrd="1" presId="urn:microsoft.com/office/officeart/2005/8/layout/hList1"/>
    <dgm:cxn modelId="{5B6D809D-1E6D-4050-BF9C-E5E034FC1D28}" type="presOf" srcId="{960D40D3-7DCC-4E82-83A5-495EF5CB71F2}" destId="{450D384A-04C6-4875-ADC9-03DD5BD1F398}" srcOrd="0" destOrd="0" presId="urn:microsoft.com/office/officeart/2005/8/layout/hList1"/>
    <dgm:cxn modelId="{7FA3DFA9-B014-4AD4-95EC-899C63170838}" type="presOf" srcId="{9EA6D01B-B364-4D72-A596-BED62AECF5E5}" destId="{46FC72A1-CDE4-4124-8BBF-14CC4470DC43}" srcOrd="0" destOrd="0" presId="urn:microsoft.com/office/officeart/2005/8/layout/hList1"/>
    <dgm:cxn modelId="{468045AD-EC8F-4E64-9848-FDD7C85F2B30}" srcId="{A603631B-A191-4026-944E-D7932C6EA835}" destId="{9EA6D01B-B364-4D72-A596-BED62AECF5E5}" srcOrd="0" destOrd="0" parTransId="{84743CD3-EE14-488E-A4AA-C55C41423970}" sibTransId="{8B0BE478-62ED-40C3-A722-D05DD3F3CA9B}"/>
    <dgm:cxn modelId="{DD275FB5-B891-45C6-A3A7-2DD81AFDAF7B}" type="presOf" srcId="{A603631B-A191-4026-944E-D7932C6EA835}" destId="{98B3510F-8CFF-433F-9287-EFCF6FFC44D6}" srcOrd="0" destOrd="0" presId="urn:microsoft.com/office/officeart/2005/8/layout/hList1"/>
    <dgm:cxn modelId="{0F1855D5-A96D-4436-BB6B-694BC6E535BC}" srcId="{A603631B-A191-4026-944E-D7932C6EA835}" destId="{4F2CD29B-4175-4B32-9400-4D5A4C178E9C}" srcOrd="1" destOrd="0" parTransId="{7483EC3A-F8ED-4974-BDB3-35F7FE898B46}" sibTransId="{ACDB3683-6F47-41A4-A0CA-C4BF863892BC}"/>
    <dgm:cxn modelId="{D65696E3-4888-4B49-B106-28170AA4466E}" type="presOf" srcId="{0C125F79-00B1-45F3-8A78-2AD5134B3B29}" destId="{46FC72A1-CDE4-4124-8BBF-14CC4470DC43}" srcOrd="0" destOrd="2" presId="urn:microsoft.com/office/officeart/2005/8/layout/hList1"/>
    <dgm:cxn modelId="{346EB3E9-D014-4A1C-A640-13AC6BB1CEA1}" srcId="{EFEF7CFF-4DB4-428E-BA02-5432A16961E4}" destId="{79573887-A3A6-4E8A-AA6A-8EDA82D892F0}" srcOrd="1" destOrd="0" parTransId="{EE39F704-BAF1-4179-9CDF-A41ABE2489A6}" sibTransId="{AE2F9A5E-A245-421E-9FBF-419A2CE6101F}"/>
    <dgm:cxn modelId="{B904C2D9-6994-4CCE-858E-57FD1A9E4F59}" type="presParOf" srcId="{B9F2B654-6ECB-4D70-A66F-1C3ACB96FFAB}" destId="{D58B6E0C-AA22-4A05-B984-04DA6DB9269E}" srcOrd="0" destOrd="0" presId="urn:microsoft.com/office/officeart/2005/8/layout/hList1"/>
    <dgm:cxn modelId="{4BE6CFF9-26EF-49E8-B4CD-D5FD6C2556EA}" type="presParOf" srcId="{D58B6E0C-AA22-4A05-B984-04DA6DB9269E}" destId="{98B3510F-8CFF-433F-9287-EFCF6FFC44D6}" srcOrd="0" destOrd="0" presId="urn:microsoft.com/office/officeart/2005/8/layout/hList1"/>
    <dgm:cxn modelId="{3EF961C0-3399-4EEC-976C-DA740F4436B4}" type="presParOf" srcId="{D58B6E0C-AA22-4A05-B984-04DA6DB9269E}" destId="{46FC72A1-CDE4-4124-8BBF-14CC4470DC43}" srcOrd="1" destOrd="0" presId="urn:microsoft.com/office/officeart/2005/8/layout/hList1"/>
    <dgm:cxn modelId="{3F6E7325-AB65-49D5-BF6F-08B761481ACB}" type="presParOf" srcId="{B9F2B654-6ECB-4D70-A66F-1C3ACB96FFAB}" destId="{43029D04-2EE5-41D7-A459-C5FFC7310DF4}" srcOrd="1" destOrd="0" presId="urn:microsoft.com/office/officeart/2005/8/layout/hList1"/>
    <dgm:cxn modelId="{C9373B6F-AD9B-4985-AC9D-C36C28346191}" type="presParOf" srcId="{B9F2B654-6ECB-4D70-A66F-1C3ACB96FFAB}" destId="{A059D729-AFB7-4560-AF2D-E4AFCD052297}" srcOrd="2" destOrd="0" presId="urn:microsoft.com/office/officeart/2005/8/layout/hList1"/>
    <dgm:cxn modelId="{13E6D459-1375-49B9-931A-5113C8577586}" type="presParOf" srcId="{A059D729-AFB7-4560-AF2D-E4AFCD052297}" destId="{B95DEC62-C670-4700-AF7F-D4E4348764CE}" srcOrd="0" destOrd="0" presId="urn:microsoft.com/office/officeart/2005/8/layout/hList1"/>
    <dgm:cxn modelId="{D068C26A-96A3-47B8-9A73-95809E4D7AE3}" type="presParOf" srcId="{A059D729-AFB7-4560-AF2D-E4AFCD052297}" destId="{450D384A-04C6-4875-ADC9-03DD5BD1F39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FEF7CFF-4DB4-428E-BA02-5432A16961E4}" type="doc">
      <dgm:prSet loTypeId="urn:microsoft.com/office/officeart/2005/8/layout/h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03631B-A191-4026-944E-D7932C6EA835}">
      <dgm:prSet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PT" sz="2400" b="1" dirty="0">
              <a:solidFill>
                <a:schemeClr val="tx1"/>
              </a:solidFill>
            </a:rPr>
            <a:t>Misinformation</a:t>
          </a:r>
          <a:endParaRPr lang="en-US" sz="2300" dirty="0">
            <a:solidFill>
              <a:schemeClr val="tx1"/>
            </a:solidFill>
          </a:endParaRPr>
        </a:p>
      </dgm:t>
    </dgm:pt>
    <dgm:pt modelId="{59F9F7BB-6EFD-4FAF-A786-3113E5A73627}" type="parTrans" cxnId="{99F4995B-6960-45EA-9218-21E4E942CB6F}">
      <dgm:prSet/>
      <dgm:spPr/>
      <dgm:t>
        <a:bodyPr/>
        <a:lstStyle/>
        <a:p>
          <a:endParaRPr lang="en-US"/>
        </a:p>
      </dgm:t>
    </dgm:pt>
    <dgm:pt modelId="{5F6AC36A-FB05-41A0-B6A4-B2A02ABB6D07}" type="sibTrans" cxnId="{99F4995B-6960-45EA-9218-21E4E942CB6F}">
      <dgm:prSet/>
      <dgm:spPr/>
      <dgm:t>
        <a:bodyPr/>
        <a:lstStyle/>
        <a:p>
          <a:endParaRPr lang="en-US"/>
        </a:p>
      </dgm:t>
    </dgm:pt>
    <dgm:pt modelId="{C5BFE965-B648-42BF-BC28-95D7AC743715}">
      <dgm:prSet custT="1"/>
      <dgm:spPr/>
      <dgm:t>
        <a:bodyPr/>
        <a:lstStyle/>
        <a:p>
          <a:pPr marL="342900" lvl="1" indent="-342900" algn="ctr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None/>
          </a:pPr>
          <a:r>
            <a:rPr lang="pt-PT" sz="2400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Informação incorreta</a:t>
          </a:r>
        </a:p>
      </dgm:t>
    </dgm:pt>
    <dgm:pt modelId="{98AEEA40-CF17-4938-873C-DFEE714755D5}" type="parTrans" cxnId="{4552A963-DD67-412E-AD7A-FE6DC314795F}">
      <dgm:prSet/>
      <dgm:spPr/>
      <dgm:t>
        <a:bodyPr/>
        <a:lstStyle/>
        <a:p>
          <a:endParaRPr lang="pt-PT"/>
        </a:p>
      </dgm:t>
    </dgm:pt>
    <dgm:pt modelId="{3C9BF640-6EB2-4508-945C-975E06A7E7F2}" type="sibTrans" cxnId="{4552A963-DD67-412E-AD7A-FE6DC314795F}">
      <dgm:prSet/>
      <dgm:spPr/>
      <dgm:t>
        <a:bodyPr/>
        <a:lstStyle/>
        <a:p>
          <a:endParaRPr lang="pt-PT"/>
        </a:p>
      </dgm:t>
    </dgm:pt>
    <dgm:pt modelId="{FB0084CF-9017-4AFD-8DEE-5763A40B2759}">
      <dgm:prSet custT="1"/>
      <dgm:spPr/>
      <dgm:t>
        <a:bodyPr/>
        <a:lstStyle/>
        <a:p>
          <a:pPr marL="342900" lvl="1" indent="-34290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None/>
          </a:pPr>
          <a:r>
            <a:rPr lang="pt-PT" sz="2200" b="1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Alucinações</a:t>
          </a:r>
        </a:p>
      </dgm:t>
    </dgm:pt>
    <dgm:pt modelId="{60084E29-CF3C-440D-B246-4CEE92264000}" type="parTrans" cxnId="{96F92C03-A4CD-46E4-AB6F-C549207709DF}">
      <dgm:prSet/>
      <dgm:spPr/>
      <dgm:t>
        <a:bodyPr/>
        <a:lstStyle/>
        <a:p>
          <a:endParaRPr lang="pt-PT"/>
        </a:p>
      </dgm:t>
    </dgm:pt>
    <dgm:pt modelId="{CC6A2381-4347-4AFC-8A2D-35A7E0925250}" type="sibTrans" cxnId="{96F92C03-A4CD-46E4-AB6F-C549207709DF}">
      <dgm:prSet/>
      <dgm:spPr/>
      <dgm:t>
        <a:bodyPr/>
        <a:lstStyle/>
        <a:p>
          <a:endParaRPr lang="pt-PT"/>
        </a:p>
      </dgm:t>
    </dgm:pt>
    <dgm:pt modelId="{6069A014-9E56-47AC-8075-CA904706ABF2}">
      <dgm:prSet custT="1"/>
      <dgm:spPr/>
      <dgm:t>
        <a:bodyPr/>
        <a:lstStyle/>
        <a:p>
          <a:pPr marL="342900" lvl="1" indent="-34290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Char char="•"/>
          </a:pPr>
          <a:r>
            <a:rPr lang="pt-PT" sz="2200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Informação falsa ou inventada pela IA generativa, </a:t>
          </a:r>
          <a:r>
            <a:rPr lang="pt-PT" sz="2200" kern="1200" dirty="0" err="1">
              <a:solidFill>
                <a:prstClr val="black"/>
              </a:solidFill>
              <a:latin typeface="Univers Light"/>
              <a:ea typeface="+mn-ea"/>
              <a:cs typeface="+mn-cs"/>
            </a:rPr>
            <a:t>LLMs</a:t>
          </a:r>
          <a:r>
            <a:rPr lang="pt-PT" sz="2200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 e </a:t>
          </a:r>
          <a:r>
            <a:rPr lang="pt-PT" sz="2200" kern="1200" dirty="0" err="1">
              <a:solidFill>
                <a:prstClr val="black"/>
              </a:solidFill>
              <a:latin typeface="Univers Light"/>
              <a:ea typeface="+mn-ea"/>
              <a:cs typeface="+mn-cs"/>
            </a:rPr>
            <a:t>chatbots</a:t>
          </a:r>
          <a:endParaRPr lang="pt-PT" sz="2200" kern="1200" dirty="0">
            <a:solidFill>
              <a:prstClr val="black"/>
            </a:solidFill>
            <a:latin typeface="Univers Light"/>
            <a:ea typeface="+mn-ea"/>
            <a:cs typeface="+mn-cs"/>
          </a:endParaRPr>
        </a:p>
      </dgm:t>
    </dgm:pt>
    <dgm:pt modelId="{5FF3AC6E-BFDA-4E40-8C37-99E98520F75F}" type="parTrans" cxnId="{0ADA4A0E-B547-4A25-A826-EA6C579197A9}">
      <dgm:prSet/>
      <dgm:spPr/>
      <dgm:t>
        <a:bodyPr/>
        <a:lstStyle/>
        <a:p>
          <a:endParaRPr lang="pt-PT"/>
        </a:p>
      </dgm:t>
    </dgm:pt>
    <dgm:pt modelId="{23102DF6-F3F7-4FA4-9158-8E7F7D8D7BF8}" type="sibTrans" cxnId="{0ADA4A0E-B547-4A25-A826-EA6C579197A9}">
      <dgm:prSet/>
      <dgm:spPr/>
      <dgm:t>
        <a:bodyPr/>
        <a:lstStyle/>
        <a:p>
          <a:endParaRPr lang="pt-PT"/>
        </a:p>
      </dgm:t>
    </dgm:pt>
    <dgm:pt modelId="{617A40B7-FEC7-4B99-ACCB-6F366EA54BBB}">
      <dgm:prSet custT="1"/>
      <dgm:spPr/>
      <dgm:t>
        <a:bodyPr/>
        <a:lstStyle/>
        <a:p>
          <a:pPr marL="342900" lvl="1" indent="-34290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Char char="•"/>
          </a:pPr>
          <a:r>
            <a:rPr lang="pt-PT" sz="2200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A tomada de decisões a partir dessa informação pode ter graves consequências</a:t>
          </a:r>
        </a:p>
      </dgm:t>
    </dgm:pt>
    <dgm:pt modelId="{A39AB9DC-C0A6-4D76-9DA2-C9D880FF02EF}" type="parTrans" cxnId="{A235DE86-7FF4-4E8B-87C1-BAF0F88693D5}">
      <dgm:prSet/>
      <dgm:spPr/>
      <dgm:t>
        <a:bodyPr/>
        <a:lstStyle/>
        <a:p>
          <a:endParaRPr lang="pt-PT"/>
        </a:p>
      </dgm:t>
    </dgm:pt>
    <dgm:pt modelId="{5CE13614-0AAA-47EB-973B-BC5269D9E788}" type="sibTrans" cxnId="{A235DE86-7FF4-4E8B-87C1-BAF0F88693D5}">
      <dgm:prSet/>
      <dgm:spPr/>
      <dgm:t>
        <a:bodyPr/>
        <a:lstStyle/>
        <a:p>
          <a:endParaRPr lang="pt-PT"/>
        </a:p>
      </dgm:t>
    </dgm:pt>
    <dgm:pt modelId="{3EC6E7B8-58C6-47FA-8A41-25F322F1A281}">
      <dgm:prSet/>
      <dgm:spPr/>
      <dgm:t>
        <a:bodyPr/>
        <a:lstStyle/>
        <a:p>
          <a:pPr marL="228600" lvl="1" indent="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endParaRPr lang="pt-PT" sz="2600" kern="1200" dirty="0"/>
        </a:p>
      </dgm:t>
    </dgm:pt>
    <dgm:pt modelId="{92A3D544-4915-4F9D-9D08-4027A4CF2D03}" type="parTrans" cxnId="{ADE312FD-42F3-4B44-9F13-33CBDDD666BD}">
      <dgm:prSet/>
      <dgm:spPr/>
      <dgm:t>
        <a:bodyPr/>
        <a:lstStyle/>
        <a:p>
          <a:endParaRPr lang="pt-PT"/>
        </a:p>
      </dgm:t>
    </dgm:pt>
    <dgm:pt modelId="{5E263060-5541-48A4-AB10-0D7489920919}" type="sibTrans" cxnId="{ADE312FD-42F3-4B44-9F13-33CBDDD666BD}">
      <dgm:prSet/>
      <dgm:spPr/>
      <dgm:t>
        <a:bodyPr/>
        <a:lstStyle/>
        <a:p>
          <a:endParaRPr lang="pt-PT"/>
        </a:p>
      </dgm:t>
    </dgm:pt>
    <dgm:pt modelId="{B9F2B654-6ECB-4D70-A66F-1C3ACB96FFAB}" type="pres">
      <dgm:prSet presAssocID="{EFEF7CFF-4DB4-428E-BA02-5432A16961E4}" presName="Name0" presStyleCnt="0">
        <dgm:presLayoutVars>
          <dgm:dir/>
          <dgm:animLvl val="lvl"/>
          <dgm:resizeHandles val="exact"/>
        </dgm:presLayoutVars>
      </dgm:prSet>
      <dgm:spPr/>
    </dgm:pt>
    <dgm:pt modelId="{D58B6E0C-AA22-4A05-B984-04DA6DB9269E}" type="pres">
      <dgm:prSet presAssocID="{A603631B-A191-4026-944E-D7932C6EA835}" presName="composite" presStyleCnt="0"/>
      <dgm:spPr/>
    </dgm:pt>
    <dgm:pt modelId="{98B3510F-8CFF-433F-9287-EFCF6FFC44D6}" type="pres">
      <dgm:prSet presAssocID="{A603631B-A191-4026-944E-D7932C6EA835}" presName="parTx" presStyleLbl="alignNode1" presStyleIdx="0" presStyleCnt="1" custScaleY="83485" custLinFactNeighborX="206" custLinFactNeighborY="-9890">
        <dgm:presLayoutVars>
          <dgm:chMax val="0"/>
          <dgm:chPref val="0"/>
          <dgm:bulletEnabled val="1"/>
        </dgm:presLayoutVars>
      </dgm:prSet>
      <dgm:spPr/>
    </dgm:pt>
    <dgm:pt modelId="{46FC72A1-CDE4-4124-8BBF-14CC4470DC43}" type="pres">
      <dgm:prSet presAssocID="{A603631B-A191-4026-944E-D7932C6EA835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96F92C03-A4CD-46E4-AB6F-C549207709DF}" srcId="{A603631B-A191-4026-944E-D7932C6EA835}" destId="{FB0084CF-9017-4AFD-8DEE-5763A40B2759}" srcOrd="1" destOrd="0" parTransId="{60084E29-CF3C-440D-B246-4CEE92264000}" sibTransId="{CC6A2381-4347-4AFC-8A2D-35A7E0925250}"/>
    <dgm:cxn modelId="{0ADA4A0E-B547-4A25-A826-EA6C579197A9}" srcId="{A603631B-A191-4026-944E-D7932C6EA835}" destId="{6069A014-9E56-47AC-8075-CA904706ABF2}" srcOrd="2" destOrd="0" parTransId="{5FF3AC6E-BFDA-4E40-8C37-99E98520F75F}" sibTransId="{23102DF6-F3F7-4FA4-9158-8E7F7D8D7BF8}"/>
    <dgm:cxn modelId="{719CDC17-2437-402E-B8D4-14E8158E9C40}" type="presOf" srcId="{FB0084CF-9017-4AFD-8DEE-5763A40B2759}" destId="{46FC72A1-CDE4-4124-8BBF-14CC4470DC43}" srcOrd="0" destOrd="1" presId="urn:microsoft.com/office/officeart/2005/8/layout/hList1"/>
    <dgm:cxn modelId="{90F96E34-2FE9-4EB8-A3C5-D135A4F9C479}" type="presOf" srcId="{617A40B7-FEC7-4B99-ACCB-6F366EA54BBB}" destId="{46FC72A1-CDE4-4124-8BBF-14CC4470DC43}" srcOrd="0" destOrd="3" presId="urn:microsoft.com/office/officeart/2005/8/layout/hList1"/>
    <dgm:cxn modelId="{99F4995B-6960-45EA-9218-21E4E942CB6F}" srcId="{EFEF7CFF-4DB4-428E-BA02-5432A16961E4}" destId="{A603631B-A191-4026-944E-D7932C6EA835}" srcOrd="0" destOrd="0" parTransId="{59F9F7BB-6EFD-4FAF-A786-3113E5A73627}" sibTransId="{5F6AC36A-FB05-41A0-B6A4-B2A02ABB6D07}"/>
    <dgm:cxn modelId="{4552A963-DD67-412E-AD7A-FE6DC314795F}" srcId="{A603631B-A191-4026-944E-D7932C6EA835}" destId="{C5BFE965-B648-42BF-BC28-95D7AC743715}" srcOrd="0" destOrd="0" parTransId="{98AEEA40-CF17-4938-873C-DFEE714755D5}" sibTransId="{3C9BF640-6EB2-4508-945C-975E06A7E7F2}"/>
    <dgm:cxn modelId="{A6674F76-EB01-4CD0-90B2-204BE9DC13E6}" type="presOf" srcId="{EFEF7CFF-4DB4-428E-BA02-5432A16961E4}" destId="{B9F2B654-6ECB-4D70-A66F-1C3ACB96FFAB}" srcOrd="0" destOrd="0" presId="urn:microsoft.com/office/officeart/2005/8/layout/hList1"/>
    <dgm:cxn modelId="{A235DE86-7FF4-4E8B-87C1-BAF0F88693D5}" srcId="{A603631B-A191-4026-944E-D7932C6EA835}" destId="{617A40B7-FEC7-4B99-ACCB-6F366EA54BBB}" srcOrd="3" destOrd="0" parTransId="{A39AB9DC-C0A6-4D76-9DA2-C9D880FF02EF}" sibTransId="{5CE13614-0AAA-47EB-973B-BC5269D9E788}"/>
    <dgm:cxn modelId="{BCC1A590-D889-4DF3-8DCC-E9E41F8D6574}" type="presOf" srcId="{6069A014-9E56-47AC-8075-CA904706ABF2}" destId="{46FC72A1-CDE4-4124-8BBF-14CC4470DC43}" srcOrd="0" destOrd="2" presId="urn:microsoft.com/office/officeart/2005/8/layout/hList1"/>
    <dgm:cxn modelId="{DD275FB5-B891-45C6-A3A7-2DD81AFDAF7B}" type="presOf" srcId="{A603631B-A191-4026-944E-D7932C6EA835}" destId="{98B3510F-8CFF-433F-9287-EFCF6FFC44D6}" srcOrd="0" destOrd="0" presId="urn:microsoft.com/office/officeart/2005/8/layout/hList1"/>
    <dgm:cxn modelId="{036742D7-7E60-4F3A-B5E8-5873420F7661}" type="presOf" srcId="{3EC6E7B8-58C6-47FA-8A41-25F322F1A281}" destId="{46FC72A1-CDE4-4124-8BBF-14CC4470DC43}" srcOrd="0" destOrd="4" presId="urn:microsoft.com/office/officeart/2005/8/layout/hList1"/>
    <dgm:cxn modelId="{2F7D6BFB-F985-492F-A00B-52603F7F5788}" type="presOf" srcId="{C5BFE965-B648-42BF-BC28-95D7AC743715}" destId="{46FC72A1-CDE4-4124-8BBF-14CC4470DC43}" srcOrd="0" destOrd="0" presId="urn:microsoft.com/office/officeart/2005/8/layout/hList1"/>
    <dgm:cxn modelId="{ADE312FD-42F3-4B44-9F13-33CBDDD666BD}" srcId="{A603631B-A191-4026-944E-D7932C6EA835}" destId="{3EC6E7B8-58C6-47FA-8A41-25F322F1A281}" srcOrd="4" destOrd="0" parTransId="{92A3D544-4915-4F9D-9D08-4027A4CF2D03}" sibTransId="{5E263060-5541-48A4-AB10-0D7489920919}"/>
    <dgm:cxn modelId="{B904C2D9-6994-4CCE-858E-57FD1A9E4F59}" type="presParOf" srcId="{B9F2B654-6ECB-4D70-A66F-1C3ACB96FFAB}" destId="{D58B6E0C-AA22-4A05-B984-04DA6DB9269E}" srcOrd="0" destOrd="0" presId="urn:microsoft.com/office/officeart/2005/8/layout/hList1"/>
    <dgm:cxn modelId="{4BE6CFF9-26EF-49E8-B4CD-D5FD6C2556EA}" type="presParOf" srcId="{D58B6E0C-AA22-4A05-B984-04DA6DB9269E}" destId="{98B3510F-8CFF-433F-9287-EFCF6FFC44D6}" srcOrd="0" destOrd="0" presId="urn:microsoft.com/office/officeart/2005/8/layout/hList1"/>
    <dgm:cxn modelId="{3EF961C0-3399-4EEC-976C-DA740F4436B4}" type="presParOf" srcId="{D58B6E0C-AA22-4A05-B984-04DA6DB9269E}" destId="{46FC72A1-CDE4-4124-8BBF-14CC4470DC4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FEF7CFF-4DB4-428E-BA02-5432A16961E4}" type="doc">
      <dgm:prSet loTypeId="urn:microsoft.com/office/officeart/2005/8/layout/h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03631B-A191-4026-944E-D7932C6EA835}">
      <dgm:prSet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PT" sz="2400" b="1" dirty="0"/>
            <a:t>Social Engineering</a:t>
          </a:r>
          <a:endParaRPr lang="en-US" sz="2400" dirty="0"/>
        </a:p>
      </dgm:t>
    </dgm:pt>
    <dgm:pt modelId="{59F9F7BB-6EFD-4FAF-A786-3113E5A73627}" type="parTrans" cxnId="{99F4995B-6960-45EA-9218-21E4E942CB6F}">
      <dgm:prSet/>
      <dgm:spPr/>
      <dgm:t>
        <a:bodyPr/>
        <a:lstStyle/>
        <a:p>
          <a:endParaRPr lang="en-US"/>
        </a:p>
      </dgm:t>
    </dgm:pt>
    <dgm:pt modelId="{5F6AC36A-FB05-41A0-B6A4-B2A02ABB6D07}" type="sibTrans" cxnId="{99F4995B-6960-45EA-9218-21E4E942CB6F}">
      <dgm:prSet/>
      <dgm:spPr/>
      <dgm:t>
        <a:bodyPr/>
        <a:lstStyle/>
        <a:p>
          <a:endParaRPr lang="en-US"/>
        </a:p>
      </dgm:t>
    </dgm:pt>
    <dgm:pt modelId="{69176BA3-C005-4BA9-8ABB-E3B76A9F8D59}">
      <dgm:prSet custT="1"/>
      <dgm:spPr/>
      <dgm:t>
        <a:bodyPr/>
        <a:lstStyle/>
        <a:p>
          <a:pPr marL="228600" indent="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PT" sz="2400" b="1" kern="1200" dirty="0" err="1">
              <a:solidFill>
                <a:schemeClr val="tx1"/>
              </a:solidFill>
              <a:latin typeface="+mn-lt"/>
              <a:ea typeface="+mn-ea"/>
              <a:cs typeface="+mn-cs"/>
            </a:rPr>
            <a:t>Phishing</a:t>
          </a:r>
          <a:endParaRPr lang="pt-PT" sz="24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952D1675-2865-4044-A016-2F3E5C84627F}" type="parTrans" cxnId="{DE155C36-58E5-493B-AE66-C447B616391D}">
      <dgm:prSet/>
      <dgm:spPr/>
      <dgm:t>
        <a:bodyPr/>
        <a:lstStyle/>
        <a:p>
          <a:endParaRPr lang="pt-PT"/>
        </a:p>
      </dgm:t>
    </dgm:pt>
    <dgm:pt modelId="{6CC39B12-26EA-46E8-96F4-B9C5360F21F3}" type="sibTrans" cxnId="{DE155C36-58E5-493B-AE66-C447B616391D}">
      <dgm:prSet/>
      <dgm:spPr/>
      <dgm:t>
        <a:bodyPr/>
        <a:lstStyle/>
        <a:p>
          <a:endParaRPr lang="pt-PT"/>
        </a:p>
      </dgm:t>
    </dgm:pt>
    <dgm:pt modelId="{4D7FB5AB-5E52-4E50-941C-421FF03769A5}">
      <dgm:prSet custT="1"/>
      <dgm:spPr/>
      <dgm:t>
        <a:bodyPr/>
        <a:lstStyle/>
        <a:p>
          <a:pPr marL="342900" indent="-342900" algn="l" defTabSz="914400" rtl="0" eaLnBrk="1" latinLnBrk="0" hangingPunct="1">
            <a:lnSpc>
              <a:spcPct val="100000"/>
            </a:lnSpc>
            <a:spcBef>
              <a:spcPts val="1000"/>
            </a:spcBef>
            <a:spcAft>
              <a:spcPts val="1200"/>
            </a:spcAft>
            <a:buFont typeface="Arial" panose="020B0604020202020204" pitchFamily="34" charset="0"/>
            <a:buChar char="•"/>
          </a:pPr>
          <a:r>
            <a:rPr lang="pt-PT" sz="2200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Tentativa de roubar informações confidenciais para venda ou uso ilícito.</a:t>
          </a:r>
        </a:p>
      </dgm:t>
    </dgm:pt>
    <dgm:pt modelId="{B870F784-186E-42B9-994A-033BD5C858F1}" type="parTrans" cxnId="{C4A60CEA-28E3-48BC-9F10-86F6D4A2D507}">
      <dgm:prSet/>
      <dgm:spPr/>
      <dgm:t>
        <a:bodyPr/>
        <a:lstStyle/>
        <a:p>
          <a:endParaRPr lang="pt-PT"/>
        </a:p>
      </dgm:t>
    </dgm:pt>
    <dgm:pt modelId="{58A972AC-6DC2-4154-9411-F5C646361DE2}" type="sibTrans" cxnId="{C4A60CEA-28E3-48BC-9F10-86F6D4A2D507}">
      <dgm:prSet/>
      <dgm:spPr/>
      <dgm:t>
        <a:bodyPr/>
        <a:lstStyle/>
        <a:p>
          <a:endParaRPr lang="pt-PT"/>
        </a:p>
      </dgm:t>
    </dgm:pt>
    <dgm:pt modelId="{95ECA260-D54B-42E2-A92B-94BD6AA4E582}">
      <dgm:prSet custT="1"/>
      <dgm:spPr/>
      <dgm:t>
        <a:bodyPr/>
        <a:lstStyle/>
        <a:p>
          <a:pPr marL="342900" indent="-342900" algn="l" defTabSz="914400" rtl="0" eaLnBrk="1" latinLnBrk="0" hangingPunct="1">
            <a:lnSpc>
              <a:spcPct val="100000"/>
            </a:lnSpc>
            <a:spcBef>
              <a:spcPts val="1000"/>
            </a:spcBef>
            <a:spcAft>
              <a:spcPts val="1200"/>
            </a:spcAft>
            <a:buFont typeface="Arial" panose="020B0604020202020204" pitchFamily="34" charset="0"/>
            <a:buChar char="•"/>
          </a:pPr>
          <a:r>
            <a:rPr lang="pt-PT" sz="2200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 Personificar alguém usando a sua voz e/ou imagem gerada por IA.</a:t>
          </a:r>
        </a:p>
      </dgm:t>
    </dgm:pt>
    <dgm:pt modelId="{5EFDFF37-0D85-4324-8777-2527176075A4}" type="parTrans" cxnId="{D57DA99A-C2E7-4507-AE11-DEEE6AAD4619}">
      <dgm:prSet/>
      <dgm:spPr/>
      <dgm:t>
        <a:bodyPr/>
        <a:lstStyle/>
        <a:p>
          <a:endParaRPr lang="pt-PT"/>
        </a:p>
      </dgm:t>
    </dgm:pt>
    <dgm:pt modelId="{F2BB2E2D-4D9D-4D22-A203-0879376FA06B}" type="sibTrans" cxnId="{D57DA99A-C2E7-4507-AE11-DEEE6AAD4619}">
      <dgm:prSet/>
      <dgm:spPr/>
      <dgm:t>
        <a:bodyPr/>
        <a:lstStyle/>
        <a:p>
          <a:endParaRPr lang="pt-PT"/>
        </a:p>
      </dgm:t>
    </dgm:pt>
    <dgm:pt modelId="{79573887-A3A6-4E8A-AA6A-8EDA82D892F0}">
      <dgm:prSet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PT" sz="2400" b="1" dirty="0"/>
            <a:t>Malware</a:t>
          </a:r>
          <a:endParaRPr lang="en-US" sz="2400" dirty="0"/>
        </a:p>
      </dgm:t>
    </dgm:pt>
    <dgm:pt modelId="{AE2F9A5E-A245-421E-9FBF-419A2CE6101F}" type="sibTrans" cxnId="{346EB3E9-D014-4A1C-A640-13AC6BB1CEA1}">
      <dgm:prSet/>
      <dgm:spPr/>
      <dgm:t>
        <a:bodyPr/>
        <a:lstStyle/>
        <a:p>
          <a:endParaRPr lang="pt-PT"/>
        </a:p>
      </dgm:t>
    </dgm:pt>
    <dgm:pt modelId="{EE39F704-BAF1-4179-9CDF-A41ABE2489A6}" type="parTrans" cxnId="{346EB3E9-D014-4A1C-A640-13AC6BB1CEA1}">
      <dgm:prSet/>
      <dgm:spPr/>
      <dgm:t>
        <a:bodyPr/>
        <a:lstStyle/>
        <a:p>
          <a:endParaRPr lang="pt-PT"/>
        </a:p>
      </dgm:t>
    </dgm:pt>
    <dgm:pt modelId="{64189087-7131-4F15-87D1-06816825FED6}">
      <dgm:prSet custT="1"/>
      <dgm:spPr/>
      <dgm:t>
        <a:bodyPr/>
        <a:lstStyle/>
        <a:p>
          <a:pPr marL="342900" lvl="1" indent="-34290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Char char="•"/>
          </a:pPr>
          <a:r>
            <a:rPr lang="pt-PT" sz="2200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Desenvolvimento acelerado de malware com IA.</a:t>
          </a:r>
        </a:p>
      </dgm:t>
    </dgm:pt>
    <dgm:pt modelId="{9A3B71F6-3BB8-46B9-AE2A-DBBB5580435E}" type="sibTrans" cxnId="{E506309D-AF0B-4A85-8C62-0302A75828C6}">
      <dgm:prSet/>
      <dgm:spPr/>
      <dgm:t>
        <a:bodyPr/>
        <a:lstStyle/>
        <a:p>
          <a:endParaRPr lang="pt-PT"/>
        </a:p>
      </dgm:t>
    </dgm:pt>
    <dgm:pt modelId="{23F2AEEC-8AF1-4EC8-8371-C5C58CC40631}" type="parTrans" cxnId="{E506309D-AF0B-4A85-8C62-0302A75828C6}">
      <dgm:prSet/>
      <dgm:spPr/>
      <dgm:t>
        <a:bodyPr/>
        <a:lstStyle/>
        <a:p>
          <a:endParaRPr lang="pt-PT"/>
        </a:p>
      </dgm:t>
    </dgm:pt>
    <dgm:pt modelId="{3B2B6619-42B2-4639-8CFF-41586B9C4740}">
      <dgm:prSet custT="1"/>
      <dgm:spPr/>
      <dgm:t>
        <a:bodyPr/>
        <a:lstStyle/>
        <a:p>
          <a:pPr marL="342900" lvl="1" indent="-34290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Char char="•"/>
          </a:pPr>
          <a:r>
            <a:rPr lang="pt-PT" sz="2200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Malwares e backdoors em código gerado por IA.</a:t>
          </a:r>
        </a:p>
      </dgm:t>
    </dgm:pt>
    <dgm:pt modelId="{97D361D4-FD81-44C5-BE81-6DDE5946E32B}" type="sibTrans" cxnId="{EB00C479-3794-45E1-9121-1C892253174E}">
      <dgm:prSet/>
      <dgm:spPr/>
      <dgm:t>
        <a:bodyPr/>
        <a:lstStyle/>
        <a:p>
          <a:endParaRPr lang="pt-PT"/>
        </a:p>
      </dgm:t>
    </dgm:pt>
    <dgm:pt modelId="{B287380B-60C3-40D9-A27A-E9C08DDEF515}" type="parTrans" cxnId="{EB00C479-3794-45E1-9121-1C892253174E}">
      <dgm:prSet/>
      <dgm:spPr/>
      <dgm:t>
        <a:bodyPr/>
        <a:lstStyle/>
        <a:p>
          <a:endParaRPr lang="pt-PT"/>
        </a:p>
      </dgm:t>
    </dgm:pt>
    <dgm:pt modelId="{8A06C487-300E-4489-94C8-11C0BA60CECA}">
      <dgm:prSet custT="1"/>
      <dgm:spPr/>
      <dgm:t>
        <a:bodyPr/>
        <a:lstStyle/>
        <a:p>
          <a:pPr marL="342900" indent="-342900" algn="l" defTabSz="914400" rtl="0" eaLnBrk="1" latinLnBrk="0" hangingPunct="1">
            <a:lnSpc>
              <a:spcPct val="100000"/>
            </a:lnSpc>
            <a:spcBef>
              <a:spcPts val="1000"/>
            </a:spcBef>
            <a:spcAft>
              <a:spcPts val="1200"/>
            </a:spcAft>
            <a:buFont typeface="Arial" panose="020B0604020202020204" pitchFamily="34" charset="0"/>
            <a:buNone/>
          </a:pPr>
          <a:r>
            <a:rPr lang="pt-PT" sz="2200" b="1" kern="1200" dirty="0">
              <a:solidFill>
                <a:schemeClr val="tx1"/>
              </a:solidFill>
              <a:latin typeface="Univers Light"/>
              <a:ea typeface="+mn-ea"/>
              <a:cs typeface="+mn-cs"/>
            </a:rPr>
            <a:t>   Deep </a:t>
          </a:r>
          <a:r>
            <a:rPr lang="pt-PT" sz="2200" b="1" kern="1200" dirty="0" err="1">
              <a:solidFill>
                <a:schemeClr val="tx1"/>
              </a:solidFill>
              <a:latin typeface="Univers Light"/>
              <a:ea typeface="+mn-ea"/>
              <a:cs typeface="+mn-cs"/>
            </a:rPr>
            <a:t>Fakes</a:t>
          </a:r>
          <a:endParaRPr lang="pt-PT" sz="2200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361E5124-822D-41DE-9C1C-51FB6C693CD8}" type="sibTrans" cxnId="{DADA6F46-70F3-4DB7-83E6-C1D8A014E0C0}">
      <dgm:prSet/>
      <dgm:spPr/>
      <dgm:t>
        <a:bodyPr/>
        <a:lstStyle/>
        <a:p>
          <a:endParaRPr lang="pt-PT"/>
        </a:p>
      </dgm:t>
    </dgm:pt>
    <dgm:pt modelId="{003A37D2-3738-4EB5-8944-01FC878A0CA8}" type="parTrans" cxnId="{DADA6F46-70F3-4DB7-83E6-C1D8A014E0C0}">
      <dgm:prSet/>
      <dgm:spPr/>
      <dgm:t>
        <a:bodyPr/>
        <a:lstStyle/>
        <a:p>
          <a:endParaRPr lang="pt-PT"/>
        </a:p>
      </dgm:t>
    </dgm:pt>
    <dgm:pt modelId="{B9F2B654-6ECB-4D70-A66F-1C3ACB96FFAB}" type="pres">
      <dgm:prSet presAssocID="{EFEF7CFF-4DB4-428E-BA02-5432A16961E4}" presName="Name0" presStyleCnt="0">
        <dgm:presLayoutVars>
          <dgm:dir/>
          <dgm:animLvl val="lvl"/>
          <dgm:resizeHandles val="exact"/>
        </dgm:presLayoutVars>
      </dgm:prSet>
      <dgm:spPr/>
    </dgm:pt>
    <dgm:pt modelId="{D58B6E0C-AA22-4A05-B984-04DA6DB9269E}" type="pres">
      <dgm:prSet presAssocID="{A603631B-A191-4026-944E-D7932C6EA835}" presName="composite" presStyleCnt="0"/>
      <dgm:spPr/>
    </dgm:pt>
    <dgm:pt modelId="{98B3510F-8CFF-433F-9287-EFCF6FFC44D6}" type="pres">
      <dgm:prSet presAssocID="{A603631B-A191-4026-944E-D7932C6EA835}" presName="parTx" presStyleLbl="alignNode1" presStyleIdx="0" presStyleCnt="2" custScaleY="96908" custLinFactNeighborX="206">
        <dgm:presLayoutVars>
          <dgm:chMax val="0"/>
          <dgm:chPref val="0"/>
          <dgm:bulletEnabled val="1"/>
        </dgm:presLayoutVars>
      </dgm:prSet>
      <dgm:spPr/>
    </dgm:pt>
    <dgm:pt modelId="{46FC72A1-CDE4-4124-8BBF-14CC4470DC43}" type="pres">
      <dgm:prSet presAssocID="{A603631B-A191-4026-944E-D7932C6EA835}" presName="desTx" presStyleLbl="alignAccFollowNode1" presStyleIdx="0" presStyleCnt="2" custScaleY="101935">
        <dgm:presLayoutVars>
          <dgm:bulletEnabled val="1"/>
        </dgm:presLayoutVars>
      </dgm:prSet>
      <dgm:spPr/>
    </dgm:pt>
    <dgm:pt modelId="{43029D04-2EE5-41D7-A459-C5FFC7310DF4}" type="pres">
      <dgm:prSet presAssocID="{5F6AC36A-FB05-41A0-B6A4-B2A02ABB6D07}" presName="space" presStyleCnt="0"/>
      <dgm:spPr/>
    </dgm:pt>
    <dgm:pt modelId="{A059D729-AFB7-4560-AF2D-E4AFCD052297}" type="pres">
      <dgm:prSet presAssocID="{79573887-A3A6-4E8A-AA6A-8EDA82D892F0}" presName="composite" presStyleCnt="0"/>
      <dgm:spPr/>
    </dgm:pt>
    <dgm:pt modelId="{B95DEC62-C670-4700-AF7F-D4E4348764CE}" type="pres">
      <dgm:prSet presAssocID="{79573887-A3A6-4E8A-AA6A-8EDA82D892F0}" presName="parTx" presStyleLbl="alignNode1" presStyleIdx="1" presStyleCnt="2" custScaleY="96908">
        <dgm:presLayoutVars>
          <dgm:chMax val="0"/>
          <dgm:chPref val="0"/>
          <dgm:bulletEnabled val="1"/>
        </dgm:presLayoutVars>
      </dgm:prSet>
      <dgm:spPr/>
    </dgm:pt>
    <dgm:pt modelId="{450D384A-04C6-4875-ADC9-03DD5BD1F398}" type="pres">
      <dgm:prSet presAssocID="{79573887-A3A6-4E8A-AA6A-8EDA82D892F0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EAFA2405-652A-4CA2-92E8-7BCA7492F424}" type="presOf" srcId="{8A06C487-300E-4489-94C8-11C0BA60CECA}" destId="{46FC72A1-CDE4-4124-8BBF-14CC4470DC43}" srcOrd="0" destOrd="2" presId="urn:microsoft.com/office/officeart/2005/8/layout/hList1"/>
    <dgm:cxn modelId="{B5B9891E-316E-4BBA-949B-4C307F5DBDB1}" type="presOf" srcId="{3B2B6619-42B2-4639-8CFF-41586B9C4740}" destId="{450D384A-04C6-4875-ADC9-03DD5BD1F398}" srcOrd="0" destOrd="1" presId="urn:microsoft.com/office/officeart/2005/8/layout/hList1"/>
    <dgm:cxn modelId="{DE155C36-58E5-493B-AE66-C447B616391D}" srcId="{A603631B-A191-4026-944E-D7932C6EA835}" destId="{69176BA3-C005-4BA9-8ABB-E3B76A9F8D59}" srcOrd="0" destOrd="0" parTransId="{952D1675-2865-4044-A016-2F3E5C84627F}" sibTransId="{6CC39B12-26EA-46E8-96F4-B9C5360F21F3}"/>
    <dgm:cxn modelId="{99F4995B-6960-45EA-9218-21E4E942CB6F}" srcId="{EFEF7CFF-4DB4-428E-BA02-5432A16961E4}" destId="{A603631B-A191-4026-944E-D7932C6EA835}" srcOrd="0" destOrd="0" parTransId="{59F9F7BB-6EFD-4FAF-A786-3113E5A73627}" sibTransId="{5F6AC36A-FB05-41A0-B6A4-B2A02ABB6D07}"/>
    <dgm:cxn modelId="{3F389842-B5AD-4C3C-A349-B054B34F3DE7}" type="presOf" srcId="{79573887-A3A6-4E8A-AA6A-8EDA82D892F0}" destId="{B95DEC62-C670-4700-AF7F-D4E4348764CE}" srcOrd="0" destOrd="0" presId="urn:microsoft.com/office/officeart/2005/8/layout/hList1"/>
    <dgm:cxn modelId="{0E255265-2E6B-40AC-AC42-EDF411D6C308}" type="presOf" srcId="{4D7FB5AB-5E52-4E50-941C-421FF03769A5}" destId="{46FC72A1-CDE4-4124-8BBF-14CC4470DC43}" srcOrd="0" destOrd="1" presId="urn:microsoft.com/office/officeart/2005/8/layout/hList1"/>
    <dgm:cxn modelId="{DADA6F46-70F3-4DB7-83E6-C1D8A014E0C0}" srcId="{A603631B-A191-4026-944E-D7932C6EA835}" destId="{8A06C487-300E-4489-94C8-11C0BA60CECA}" srcOrd="2" destOrd="0" parTransId="{003A37D2-3738-4EB5-8944-01FC878A0CA8}" sibTransId="{361E5124-822D-41DE-9C1C-51FB6C693CD8}"/>
    <dgm:cxn modelId="{8D368C52-6176-46E0-B3FF-938D29826E19}" type="presOf" srcId="{64189087-7131-4F15-87D1-06816825FED6}" destId="{450D384A-04C6-4875-ADC9-03DD5BD1F398}" srcOrd="0" destOrd="0" presId="urn:microsoft.com/office/officeart/2005/8/layout/hList1"/>
    <dgm:cxn modelId="{A6674F76-EB01-4CD0-90B2-204BE9DC13E6}" type="presOf" srcId="{EFEF7CFF-4DB4-428E-BA02-5432A16961E4}" destId="{B9F2B654-6ECB-4D70-A66F-1C3ACB96FFAB}" srcOrd="0" destOrd="0" presId="urn:microsoft.com/office/officeart/2005/8/layout/hList1"/>
    <dgm:cxn modelId="{EB00C479-3794-45E1-9121-1C892253174E}" srcId="{79573887-A3A6-4E8A-AA6A-8EDA82D892F0}" destId="{3B2B6619-42B2-4639-8CFF-41586B9C4740}" srcOrd="1" destOrd="0" parTransId="{B287380B-60C3-40D9-A27A-E9C08DDEF515}" sibTransId="{97D361D4-FD81-44C5-BE81-6DDE5946E32B}"/>
    <dgm:cxn modelId="{D57DA99A-C2E7-4507-AE11-DEEE6AAD4619}" srcId="{8A06C487-300E-4489-94C8-11C0BA60CECA}" destId="{95ECA260-D54B-42E2-A92B-94BD6AA4E582}" srcOrd="0" destOrd="0" parTransId="{5EFDFF37-0D85-4324-8777-2527176075A4}" sibTransId="{F2BB2E2D-4D9D-4D22-A203-0879376FA06B}"/>
    <dgm:cxn modelId="{E506309D-AF0B-4A85-8C62-0302A75828C6}" srcId="{79573887-A3A6-4E8A-AA6A-8EDA82D892F0}" destId="{64189087-7131-4F15-87D1-06816825FED6}" srcOrd="0" destOrd="0" parTransId="{23F2AEEC-8AF1-4EC8-8371-C5C58CC40631}" sibTransId="{9A3B71F6-3BB8-46B9-AE2A-DBBB5580435E}"/>
    <dgm:cxn modelId="{193A4D9F-DC90-4D53-B3DF-E9D5B903C789}" type="presOf" srcId="{95ECA260-D54B-42E2-A92B-94BD6AA4E582}" destId="{46FC72A1-CDE4-4124-8BBF-14CC4470DC43}" srcOrd="0" destOrd="3" presId="urn:microsoft.com/office/officeart/2005/8/layout/hList1"/>
    <dgm:cxn modelId="{58C969B2-E53B-44FC-8E44-B449F26C1082}" type="presOf" srcId="{69176BA3-C005-4BA9-8ABB-E3B76A9F8D59}" destId="{46FC72A1-CDE4-4124-8BBF-14CC4470DC43}" srcOrd="0" destOrd="0" presId="urn:microsoft.com/office/officeart/2005/8/layout/hList1"/>
    <dgm:cxn modelId="{DD275FB5-B891-45C6-A3A7-2DD81AFDAF7B}" type="presOf" srcId="{A603631B-A191-4026-944E-D7932C6EA835}" destId="{98B3510F-8CFF-433F-9287-EFCF6FFC44D6}" srcOrd="0" destOrd="0" presId="urn:microsoft.com/office/officeart/2005/8/layout/hList1"/>
    <dgm:cxn modelId="{346EB3E9-D014-4A1C-A640-13AC6BB1CEA1}" srcId="{EFEF7CFF-4DB4-428E-BA02-5432A16961E4}" destId="{79573887-A3A6-4E8A-AA6A-8EDA82D892F0}" srcOrd="1" destOrd="0" parTransId="{EE39F704-BAF1-4179-9CDF-A41ABE2489A6}" sibTransId="{AE2F9A5E-A245-421E-9FBF-419A2CE6101F}"/>
    <dgm:cxn modelId="{C4A60CEA-28E3-48BC-9F10-86F6D4A2D507}" srcId="{A603631B-A191-4026-944E-D7932C6EA835}" destId="{4D7FB5AB-5E52-4E50-941C-421FF03769A5}" srcOrd="1" destOrd="0" parTransId="{B870F784-186E-42B9-994A-033BD5C858F1}" sibTransId="{58A972AC-6DC2-4154-9411-F5C646361DE2}"/>
    <dgm:cxn modelId="{B904C2D9-6994-4CCE-858E-57FD1A9E4F59}" type="presParOf" srcId="{B9F2B654-6ECB-4D70-A66F-1C3ACB96FFAB}" destId="{D58B6E0C-AA22-4A05-B984-04DA6DB9269E}" srcOrd="0" destOrd="0" presId="urn:microsoft.com/office/officeart/2005/8/layout/hList1"/>
    <dgm:cxn modelId="{4BE6CFF9-26EF-49E8-B4CD-D5FD6C2556EA}" type="presParOf" srcId="{D58B6E0C-AA22-4A05-B984-04DA6DB9269E}" destId="{98B3510F-8CFF-433F-9287-EFCF6FFC44D6}" srcOrd="0" destOrd="0" presId="urn:microsoft.com/office/officeart/2005/8/layout/hList1"/>
    <dgm:cxn modelId="{3EF961C0-3399-4EEC-976C-DA740F4436B4}" type="presParOf" srcId="{D58B6E0C-AA22-4A05-B984-04DA6DB9269E}" destId="{46FC72A1-CDE4-4124-8BBF-14CC4470DC43}" srcOrd="1" destOrd="0" presId="urn:microsoft.com/office/officeart/2005/8/layout/hList1"/>
    <dgm:cxn modelId="{3F6E7325-AB65-49D5-BF6F-08B761481ACB}" type="presParOf" srcId="{B9F2B654-6ECB-4D70-A66F-1C3ACB96FFAB}" destId="{43029D04-2EE5-41D7-A459-C5FFC7310DF4}" srcOrd="1" destOrd="0" presId="urn:microsoft.com/office/officeart/2005/8/layout/hList1"/>
    <dgm:cxn modelId="{C9373B6F-AD9B-4985-AC9D-C36C28346191}" type="presParOf" srcId="{B9F2B654-6ECB-4D70-A66F-1C3ACB96FFAB}" destId="{A059D729-AFB7-4560-AF2D-E4AFCD052297}" srcOrd="2" destOrd="0" presId="urn:microsoft.com/office/officeart/2005/8/layout/hList1"/>
    <dgm:cxn modelId="{13E6D459-1375-49B9-931A-5113C8577586}" type="presParOf" srcId="{A059D729-AFB7-4560-AF2D-E4AFCD052297}" destId="{B95DEC62-C670-4700-AF7F-D4E4348764CE}" srcOrd="0" destOrd="0" presId="urn:microsoft.com/office/officeart/2005/8/layout/hList1"/>
    <dgm:cxn modelId="{D068C26A-96A3-47B8-9A73-95809E4D7AE3}" type="presParOf" srcId="{A059D729-AFB7-4560-AF2D-E4AFCD052297}" destId="{450D384A-04C6-4875-ADC9-03DD5BD1F39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FEF7CFF-4DB4-428E-BA02-5432A16961E4}" type="doc">
      <dgm:prSet loTypeId="urn:microsoft.com/office/officeart/2005/8/layout/h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03631B-A191-4026-944E-D7932C6EA835}">
      <dgm:prSet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PT" sz="2400" b="1" dirty="0"/>
            <a:t>Disinformation</a:t>
          </a:r>
          <a:endParaRPr lang="en-US" sz="2400" dirty="0"/>
        </a:p>
      </dgm:t>
    </dgm:pt>
    <dgm:pt modelId="{59F9F7BB-6EFD-4FAF-A786-3113E5A73627}" type="parTrans" cxnId="{99F4995B-6960-45EA-9218-21E4E942CB6F}">
      <dgm:prSet/>
      <dgm:spPr/>
      <dgm:t>
        <a:bodyPr/>
        <a:lstStyle/>
        <a:p>
          <a:endParaRPr lang="en-US"/>
        </a:p>
      </dgm:t>
    </dgm:pt>
    <dgm:pt modelId="{5F6AC36A-FB05-41A0-B6A4-B2A02ABB6D07}" type="sibTrans" cxnId="{99F4995B-6960-45EA-9218-21E4E942CB6F}">
      <dgm:prSet/>
      <dgm:spPr/>
      <dgm:t>
        <a:bodyPr/>
        <a:lstStyle/>
        <a:p>
          <a:endParaRPr lang="en-US"/>
        </a:p>
      </dgm:t>
    </dgm:pt>
    <dgm:pt modelId="{56707855-F525-48DF-BF74-92759756631D}">
      <dgm:prSet custT="1"/>
      <dgm:spPr/>
      <dgm:t>
        <a:bodyPr/>
        <a:lstStyle/>
        <a:p>
          <a:pPr marL="228600" lvl="1" indent="0" algn="ctr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PT" sz="2200" kern="1200" dirty="0"/>
            <a:t>Informação incorreta </a:t>
          </a:r>
          <a:r>
            <a:rPr lang="pt-PT" sz="2200" b="1" kern="1200" dirty="0"/>
            <a:t>deliberada</a:t>
          </a:r>
        </a:p>
      </dgm:t>
    </dgm:pt>
    <dgm:pt modelId="{008DC3D7-749A-4F6D-84B2-1BD8BBFEDCE8}" type="parTrans" cxnId="{90B08C27-F461-453E-AB23-B5E29C3A18E2}">
      <dgm:prSet/>
      <dgm:spPr/>
      <dgm:t>
        <a:bodyPr/>
        <a:lstStyle/>
        <a:p>
          <a:endParaRPr lang="pt-PT"/>
        </a:p>
      </dgm:t>
    </dgm:pt>
    <dgm:pt modelId="{01773A0A-CB80-4C87-8216-569BFDE21CD7}" type="sibTrans" cxnId="{90B08C27-F461-453E-AB23-B5E29C3A18E2}">
      <dgm:prSet/>
      <dgm:spPr/>
      <dgm:t>
        <a:bodyPr/>
        <a:lstStyle/>
        <a:p>
          <a:endParaRPr lang="pt-PT"/>
        </a:p>
      </dgm:t>
    </dgm:pt>
    <dgm:pt modelId="{88F4705D-C809-45FB-9A32-03316D779BCA}">
      <dgm:prSet custT="1"/>
      <dgm:spPr/>
      <dgm:t>
        <a:bodyPr/>
        <a:lstStyle/>
        <a:p>
          <a:pPr marL="342900" lvl="1" indent="-34290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None/>
          </a:pPr>
          <a:r>
            <a:rPr lang="pt-PT" sz="2400" b="1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Infestação do corpo de conhecimento </a:t>
          </a:r>
          <a:r>
            <a:rPr lang="pt-PT" sz="2400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com informação falsa.</a:t>
          </a:r>
          <a:endParaRPr lang="pt-PT" sz="2200" kern="1200" dirty="0">
            <a:solidFill>
              <a:prstClr val="black"/>
            </a:solidFill>
            <a:latin typeface="Univers Light"/>
            <a:ea typeface="+mn-ea"/>
            <a:cs typeface="+mn-cs"/>
          </a:endParaRPr>
        </a:p>
      </dgm:t>
    </dgm:pt>
    <dgm:pt modelId="{0AFC648B-24DC-4709-9A7F-4E81D2CB2FF2}" type="parTrans" cxnId="{3149BDB5-AD85-47EB-92FD-46169EF02058}">
      <dgm:prSet/>
      <dgm:spPr/>
      <dgm:t>
        <a:bodyPr/>
        <a:lstStyle/>
        <a:p>
          <a:endParaRPr lang="pt-PT"/>
        </a:p>
      </dgm:t>
    </dgm:pt>
    <dgm:pt modelId="{92D9209E-325C-49B9-A275-DE3AFE20054B}" type="sibTrans" cxnId="{3149BDB5-AD85-47EB-92FD-46169EF02058}">
      <dgm:prSet/>
      <dgm:spPr/>
      <dgm:t>
        <a:bodyPr/>
        <a:lstStyle/>
        <a:p>
          <a:endParaRPr lang="pt-PT"/>
        </a:p>
      </dgm:t>
    </dgm:pt>
    <dgm:pt modelId="{3E6929CC-9ECA-45AB-8333-98DC4548D7FE}">
      <dgm:prSet custT="1"/>
      <dgm:spPr/>
      <dgm:t>
        <a:bodyPr/>
        <a:lstStyle/>
        <a:p>
          <a:pPr marL="228600" lvl="1" indent="0" algn="ctr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pt-PT" sz="2200" b="1" kern="1200" dirty="0"/>
        </a:p>
      </dgm:t>
    </dgm:pt>
    <dgm:pt modelId="{0488E78B-BBAB-4B4C-BFB1-C4EAC07480A6}" type="parTrans" cxnId="{0080235C-A57E-45EB-A056-323AA36AE527}">
      <dgm:prSet/>
      <dgm:spPr/>
      <dgm:t>
        <a:bodyPr/>
        <a:lstStyle/>
        <a:p>
          <a:endParaRPr lang="pt-PT"/>
        </a:p>
      </dgm:t>
    </dgm:pt>
    <dgm:pt modelId="{1C7A3BB2-ABE2-40CB-BB31-B4484F161B88}" type="sibTrans" cxnId="{0080235C-A57E-45EB-A056-323AA36AE527}">
      <dgm:prSet/>
      <dgm:spPr/>
      <dgm:t>
        <a:bodyPr/>
        <a:lstStyle/>
        <a:p>
          <a:endParaRPr lang="pt-PT"/>
        </a:p>
      </dgm:t>
    </dgm:pt>
    <dgm:pt modelId="{ADF80DF7-3460-4169-B518-45088D35E82F}">
      <dgm:prSet custT="1"/>
      <dgm:spPr/>
      <dgm:t>
        <a:bodyPr/>
        <a:lstStyle/>
        <a:p>
          <a:pPr marL="228600" lvl="1" indent="0" algn="ctr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pt-PT" sz="2200" b="1" kern="1200" dirty="0"/>
        </a:p>
      </dgm:t>
    </dgm:pt>
    <dgm:pt modelId="{B4DD04DD-CFF4-46A5-A1CB-5210C56C40E9}" type="parTrans" cxnId="{5695D1F7-24C1-4D1E-9E3E-D831AC83656F}">
      <dgm:prSet/>
      <dgm:spPr/>
      <dgm:t>
        <a:bodyPr/>
        <a:lstStyle/>
        <a:p>
          <a:endParaRPr lang="pt-PT"/>
        </a:p>
      </dgm:t>
    </dgm:pt>
    <dgm:pt modelId="{0808DA49-F9F3-43B6-8F87-C1CF1032B5E8}" type="sibTrans" cxnId="{5695D1F7-24C1-4D1E-9E3E-D831AC83656F}">
      <dgm:prSet/>
      <dgm:spPr/>
      <dgm:t>
        <a:bodyPr/>
        <a:lstStyle/>
        <a:p>
          <a:endParaRPr lang="pt-PT"/>
        </a:p>
      </dgm:t>
    </dgm:pt>
    <dgm:pt modelId="{B9F2B654-6ECB-4D70-A66F-1C3ACB96FFAB}" type="pres">
      <dgm:prSet presAssocID="{EFEF7CFF-4DB4-428E-BA02-5432A16961E4}" presName="Name0" presStyleCnt="0">
        <dgm:presLayoutVars>
          <dgm:dir/>
          <dgm:animLvl val="lvl"/>
          <dgm:resizeHandles val="exact"/>
        </dgm:presLayoutVars>
      </dgm:prSet>
      <dgm:spPr/>
    </dgm:pt>
    <dgm:pt modelId="{D58B6E0C-AA22-4A05-B984-04DA6DB9269E}" type="pres">
      <dgm:prSet presAssocID="{A603631B-A191-4026-944E-D7932C6EA835}" presName="composite" presStyleCnt="0"/>
      <dgm:spPr/>
    </dgm:pt>
    <dgm:pt modelId="{98B3510F-8CFF-433F-9287-EFCF6FFC44D6}" type="pres">
      <dgm:prSet presAssocID="{A603631B-A191-4026-944E-D7932C6EA835}" presName="parTx" presStyleLbl="alignNode1" presStyleIdx="0" presStyleCnt="1" custScaleY="81933" custLinFactNeighborX="96">
        <dgm:presLayoutVars>
          <dgm:chMax val="0"/>
          <dgm:chPref val="0"/>
          <dgm:bulletEnabled val="1"/>
        </dgm:presLayoutVars>
      </dgm:prSet>
      <dgm:spPr/>
    </dgm:pt>
    <dgm:pt modelId="{46FC72A1-CDE4-4124-8BBF-14CC4470DC43}" type="pres">
      <dgm:prSet presAssocID="{A603631B-A191-4026-944E-D7932C6EA835}" presName="desTx" presStyleLbl="alignAccFollowNode1" presStyleIdx="0" presStyleCnt="1" custLinFactNeighborX="-9859">
        <dgm:presLayoutVars>
          <dgm:bulletEnabled val="1"/>
        </dgm:presLayoutVars>
      </dgm:prSet>
      <dgm:spPr/>
    </dgm:pt>
  </dgm:ptLst>
  <dgm:cxnLst>
    <dgm:cxn modelId="{89909B06-10B4-415A-9BC6-162BF3D3EF48}" type="presOf" srcId="{88F4705D-C809-45FB-9A32-03316D779BCA}" destId="{46FC72A1-CDE4-4124-8BBF-14CC4470DC43}" srcOrd="0" destOrd="3" presId="urn:microsoft.com/office/officeart/2005/8/layout/hList1"/>
    <dgm:cxn modelId="{90B08C27-F461-453E-AB23-B5E29C3A18E2}" srcId="{A603631B-A191-4026-944E-D7932C6EA835}" destId="{56707855-F525-48DF-BF74-92759756631D}" srcOrd="0" destOrd="0" parTransId="{008DC3D7-749A-4F6D-84B2-1BD8BBFEDCE8}" sibTransId="{01773A0A-CB80-4C87-8216-569BFDE21CD7}"/>
    <dgm:cxn modelId="{99F4995B-6960-45EA-9218-21E4E942CB6F}" srcId="{EFEF7CFF-4DB4-428E-BA02-5432A16961E4}" destId="{A603631B-A191-4026-944E-D7932C6EA835}" srcOrd="0" destOrd="0" parTransId="{59F9F7BB-6EFD-4FAF-A786-3113E5A73627}" sibTransId="{5F6AC36A-FB05-41A0-B6A4-B2A02ABB6D07}"/>
    <dgm:cxn modelId="{0080235C-A57E-45EB-A056-323AA36AE527}" srcId="{A603631B-A191-4026-944E-D7932C6EA835}" destId="{3E6929CC-9ECA-45AB-8333-98DC4548D7FE}" srcOrd="2" destOrd="0" parTransId="{0488E78B-BBAB-4B4C-BFB1-C4EAC07480A6}" sibTransId="{1C7A3BB2-ABE2-40CB-BB31-B4484F161B88}"/>
    <dgm:cxn modelId="{7744485E-8E03-47D6-8A61-205B7AEBF47F}" type="presOf" srcId="{ADF80DF7-3460-4169-B518-45088D35E82F}" destId="{46FC72A1-CDE4-4124-8BBF-14CC4470DC43}" srcOrd="0" destOrd="1" presId="urn:microsoft.com/office/officeart/2005/8/layout/hList1"/>
    <dgm:cxn modelId="{A6674F76-EB01-4CD0-90B2-204BE9DC13E6}" type="presOf" srcId="{EFEF7CFF-4DB4-428E-BA02-5432A16961E4}" destId="{B9F2B654-6ECB-4D70-A66F-1C3ACB96FFAB}" srcOrd="0" destOrd="0" presId="urn:microsoft.com/office/officeart/2005/8/layout/hList1"/>
    <dgm:cxn modelId="{DD275FB5-B891-45C6-A3A7-2DD81AFDAF7B}" type="presOf" srcId="{A603631B-A191-4026-944E-D7932C6EA835}" destId="{98B3510F-8CFF-433F-9287-EFCF6FFC44D6}" srcOrd="0" destOrd="0" presId="urn:microsoft.com/office/officeart/2005/8/layout/hList1"/>
    <dgm:cxn modelId="{3149BDB5-AD85-47EB-92FD-46169EF02058}" srcId="{A603631B-A191-4026-944E-D7932C6EA835}" destId="{88F4705D-C809-45FB-9A32-03316D779BCA}" srcOrd="3" destOrd="0" parTransId="{0AFC648B-24DC-4709-9A7F-4E81D2CB2FF2}" sibTransId="{92D9209E-325C-49B9-A275-DE3AFE20054B}"/>
    <dgm:cxn modelId="{1F538FBE-7A3F-445C-8522-10DD7D3E803C}" type="presOf" srcId="{56707855-F525-48DF-BF74-92759756631D}" destId="{46FC72A1-CDE4-4124-8BBF-14CC4470DC43}" srcOrd="0" destOrd="0" presId="urn:microsoft.com/office/officeart/2005/8/layout/hList1"/>
    <dgm:cxn modelId="{A2E97BCE-09EB-4EFD-8A6A-DAF123442576}" type="presOf" srcId="{3E6929CC-9ECA-45AB-8333-98DC4548D7FE}" destId="{46FC72A1-CDE4-4124-8BBF-14CC4470DC43}" srcOrd="0" destOrd="2" presId="urn:microsoft.com/office/officeart/2005/8/layout/hList1"/>
    <dgm:cxn modelId="{5695D1F7-24C1-4D1E-9E3E-D831AC83656F}" srcId="{A603631B-A191-4026-944E-D7932C6EA835}" destId="{ADF80DF7-3460-4169-B518-45088D35E82F}" srcOrd="1" destOrd="0" parTransId="{B4DD04DD-CFF4-46A5-A1CB-5210C56C40E9}" sibTransId="{0808DA49-F9F3-43B6-8F87-C1CF1032B5E8}"/>
    <dgm:cxn modelId="{B904C2D9-6994-4CCE-858E-57FD1A9E4F59}" type="presParOf" srcId="{B9F2B654-6ECB-4D70-A66F-1C3ACB96FFAB}" destId="{D58B6E0C-AA22-4A05-B984-04DA6DB9269E}" srcOrd="0" destOrd="0" presId="urn:microsoft.com/office/officeart/2005/8/layout/hList1"/>
    <dgm:cxn modelId="{4BE6CFF9-26EF-49E8-B4CD-D5FD6C2556EA}" type="presParOf" srcId="{D58B6E0C-AA22-4A05-B984-04DA6DB9269E}" destId="{98B3510F-8CFF-433F-9287-EFCF6FFC44D6}" srcOrd="0" destOrd="0" presId="urn:microsoft.com/office/officeart/2005/8/layout/hList1"/>
    <dgm:cxn modelId="{3EF961C0-3399-4EEC-976C-DA740F4436B4}" type="presParOf" srcId="{D58B6E0C-AA22-4A05-B984-04DA6DB9269E}" destId="{46FC72A1-CDE4-4124-8BBF-14CC4470DC4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016BAB-9A4A-4390-A34C-F0D505054D90}">
      <dsp:nvSpPr>
        <dsp:cNvPr id="0" name=""/>
        <dsp:cNvSpPr/>
      </dsp:nvSpPr>
      <dsp:spPr>
        <a:xfrm>
          <a:off x="0" y="0"/>
          <a:ext cx="9150675" cy="11767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E442D8-3B45-4B08-BDEA-6EF2AE56EA78}">
      <dsp:nvSpPr>
        <dsp:cNvPr id="0" name=""/>
        <dsp:cNvSpPr/>
      </dsp:nvSpPr>
      <dsp:spPr>
        <a:xfrm>
          <a:off x="355952" y="265260"/>
          <a:ext cx="647186" cy="6471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FFFAE8-29BF-4838-997E-66C65AB8CAAF}">
      <dsp:nvSpPr>
        <dsp:cNvPr id="0" name=""/>
        <dsp:cNvSpPr/>
      </dsp:nvSpPr>
      <dsp:spPr>
        <a:xfrm>
          <a:off x="1359090" y="502"/>
          <a:ext cx="7791584" cy="1176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534" tIns="124534" rIns="124534" bIns="12453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 dirty="0"/>
            <a:t>Qual é o problema central que este projeto procura resolver?</a:t>
          </a:r>
          <a:endParaRPr lang="en-US" sz="2500" kern="1200" dirty="0"/>
        </a:p>
      </dsp:txBody>
      <dsp:txXfrm>
        <a:off x="1359090" y="502"/>
        <a:ext cx="7791584" cy="1176702"/>
      </dsp:txXfrm>
    </dsp:sp>
    <dsp:sp modelId="{B7E2D505-BA84-4CEC-AB2F-FDA00E13F143}">
      <dsp:nvSpPr>
        <dsp:cNvPr id="0" name=""/>
        <dsp:cNvSpPr/>
      </dsp:nvSpPr>
      <dsp:spPr>
        <a:xfrm>
          <a:off x="0" y="1471380"/>
          <a:ext cx="9150675" cy="11767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B155CA-7981-4AC2-A46B-D4C98C661F20}">
      <dsp:nvSpPr>
        <dsp:cNvPr id="0" name=""/>
        <dsp:cNvSpPr/>
      </dsp:nvSpPr>
      <dsp:spPr>
        <a:xfrm>
          <a:off x="355952" y="1736138"/>
          <a:ext cx="647186" cy="6471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65CF61-E763-4C7D-8FE3-A062F5CE6DA0}">
      <dsp:nvSpPr>
        <dsp:cNvPr id="0" name=""/>
        <dsp:cNvSpPr/>
      </dsp:nvSpPr>
      <dsp:spPr>
        <a:xfrm>
          <a:off x="1359090" y="1471380"/>
          <a:ext cx="7791584" cy="1176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534" tIns="124534" rIns="124534" bIns="12453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 dirty="0"/>
            <a:t>Qual é a necessidade desta solução?</a:t>
          </a:r>
          <a:endParaRPr lang="en-US" sz="2500" kern="1200" dirty="0"/>
        </a:p>
      </dsp:txBody>
      <dsp:txXfrm>
        <a:off x="1359090" y="1471380"/>
        <a:ext cx="7791584" cy="1176702"/>
      </dsp:txXfrm>
    </dsp:sp>
    <dsp:sp modelId="{85B18A26-A28E-4745-A208-D63D4C2B8C99}">
      <dsp:nvSpPr>
        <dsp:cNvPr id="0" name=""/>
        <dsp:cNvSpPr/>
      </dsp:nvSpPr>
      <dsp:spPr>
        <a:xfrm>
          <a:off x="0" y="2942258"/>
          <a:ext cx="9150675" cy="11767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11B66-B24F-4864-95CD-2F92CB214F99}">
      <dsp:nvSpPr>
        <dsp:cNvPr id="0" name=""/>
        <dsp:cNvSpPr/>
      </dsp:nvSpPr>
      <dsp:spPr>
        <a:xfrm>
          <a:off x="355952" y="3207016"/>
          <a:ext cx="647186" cy="6471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57C1BC-8F1E-4AD3-9CDC-53097447FB64}">
      <dsp:nvSpPr>
        <dsp:cNvPr id="0" name=""/>
        <dsp:cNvSpPr/>
      </dsp:nvSpPr>
      <dsp:spPr>
        <a:xfrm>
          <a:off x="1359090" y="2942258"/>
          <a:ext cx="7791584" cy="1176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534" tIns="124534" rIns="124534" bIns="12453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 dirty="0"/>
            <a:t>Qual é o objetivo final deste projeto?</a:t>
          </a:r>
          <a:endParaRPr lang="en-US" sz="2500" kern="1200" dirty="0"/>
        </a:p>
      </dsp:txBody>
      <dsp:txXfrm>
        <a:off x="1359090" y="2942258"/>
        <a:ext cx="7791584" cy="11767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F9603E-6B12-4553-AC90-F4760180A56A}">
      <dsp:nvSpPr>
        <dsp:cNvPr id="0" name=""/>
        <dsp:cNvSpPr/>
      </dsp:nvSpPr>
      <dsp:spPr>
        <a:xfrm>
          <a:off x="868763" y="1175536"/>
          <a:ext cx="1240747" cy="12407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28DC10-F98A-4879-A23B-E90B0DB407D5}">
      <dsp:nvSpPr>
        <dsp:cNvPr id="0" name=""/>
        <dsp:cNvSpPr/>
      </dsp:nvSpPr>
      <dsp:spPr>
        <a:xfrm>
          <a:off x="110528" y="2762349"/>
          <a:ext cx="27572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/>
            <a:t>Ampliação da eficácia da Cibersegurança</a:t>
          </a:r>
          <a:endParaRPr lang="en-US" sz="2000" kern="1200" dirty="0"/>
        </a:p>
      </dsp:txBody>
      <dsp:txXfrm>
        <a:off x="110528" y="2762349"/>
        <a:ext cx="2757216" cy="720000"/>
      </dsp:txXfrm>
    </dsp:sp>
    <dsp:sp modelId="{491905FE-1023-4175-92DF-A2F351FBEF61}">
      <dsp:nvSpPr>
        <dsp:cNvPr id="0" name=""/>
        <dsp:cNvSpPr/>
      </dsp:nvSpPr>
      <dsp:spPr>
        <a:xfrm>
          <a:off x="4108492" y="1175536"/>
          <a:ext cx="1240747" cy="12407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3D55CA-5E05-48CC-A122-11817014EEA8}">
      <dsp:nvSpPr>
        <dsp:cNvPr id="0" name=""/>
        <dsp:cNvSpPr/>
      </dsp:nvSpPr>
      <dsp:spPr>
        <a:xfrm>
          <a:off x="3350258" y="2762349"/>
          <a:ext cx="27572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/>
            <a:t>Evolução da experiência profissional</a:t>
          </a:r>
          <a:endParaRPr lang="en-US" sz="2000" kern="1200" dirty="0"/>
        </a:p>
      </dsp:txBody>
      <dsp:txXfrm>
        <a:off x="3350258" y="2762349"/>
        <a:ext cx="2757216" cy="720000"/>
      </dsp:txXfrm>
    </dsp:sp>
    <dsp:sp modelId="{A11CC7E5-76FD-4B21-B31C-2BB6727B597A}">
      <dsp:nvSpPr>
        <dsp:cNvPr id="0" name=""/>
        <dsp:cNvSpPr/>
      </dsp:nvSpPr>
      <dsp:spPr>
        <a:xfrm>
          <a:off x="7348222" y="1175536"/>
          <a:ext cx="1240747" cy="12407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F80A07-4F6D-4393-B340-6AECC0672350}">
      <dsp:nvSpPr>
        <dsp:cNvPr id="0" name=""/>
        <dsp:cNvSpPr/>
      </dsp:nvSpPr>
      <dsp:spPr>
        <a:xfrm>
          <a:off x="6589987" y="2762349"/>
          <a:ext cx="27572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/>
            <a:t>Otimizar a gestão de recursos</a:t>
          </a:r>
          <a:endParaRPr lang="en-US" sz="2000" kern="1200" dirty="0"/>
        </a:p>
      </dsp:txBody>
      <dsp:txXfrm>
        <a:off x="6589987" y="2762349"/>
        <a:ext cx="2757216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F9603E-6B12-4553-AC90-F4760180A56A}">
      <dsp:nvSpPr>
        <dsp:cNvPr id="0" name=""/>
        <dsp:cNvSpPr/>
      </dsp:nvSpPr>
      <dsp:spPr>
        <a:xfrm>
          <a:off x="2253858" y="9285"/>
          <a:ext cx="1908562" cy="190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28DC10-F98A-4879-A23B-E90B0DB407D5}">
      <dsp:nvSpPr>
        <dsp:cNvPr id="0" name=""/>
        <dsp:cNvSpPr/>
      </dsp:nvSpPr>
      <dsp:spPr>
        <a:xfrm>
          <a:off x="1087514" y="2381985"/>
          <a:ext cx="424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/>
            <a:t>Reduzir o número de colaboradores</a:t>
          </a:r>
          <a:endParaRPr lang="en-US" sz="2200" kern="1200" dirty="0"/>
        </a:p>
      </dsp:txBody>
      <dsp:txXfrm>
        <a:off x="1087514" y="2381985"/>
        <a:ext cx="42412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B3510F-8CFF-433F-9287-EFCF6FFC44D6}">
      <dsp:nvSpPr>
        <dsp:cNvPr id="0" name=""/>
        <dsp:cNvSpPr/>
      </dsp:nvSpPr>
      <dsp:spPr>
        <a:xfrm>
          <a:off x="48" y="59553"/>
          <a:ext cx="4624471" cy="691200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b="1" kern="1200" dirty="0">
              <a:solidFill>
                <a:schemeClr val="tx1"/>
              </a:solidFill>
            </a:rPr>
            <a:t>Investigação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48" y="59553"/>
        <a:ext cx="4624471" cy="691200"/>
      </dsp:txXfrm>
    </dsp:sp>
    <dsp:sp modelId="{46FC72A1-CDE4-4124-8BBF-14CC4470DC43}">
      <dsp:nvSpPr>
        <dsp:cNvPr id="0" name=""/>
        <dsp:cNvSpPr/>
      </dsp:nvSpPr>
      <dsp:spPr>
        <a:xfrm>
          <a:off x="48" y="763845"/>
          <a:ext cx="4624471" cy="400220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400" b="0" i="0" u="none" kern="1200" dirty="0"/>
            <a:t>Investigação de comportamentos que resultaram na infeção de sistemas com malware, detetando padrões complexos com IA</a:t>
          </a:r>
          <a:endParaRPr lang="en-US" sz="2400" kern="1200" dirty="0"/>
        </a:p>
      </dsp:txBody>
      <dsp:txXfrm>
        <a:off x="48" y="763845"/>
        <a:ext cx="4624471" cy="4002209"/>
      </dsp:txXfrm>
    </dsp:sp>
    <dsp:sp modelId="{B95DEC62-C670-4700-AF7F-D4E4348764CE}">
      <dsp:nvSpPr>
        <dsp:cNvPr id="0" name=""/>
        <dsp:cNvSpPr/>
      </dsp:nvSpPr>
      <dsp:spPr>
        <a:xfrm>
          <a:off x="5271993" y="59553"/>
          <a:ext cx="4624471" cy="691200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b="1" kern="1200" dirty="0">
              <a:solidFill>
                <a:schemeClr val="tx1"/>
              </a:solidFill>
            </a:rPr>
            <a:t>Identificação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5271993" y="59553"/>
        <a:ext cx="4624471" cy="691200"/>
      </dsp:txXfrm>
    </dsp:sp>
    <dsp:sp modelId="{450D384A-04C6-4875-ADC9-03DD5BD1F398}">
      <dsp:nvSpPr>
        <dsp:cNvPr id="0" name=""/>
        <dsp:cNvSpPr/>
      </dsp:nvSpPr>
      <dsp:spPr>
        <a:xfrm>
          <a:off x="5271945" y="763845"/>
          <a:ext cx="4624471" cy="400220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400" kern="1200" dirty="0"/>
            <a:t>A análise dos registos de sistemas (</a:t>
          </a:r>
          <a:r>
            <a:rPr lang="pt-PT" sz="2400" kern="1200" dirty="0" err="1"/>
            <a:t>logs</a:t>
          </a:r>
          <a:r>
            <a:rPr lang="pt-PT" sz="2400" kern="1200" dirty="0"/>
            <a:t>) permite identificar atividades suspeitas e outliers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PT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400" kern="1200" dirty="0"/>
            <a:t>A grande quantidade de dados torna a análise manual impossível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PT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400" kern="1200" dirty="0"/>
            <a:t>Uso de Machine Learning</a:t>
          </a:r>
        </a:p>
      </dsp:txBody>
      <dsp:txXfrm>
        <a:off x="5271945" y="763845"/>
        <a:ext cx="4624471" cy="40022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B3510F-8CFF-433F-9287-EFCF6FFC44D6}">
      <dsp:nvSpPr>
        <dsp:cNvPr id="0" name=""/>
        <dsp:cNvSpPr/>
      </dsp:nvSpPr>
      <dsp:spPr>
        <a:xfrm>
          <a:off x="9574" y="174041"/>
          <a:ext cx="4624471" cy="1072501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b="1" kern="1200" dirty="0">
              <a:solidFill>
                <a:schemeClr val="tx1"/>
              </a:solidFill>
            </a:rPr>
            <a:t>Relatórios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9574" y="174041"/>
        <a:ext cx="4624471" cy="1072501"/>
      </dsp:txXfrm>
    </dsp:sp>
    <dsp:sp modelId="{46FC72A1-CDE4-4124-8BBF-14CC4470DC43}">
      <dsp:nvSpPr>
        <dsp:cNvPr id="0" name=""/>
        <dsp:cNvSpPr/>
      </dsp:nvSpPr>
      <dsp:spPr>
        <a:xfrm>
          <a:off x="48" y="1267515"/>
          <a:ext cx="4624471" cy="28108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342900" lvl="1" indent="-34290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Char char="•"/>
          </a:pPr>
          <a:r>
            <a:rPr lang="pt-PT" sz="2200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Aprimorar relatórios com nova informação</a:t>
          </a:r>
        </a:p>
        <a:p>
          <a:pPr marL="342900" lvl="1" indent="-34290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Char char="•"/>
          </a:pPr>
          <a:r>
            <a:rPr lang="pt-PT" sz="2200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Passar menos tempo na criação de relatórios</a:t>
          </a:r>
        </a:p>
        <a:p>
          <a:pPr marL="228600" lvl="1" indent="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300" kern="1200" dirty="0"/>
        </a:p>
      </dsp:txBody>
      <dsp:txXfrm>
        <a:off x="48" y="1267515"/>
        <a:ext cx="4624471" cy="2810880"/>
      </dsp:txXfrm>
    </dsp:sp>
    <dsp:sp modelId="{B95DEC62-C670-4700-AF7F-D4E4348764CE}">
      <dsp:nvSpPr>
        <dsp:cNvPr id="0" name=""/>
        <dsp:cNvSpPr/>
      </dsp:nvSpPr>
      <dsp:spPr>
        <a:xfrm>
          <a:off x="5271945" y="174041"/>
          <a:ext cx="4624471" cy="1072501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b="1" kern="1200" dirty="0">
              <a:solidFill>
                <a:schemeClr val="tx1"/>
              </a:solidFill>
            </a:rPr>
            <a:t>Pesquisa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5271945" y="174041"/>
        <a:ext cx="4624471" cy="1072501"/>
      </dsp:txXfrm>
    </dsp:sp>
    <dsp:sp modelId="{450D384A-04C6-4875-ADC9-03DD5BD1F398}">
      <dsp:nvSpPr>
        <dsp:cNvPr id="0" name=""/>
        <dsp:cNvSpPr/>
      </dsp:nvSpPr>
      <dsp:spPr>
        <a:xfrm>
          <a:off x="5271945" y="1267515"/>
          <a:ext cx="4624471" cy="28108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342900" lvl="1" indent="-34290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Char char="•"/>
          </a:pPr>
          <a:r>
            <a:rPr lang="pt-PT" sz="2200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Análise aprofundada das atividades suspeitas e malware</a:t>
          </a:r>
        </a:p>
        <a:p>
          <a:pPr marL="342900" lvl="1" indent="-34290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Char char="•"/>
          </a:pPr>
          <a:r>
            <a:rPr lang="pt-PT" sz="2200" kern="1200" dirty="0" err="1">
              <a:solidFill>
                <a:prstClr val="black"/>
              </a:solidFill>
              <a:latin typeface="Univers Light"/>
              <a:ea typeface="+mn-ea"/>
              <a:cs typeface="+mn-cs"/>
            </a:rPr>
            <a:t>Chatbots</a:t>
          </a:r>
          <a:r>
            <a:rPr lang="pt-PT" sz="2200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 com capacidade de fornecer respostas contextuais durante investigações em tempo real</a:t>
          </a:r>
        </a:p>
      </dsp:txBody>
      <dsp:txXfrm>
        <a:off x="5271945" y="1267515"/>
        <a:ext cx="4624471" cy="28108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B3510F-8CFF-433F-9287-EFCF6FFC44D6}">
      <dsp:nvSpPr>
        <dsp:cNvPr id="0" name=""/>
        <dsp:cNvSpPr/>
      </dsp:nvSpPr>
      <dsp:spPr>
        <a:xfrm>
          <a:off x="0" y="469756"/>
          <a:ext cx="9896465" cy="303944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b="1" kern="1200" dirty="0">
              <a:solidFill>
                <a:schemeClr val="tx1"/>
              </a:solidFill>
            </a:rPr>
            <a:t>Misinformation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0" y="469756"/>
        <a:ext cx="9896465" cy="303944"/>
      </dsp:txXfrm>
    </dsp:sp>
    <dsp:sp modelId="{46FC72A1-CDE4-4124-8BBF-14CC4470DC43}">
      <dsp:nvSpPr>
        <dsp:cNvPr id="0" name=""/>
        <dsp:cNvSpPr/>
      </dsp:nvSpPr>
      <dsp:spPr>
        <a:xfrm>
          <a:off x="0" y="809707"/>
          <a:ext cx="9896465" cy="30640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342900" lvl="1" indent="-342900" algn="ctr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None/>
          </a:pPr>
          <a:r>
            <a:rPr lang="pt-PT" sz="2400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Informação incorreta</a:t>
          </a:r>
        </a:p>
        <a:p>
          <a:pPr marL="342900" lvl="1" indent="-34290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None/>
          </a:pPr>
          <a:r>
            <a:rPr lang="pt-PT" sz="2200" b="1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Alucinações</a:t>
          </a:r>
        </a:p>
        <a:p>
          <a:pPr marL="342900" lvl="1" indent="-34290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Char char="•"/>
          </a:pPr>
          <a:r>
            <a:rPr lang="pt-PT" sz="2200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Informação falsa ou inventada pela IA generativa, </a:t>
          </a:r>
          <a:r>
            <a:rPr lang="pt-PT" sz="2200" kern="1200" dirty="0" err="1">
              <a:solidFill>
                <a:prstClr val="black"/>
              </a:solidFill>
              <a:latin typeface="Univers Light"/>
              <a:ea typeface="+mn-ea"/>
              <a:cs typeface="+mn-cs"/>
            </a:rPr>
            <a:t>LLMs</a:t>
          </a:r>
          <a:r>
            <a:rPr lang="pt-PT" sz="2200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 e </a:t>
          </a:r>
          <a:r>
            <a:rPr lang="pt-PT" sz="2200" kern="1200" dirty="0" err="1">
              <a:solidFill>
                <a:prstClr val="black"/>
              </a:solidFill>
              <a:latin typeface="Univers Light"/>
              <a:ea typeface="+mn-ea"/>
              <a:cs typeface="+mn-cs"/>
            </a:rPr>
            <a:t>chatbots</a:t>
          </a:r>
          <a:endParaRPr lang="pt-PT" sz="2200" kern="1200" dirty="0">
            <a:solidFill>
              <a:prstClr val="black"/>
            </a:solidFill>
            <a:latin typeface="Univers Light"/>
            <a:ea typeface="+mn-ea"/>
            <a:cs typeface="+mn-cs"/>
          </a:endParaRPr>
        </a:p>
        <a:p>
          <a:pPr marL="342900" lvl="1" indent="-34290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Char char="•"/>
          </a:pPr>
          <a:r>
            <a:rPr lang="pt-PT" sz="2200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A tomada de decisões a partir dessa informação pode ter graves consequências</a:t>
          </a:r>
        </a:p>
        <a:p>
          <a:pPr marL="228600" lvl="1" indent="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PT" sz="2600" kern="1200" dirty="0"/>
        </a:p>
      </dsp:txBody>
      <dsp:txXfrm>
        <a:off x="0" y="809707"/>
        <a:ext cx="9896465" cy="30640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B3510F-8CFF-433F-9287-EFCF6FFC44D6}">
      <dsp:nvSpPr>
        <dsp:cNvPr id="0" name=""/>
        <dsp:cNvSpPr/>
      </dsp:nvSpPr>
      <dsp:spPr>
        <a:xfrm>
          <a:off x="9574" y="26896"/>
          <a:ext cx="4624471" cy="809375"/>
        </a:xfrm>
        <a:prstGeom prst="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b="1" kern="1200" dirty="0"/>
            <a:t>Social Engineering</a:t>
          </a:r>
          <a:endParaRPr lang="en-US" sz="2400" kern="1200" dirty="0"/>
        </a:p>
      </dsp:txBody>
      <dsp:txXfrm>
        <a:off x="9574" y="26896"/>
        <a:ext cx="4624471" cy="809375"/>
      </dsp:txXfrm>
    </dsp:sp>
    <dsp:sp modelId="{46FC72A1-CDE4-4124-8BBF-14CC4470DC43}">
      <dsp:nvSpPr>
        <dsp:cNvPr id="0" name=""/>
        <dsp:cNvSpPr/>
      </dsp:nvSpPr>
      <dsp:spPr>
        <a:xfrm>
          <a:off x="48" y="789602"/>
          <a:ext cx="4624471" cy="355664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PT" sz="2400" b="1" kern="1200" dirty="0" err="1">
              <a:solidFill>
                <a:schemeClr val="tx1"/>
              </a:solidFill>
              <a:latin typeface="+mn-lt"/>
              <a:ea typeface="+mn-ea"/>
              <a:cs typeface="+mn-cs"/>
            </a:rPr>
            <a:t>Phishing</a:t>
          </a:r>
          <a:endParaRPr lang="pt-PT" sz="24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  <a:p>
          <a:pPr marL="342900" lvl="1" indent="-34290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Char char="•"/>
          </a:pPr>
          <a:r>
            <a:rPr lang="pt-PT" sz="2200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Tentativa de roubar informações confidenciais para venda ou uso ilícito.</a:t>
          </a:r>
        </a:p>
        <a:p>
          <a:pPr marL="342900" lvl="1" indent="-34290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None/>
          </a:pPr>
          <a:r>
            <a:rPr lang="pt-PT" sz="2200" b="1" kern="1200" dirty="0">
              <a:solidFill>
                <a:schemeClr val="tx1"/>
              </a:solidFill>
              <a:latin typeface="Univers Light"/>
              <a:ea typeface="+mn-ea"/>
              <a:cs typeface="+mn-cs"/>
            </a:rPr>
            <a:t>   Deep </a:t>
          </a:r>
          <a:r>
            <a:rPr lang="pt-PT" sz="2200" b="1" kern="1200" dirty="0" err="1">
              <a:solidFill>
                <a:schemeClr val="tx1"/>
              </a:solidFill>
              <a:latin typeface="Univers Light"/>
              <a:ea typeface="+mn-ea"/>
              <a:cs typeface="+mn-cs"/>
            </a:rPr>
            <a:t>Fakes</a:t>
          </a:r>
          <a:endParaRPr lang="pt-PT" sz="2200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  <a:p>
          <a:pPr marL="342900" lvl="2" indent="-34290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Char char="•"/>
          </a:pPr>
          <a:r>
            <a:rPr lang="pt-PT" sz="2200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 Personificar alguém usando a sua voz e/ou imagem gerada por IA.</a:t>
          </a:r>
        </a:p>
      </dsp:txBody>
      <dsp:txXfrm>
        <a:off x="48" y="789602"/>
        <a:ext cx="4624471" cy="3556643"/>
      </dsp:txXfrm>
    </dsp:sp>
    <dsp:sp modelId="{B95DEC62-C670-4700-AF7F-D4E4348764CE}">
      <dsp:nvSpPr>
        <dsp:cNvPr id="0" name=""/>
        <dsp:cNvSpPr/>
      </dsp:nvSpPr>
      <dsp:spPr>
        <a:xfrm>
          <a:off x="5271945" y="43774"/>
          <a:ext cx="4624471" cy="809375"/>
        </a:xfrm>
        <a:prstGeom prst="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b="1" kern="1200" dirty="0"/>
            <a:t>Malware</a:t>
          </a:r>
          <a:endParaRPr lang="en-US" sz="2400" kern="1200" dirty="0"/>
        </a:p>
      </dsp:txBody>
      <dsp:txXfrm>
        <a:off x="5271945" y="43774"/>
        <a:ext cx="4624471" cy="809375"/>
      </dsp:txXfrm>
    </dsp:sp>
    <dsp:sp modelId="{450D384A-04C6-4875-ADC9-03DD5BD1F398}">
      <dsp:nvSpPr>
        <dsp:cNvPr id="0" name=""/>
        <dsp:cNvSpPr/>
      </dsp:nvSpPr>
      <dsp:spPr>
        <a:xfrm>
          <a:off x="5271945" y="840238"/>
          <a:ext cx="4624471" cy="348912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342900" lvl="1" indent="-34290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Char char="•"/>
          </a:pPr>
          <a:r>
            <a:rPr lang="pt-PT" sz="2200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Desenvolvimento acelerado de malware com IA.</a:t>
          </a:r>
        </a:p>
        <a:p>
          <a:pPr marL="342900" lvl="1" indent="-34290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Char char="•"/>
          </a:pPr>
          <a:r>
            <a:rPr lang="pt-PT" sz="2200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Malwares e backdoors em código gerado por IA.</a:t>
          </a:r>
        </a:p>
      </dsp:txBody>
      <dsp:txXfrm>
        <a:off x="5271945" y="840238"/>
        <a:ext cx="4624471" cy="348912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B3510F-8CFF-433F-9287-EFCF6FFC44D6}">
      <dsp:nvSpPr>
        <dsp:cNvPr id="0" name=""/>
        <dsp:cNvSpPr/>
      </dsp:nvSpPr>
      <dsp:spPr>
        <a:xfrm>
          <a:off x="0" y="117041"/>
          <a:ext cx="9896465" cy="967464"/>
        </a:xfrm>
        <a:prstGeom prst="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b="1" kern="1200" dirty="0"/>
            <a:t>Disinformation</a:t>
          </a:r>
          <a:endParaRPr lang="en-US" sz="2400" kern="1200" dirty="0"/>
        </a:p>
      </dsp:txBody>
      <dsp:txXfrm>
        <a:off x="0" y="117041"/>
        <a:ext cx="9896465" cy="967464"/>
      </dsp:txXfrm>
    </dsp:sp>
    <dsp:sp modelId="{46FC72A1-CDE4-4124-8BBF-14CC4470DC43}">
      <dsp:nvSpPr>
        <dsp:cNvPr id="0" name=""/>
        <dsp:cNvSpPr/>
      </dsp:nvSpPr>
      <dsp:spPr>
        <a:xfrm>
          <a:off x="0" y="977838"/>
          <a:ext cx="9896465" cy="1800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0" algn="ctr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PT" sz="2200" kern="1200" dirty="0"/>
            <a:t>Informação incorreta </a:t>
          </a:r>
          <a:r>
            <a:rPr lang="pt-PT" sz="2200" b="1" kern="1200" dirty="0"/>
            <a:t>deliberada</a:t>
          </a:r>
        </a:p>
        <a:p>
          <a:pPr marL="228600" lvl="1" indent="0" algn="ctr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pt-PT" sz="2200" b="1" kern="1200" dirty="0"/>
        </a:p>
        <a:p>
          <a:pPr marL="228600" lvl="1" indent="0" algn="ctr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pt-PT" sz="2200" b="1" kern="1200" dirty="0"/>
        </a:p>
        <a:p>
          <a:pPr marL="342900" lvl="1" indent="-34290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None/>
          </a:pPr>
          <a:r>
            <a:rPr lang="pt-PT" sz="2400" b="1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Infestação do corpo de conhecimento </a:t>
          </a:r>
          <a:r>
            <a:rPr lang="pt-PT" sz="2400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com informação falsa.</a:t>
          </a:r>
          <a:endParaRPr lang="pt-PT" sz="2200" kern="1200" dirty="0">
            <a:solidFill>
              <a:prstClr val="black"/>
            </a:solidFill>
            <a:latin typeface="Univers Light"/>
            <a:ea typeface="+mn-ea"/>
            <a:cs typeface="+mn-cs"/>
          </a:endParaRPr>
        </a:p>
      </dsp:txBody>
      <dsp:txXfrm>
        <a:off x="0" y="977838"/>
        <a:ext cx="9896465" cy="18007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A50702-3C68-4B14-B819-72B57D27F9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6437"/>
          </a:xfrm>
          <a:prstGeom prst="rect">
            <a:avLst/>
          </a:prstGeom>
        </p:spPr>
        <p:txBody>
          <a:bodyPr vert="horz" lIns="94741" tIns="47370" rIns="94741" bIns="4737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0F4880-E690-44D0-8356-A9E7BDBAB0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797246" y="0"/>
            <a:ext cx="4434999" cy="356437"/>
          </a:xfrm>
          <a:prstGeom prst="rect">
            <a:avLst/>
          </a:prstGeom>
        </p:spPr>
        <p:txBody>
          <a:bodyPr vert="horz" lIns="94741" tIns="47370" rIns="94741" bIns="47370" rtlCol="0"/>
          <a:lstStyle>
            <a:lvl1pPr algn="r">
              <a:defRPr sz="1200"/>
            </a:lvl1pPr>
          </a:lstStyle>
          <a:p>
            <a:fld id="{4BE6205E-B305-4B90-9534-3C5E99A0275E}" type="datetimeFigureOut">
              <a:rPr lang="en-US" smtClean="0"/>
              <a:t>9/10/2024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B4ACF6-39FD-4B08-A7D5-5BFDC37B46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747628"/>
            <a:ext cx="4434999" cy="356436"/>
          </a:xfrm>
          <a:prstGeom prst="rect">
            <a:avLst/>
          </a:prstGeom>
        </p:spPr>
        <p:txBody>
          <a:bodyPr vert="horz" lIns="94741" tIns="47370" rIns="94741" bIns="4737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C9FD2-2C57-4DE7-8EA4-86DEE80B98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797246" y="6747628"/>
            <a:ext cx="4434999" cy="356436"/>
          </a:xfrm>
          <a:prstGeom prst="rect">
            <a:avLst/>
          </a:prstGeom>
        </p:spPr>
        <p:txBody>
          <a:bodyPr vert="horz" lIns="94741" tIns="47370" rIns="94741" bIns="47370" rtlCol="0" anchor="b"/>
          <a:lstStyle>
            <a:lvl1pPr algn="r">
              <a:defRPr sz="1200"/>
            </a:lvl1pPr>
          </a:lstStyle>
          <a:p>
            <a:fld id="{00AC623C-86E0-4A85-83FB-F4A716956F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55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6437"/>
          </a:xfrm>
          <a:prstGeom prst="rect">
            <a:avLst/>
          </a:prstGeom>
        </p:spPr>
        <p:txBody>
          <a:bodyPr vert="horz" lIns="94741" tIns="47370" rIns="94741" bIns="4737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7246" y="0"/>
            <a:ext cx="4434999" cy="356437"/>
          </a:xfrm>
          <a:prstGeom prst="rect">
            <a:avLst/>
          </a:prstGeom>
        </p:spPr>
        <p:txBody>
          <a:bodyPr vert="horz" lIns="94741" tIns="47370" rIns="94741" bIns="47370" rtlCol="0"/>
          <a:lstStyle>
            <a:lvl1pPr algn="r">
              <a:defRPr sz="1200"/>
            </a:lvl1pPr>
          </a:lstStyle>
          <a:p>
            <a:fld id="{233722F1-E430-42A1-A473-1759336AECCE}" type="datetimeFigureOut">
              <a:rPr lang="en-US" smtClean="0"/>
              <a:t>9/10/2024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41" tIns="47370" rIns="94741" bIns="4737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462" y="3418831"/>
            <a:ext cx="8187690" cy="2797224"/>
          </a:xfrm>
          <a:prstGeom prst="rect">
            <a:avLst/>
          </a:prstGeom>
        </p:spPr>
        <p:txBody>
          <a:bodyPr vert="horz" lIns="94741" tIns="47370" rIns="94741" bIns="4737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7628"/>
            <a:ext cx="4434999" cy="356436"/>
          </a:xfrm>
          <a:prstGeom prst="rect">
            <a:avLst/>
          </a:prstGeom>
        </p:spPr>
        <p:txBody>
          <a:bodyPr vert="horz" lIns="94741" tIns="47370" rIns="94741" bIns="4737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7246" y="6747628"/>
            <a:ext cx="4434999" cy="356436"/>
          </a:xfrm>
          <a:prstGeom prst="rect">
            <a:avLst/>
          </a:prstGeom>
        </p:spPr>
        <p:txBody>
          <a:bodyPr vert="horz" lIns="94741" tIns="47370" rIns="94741" bIns="47370" rtlCol="0" anchor="b"/>
          <a:lstStyle>
            <a:lvl1pPr algn="r">
              <a:defRPr sz="1200"/>
            </a:lvl1pPr>
          </a:lstStyle>
          <a:p>
            <a:fld id="{C37D7554-D10C-4E29-B8E6-BB7111FA61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34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00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760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4482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2699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2736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4790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363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9769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8508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8661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5358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00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093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9208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5854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5772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7410">
              <a:defRPr/>
            </a:pP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2484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5398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7410">
              <a:defRPr/>
            </a:pP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6217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7410">
              <a:defRPr/>
            </a:pP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0034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7410">
              <a:defRPr/>
            </a:pP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9584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7410">
              <a:defRPr/>
            </a:pP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202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7617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742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0574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565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0891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1303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4987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1644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8999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97180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7615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44149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686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8517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539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25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183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993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 desenvolvimento foi organizado em duas abordagens principais: a primeira voltada para a classificação binária dos comportamentos de condução 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0408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172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5" y="690511"/>
            <a:ext cx="5185821" cy="5253089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8455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468814" y="2057400"/>
            <a:ext cx="3091027" cy="386753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able Placeholder 13">
            <a:extLst>
              <a:ext uri="{FF2B5EF4-FFF2-40B4-BE49-F238E27FC236}">
                <a16:creationId xmlns:a16="http://schemas.microsoft.com/office/drawing/2014/main" id="{EA708189-1532-1BDD-104F-4D8556146CEE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097463" y="2051976"/>
            <a:ext cx="6180137" cy="386753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6E0EC71B-95A1-C740-6B1F-F8DF02E2D1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B71BD9-AFB4-5A5F-0947-ED46B9139C1B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140E6-95BA-0057-1950-4E8156CDB21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340929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2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0AB10A-3CAB-D4C0-3CB1-401461802B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468814" y="2066731"/>
            <a:ext cx="6452876" cy="3867538"/>
          </a:xfrm>
        </p:spPr>
        <p:txBody>
          <a:bodyPr lIns="0">
            <a:norm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sz="2000"/>
            </a:lvl1pPr>
            <a:lvl2pPr>
              <a:lnSpc>
                <a:spcPct val="100000"/>
              </a:lnSpc>
              <a:spcAft>
                <a:spcPts val="600"/>
              </a:spcAft>
              <a:defRPr sz="2000"/>
            </a:lvl2pPr>
            <a:lvl3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20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7DBA8ADB-B20F-8404-46AB-AF67E25C7C7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169196" y="2066731"/>
            <a:ext cx="3108391" cy="386753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814D5F7-E70A-5F97-5C8F-95B9E1B6D49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9C273F-0FE7-F820-08FF-30575506AF1A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42610C-D7A3-62FD-BBDC-9A48A91E3DC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852814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CB43608F-0A38-CF4A-4B3B-F1212E786FD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487488" y="2057400"/>
            <a:ext cx="9790112" cy="38862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5DA3688-07D1-82D9-6818-C95E9A69C2F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B2F309-EAE1-242B-3798-1A86B607F8E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6EAD7F-14E2-32C0-CE92-29B8FB1B24F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2691357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4" y="690511"/>
            <a:ext cx="4964671" cy="5253089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D608249-3D60-D3B2-68C5-778D0EA18F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2286" y="690465"/>
            <a:ext cx="4784372" cy="5253089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374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5583" y="737115"/>
            <a:ext cx="4640418" cy="5407091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388461" y="737115"/>
            <a:ext cx="4449712" cy="5407091"/>
          </a:xfrm>
        </p:spPr>
        <p:txBody>
          <a:bodyPr lIns="0" tIns="0" rIns="0" bIns="0"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FF4BDC9-B1C6-BB8A-879A-FA643DD160D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D606B36-BC45-61DF-5BFE-18670B5BEEC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A770C27-E48E-448C-2656-D63DB5BA290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4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1278294"/>
            <a:ext cx="5000318" cy="490414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42169" y="-1"/>
            <a:ext cx="4635426" cy="68579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D4C23BBB-C2A0-C896-33D2-77BACBBBC87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D7E2C7D-5820-7B29-56A0-7163D20AE2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D7365B2-DEFD-B0D9-D738-27074DA325A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02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3508311"/>
            <a:ext cx="9923770" cy="1438762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600" y="0"/>
            <a:ext cx="10361995" cy="3429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D179113D-0374-3934-841E-56AD5AFCF9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53828" y="5228488"/>
            <a:ext cx="9923770" cy="13682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5F4F3A-2032-8C89-B025-E79D800070C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55D02B-8C89-7254-C7EE-FB85C70902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75C62C-B70E-4641-ACAB-D5F62AE042C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89942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22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5" y="503852"/>
            <a:ext cx="9150675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50153" y="2108722"/>
            <a:ext cx="8552264" cy="4119463"/>
          </a:xfr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DABAFC1-3E76-DCE6-3A6D-E0020C5BE8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700AB-C411-3D4B-76D7-9EA755C56F5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36448-0E65-626E-8895-AEC5A2AD31C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137359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07175C5-CB2F-2BAC-3704-54DCD1BF04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031" y="1068169"/>
            <a:ext cx="10115939" cy="2681549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01905E-33E7-852F-94E3-8E100B3D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4400" y="914400"/>
            <a:ext cx="10363200" cy="50292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7799F7-CBB1-9649-7D06-F7EEFD4F0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AFC5CA-DB29-4B8C-C004-72E4EC761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E3CB2D2A-7172-87CE-D493-DAF52D62EB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031" y="4027047"/>
            <a:ext cx="10115939" cy="176278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515AA9-D16B-CF05-8683-DB64DC018EE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40D238-CA7C-8A68-0CEC-FDFEEDBCDA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85529-C097-60BC-C905-1A567D8AA9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81399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53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4" y="2057401"/>
            <a:ext cx="4627186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668185" y="2057401"/>
            <a:ext cx="4609399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D40DF0B-6602-19D4-3110-4659C28780D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97ADB-4759-3D24-12A1-A7402ADA9C1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B2D3F5-3F71-BC98-F382-320CF73211F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2561720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3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C355854D-70C0-E6E1-2A0C-284D00A21AE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5" y="2057401"/>
            <a:ext cx="3068678" cy="4119463"/>
          </a:xfrm>
        </p:spPr>
        <p:txBody>
          <a:bodyPr lIns="0"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457200" indent="-32004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9144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3716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1828800" indent="-320040">
              <a:spcBef>
                <a:spcPts val="100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191727" y="2057401"/>
            <a:ext cx="6085857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7B331F9-6D4A-5020-969F-E961AF374E1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7E9B52-C7FA-581D-DC86-0F50E2E5617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B1D806-B302-A43F-C3C3-754CD573397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251423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and Content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57912CB-B8F8-1E65-094F-AD3220E6C79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03363" y="2061969"/>
            <a:ext cx="4592637" cy="48053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787262" y="2052736"/>
            <a:ext cx="4490320" cy="480059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809D86D-3DDE-CA24-4CAA-DF6944B9BC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C2FAE1-ED38-9D72-183F-240C5E976C2A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BF791-38D6-932F-46E0-8725AFEB61B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223610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82F216-62F1-7E0B-63FD-51C27CDAA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1F31D-B959-2AD8-9208-FF08B574D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2C8C7-5C6C-400B-AEC0-4D8178161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105D6-7B52-4B7D-9473-BCD571A93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r>
              <a:rPr lang="en-US" dirty="0"/>
              <a:t>Alberto Pingo | João Castro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EAA0A-7090-4FA3-AD1C-CD4570404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2136" y="5943601"/>
            <a:ext cx="968983" cy="651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spc="15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43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3" r:id="rId2"/>
    <p:sldLayoutId id="2147483692" r:id="rId3"/>
    <p:sldLayoutId id="2147483691" r:id="rId4"/>
    <p:sldLayoutId id="2147483690" r:id="rId5"/>
    <p:sldLayoutId id="2147483689" r:id="rId6"/>
    <p:sldLayoutId id="2147483688" r:id="rId7"/>
    <p:sldLayoutId id="2147483687" r:id="rId8"/>
    <p:sldLayoutId id="2147483686" r:id="rId9"/>
    <p:sldLayoutId id="2147483685" r:id="rId10"/>
    <p:sldLayoutId id="2147483684" r:id="rId11"/>
    <p:sldLayoutId id="2147483682" r:id="rId12"/>
    <p:sldLayoutId id="214748368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bm.com/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://www.enisa.europa.eu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54C9E-20FB-B999-9303-C71D1334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0874" y="2778745"/>
            <a:ext cx="8650251" cy="10230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AI Driving Classification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0D6CD9-BF09-9F35-6699-3F2AE0A5170F}"/>
              </a:ext>
            </a:extLst>
          </p:cNvPr>
          <p:cNvSpPr txBox="1"/>
          <p:nvPr/>
        </p:nvSpPr>
        <p:spPr>
          <a:xfrm>
            <a:off x="1317615" y="4990686"/>
            <a:ext cx="609750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100" b="1" dirty="0"/>
              <a:t>Projeto Informático 2023/2024</a:t>
            </a:r>
          </a:p>
        </p:txBody>
      </p:sp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B1201F4-E000-8E45-A082-AFB04EB3C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60" y="0"/>
            <a:ext cx="3299209" cy="13001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B07895-6565-9E52-B183-7DE8FAD4336C}"/>
              </a:ext>
            </a:extLst>
          </p:cNvPr>
          <p:cNvSpPr txBox="1"/>
          <p:nvPr/>
        </p:nvSpPr>
        <p:spPr>
          <a:xfrm>
            <a:off x="6311900" y="5406184"/>
            <a:ext cx="45609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cs typeface="Arial" panose="020B0604020202020204" pitchFamily="34" charset="0"/>
              </a:rPr>
              <a:t>Professora</a:t>
            </a:r>
            <a:r>
              <a:rPr lang="en-GB" dirty="0">
                <a:cs typeface="Arial" panose="020B0604020202020204" pitchFamily="34" charset="0"/>
              </a:rPr>
              <a:t> </a:t>
            </a:r>
            <a:r>
              <a:rPr lang="en-US" dirty="0" err="1"/>
              <a:t>Anabela</a:t>
            </a:r>
            <a:r>
              <a:rPr lang="en-US" dirty="0"/>
              <a:t> Moreira Bernardino</a:t>
            </a:r>
            <a:endParaRPr lang="en-GB" dirty="0">
              <a:cs typeface="Arial" panose="020B0604020202020204" pitchFamily="34" charset="0"/>
            </a:endParaRPr>
          </a:p>
          <a:p>
            <a:r>
              <a:rPr lang="en-GB" dirty="0">
                <a:cs typeface="Arial" panose="020B0604020202020204" pitchFamily="34" charset="0"/>
              </a:rPr>
              <a:t>Professor </a:t>
            </a:r>
            <a:r>
              <a:rPr lang="en-US" dirty="0" err="1"/>
              <a:t>Sílvio</a:t>
            </a:r>
            <a:r>
              <a:rPr lang="en-US" dirty="0"/>
              <a:t> </a:t>
            </a:r>
            <a:r>
              <a:rPr lang="en-US" dirty="0" err="1"/>
              <a:t>Priem</a:t>
            </a:r>
            <a:r>
              <a:rPr lang="en-US" dirty="0"/>
              <a:t> Mendes</a:t>
            </a:r>
          </a:p>
          <a:p>
            <a:r>
              <a:rPr lang="en-GB" dirty="0">
                <a:cs typeface="Arial" panose="020B0604020202020204" pitchFamily="34" charset="0"/>
              </a:rPr>
              <a:t>Professor</a:t>
            </a:r>
            <a:r>
              <a:rPr lang="en-US" dirty="0"/>
              <a:t> Paulo Jorge Gonçalves Loureiro</a:t>
            </a:r>
            <a:endParaRPr lang="en-GB" dirty="0"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15F6E3-AE93-61D8-37F0-7FDA6C9DC034}"/>
              </a:ext>
            </a:extLst>
          </p:cNvPr>
          <p:cNvSpPr txBox="1"/>
          <p:nvPr/>
        </p:nvSpPr>
        <p:spPr>
          <a:xfrm>
            <a:off x="1319123" y="5495142"/>
            <a:ext cx="33798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800" dirty="0"/>
              <a:t>Alberto Pingo | 2202145</a:t>
            </a:r>
          </a:p>
          <a:p>
            <a:r>
              <a:rPr lang="pt-PT" sz="1800" dirty="0"/>
              <a:t>João Castro | 2201781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4E586C-F6D4-3602-C181-2DB3A9C6915C}"/>
              </a:ext>
            </a:extLst>
          </p:cNvPr>
          <p:cNvSpPr txBox="1"/>
          <p:nvPr/>
        </p:nvSpPr>
        <p:spPr>
          <a:xfrm>
            <a:off x="6311900" y="4944519"/>
            <a:ext cx="20556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2400" b="1" dirty="0" err="1">
                <a:cs typeface="Arial" panose="020B0604020202020204" pitchFamily="34" charset="0"/>
              </a:rPr>
              <a:t>Orientadores</a:t>
            </a:r>
            <a:endParaRPr lang="en-GB" sz="18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822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3" name="Title 6">
            <a:extLst>
              <a:ext uri="{FF2B5EF4-FFF2-40B4-BE49-F238E27FC236}">
                <a16:creationId xmlns:a16="http://schemas.microsoft.com/office/drawing/2014/main" id="{034885E8-887E-707D-9C56-63152B0EB697}"/>
              </a:ext>
            </a:extLst>
          </p:cNvPr>
          <p:cNvSpPr txBox="1">
            <a:spLocks/>
          </p:cNvSpPr>
          <p:nvPr/>
        </p:nvSpPr>
        <p:spPr>
          <a:xfrm>
            <a:off x="4797033" y="101736"/>
            <a:ext cx="4803065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400" dirty="0"/>
              <a:t>Primeira Abordagem </a:t>
            </a:r>
            <a:endParaRPr lang="en-US" sz="2400" dirty="0"/>
          </a:p>
        </p:txBody>
      </p:sp>
      <p:pic>
        <p:nvPicPr>
          <p:cNvPr id="16" name="Picture 1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591715B-F183-FC11-DC4A-CEE25ED6F1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19" y="0"/>
            <a:ext cx="1796008" cy="707782"/>
          </a:xfrm>
          <a:prstGeom prst="rect">
            <a:avLst/>
          </a:prstGeom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E1E796CC-9394-7D7A-25BE-6DC3931F0C6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8619679" y="327161"/>
            <a:ext cx="2600325" cy="275846"/>
          </a:xfrm>
        </p:spPr>
        <p:txBody>
          <a:bodyPr/>
          <a:lstStyle/>
          <a:p>
            <a:pPr algn="r"/>
            <a:r>
              <a:rPr lang="en-US" dirty="0"/>
              <a:t>Alberto Pingo | João Castro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B5D3351E-DFDE-7278-2199-AA6AA9BCFED7}"/>
              </a:ext>
            </a:extLst>
          </p:cNvPr>
          <p:cNvSpPr txBox="1">
            <a:spLocks/>
          </p:cNvSpPr>
          <p:nvPr/>
        </p:nvSpPr>
        <p:spPr>
          <a:xfrm>
            <a:off x="8619679" y="91696"/>
            <a:ext cx="2600325" cy="2758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AI Driving Classification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0E7BD1-ECFE-B70B-5C97-C06F01ACA0EF}"/>
              </a:ext>
            </a:extLst>
          </p:cNvPr>
          <p:cNvSpPr/>
          <p:nvPr/>
        </p:nvSpPr>
        <p:spPr>
          <a:xfrm>
            <a:off x="4439142" y="5254032"/>
            <a:ext cx="1179428" cy="36512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BAA013-37F3-B3F3-A350-4A65FB1FB523}"/>
              </a:ext>
            </a:extLst>
          </p:cNvPr>
          <p:cNvSpPr/>
          <p:nvPr/>
        </p:nvSpPr>
        <p:spPr>
          <a:xfrm>
            <a:off x="6323727" y="5336627"/>
            <a:ext cx="1749678" cy="40917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pic>
        <p:nvPicPr>
          <p:cNvPr id="3" name="Imagem 4">
            <a:extLst>
              <a:ext uri="{FF2B5EF4-FFF2-40B4-BE49-F238E27FC236}">
                <a16:creationId xmlns:a16="http://schemas.microsoft.com/office/drawing/2014/main" id="{27516C0D-FAD6-6CB7-B84C-4F0FD15B475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47145" y="1435601"/>
            <a:ext cx="4803065" cy="39375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m 4">
            <a:extLst>
              <a:ext uri="{FF2B5EF4-FFF2-40B4-BE49-F238E27FC236}">
                <a16:creationId xmlns:a16="http://schemas.microsoft.com/office/drawing/2014/main" id="{FBDE749D-C763-48AA-A88D-E69150E8909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32"/>
          <a:stretch/>
        </p:blipFill>
        <p:spPr bwMode="auto">
          <a:xfrm>
            <a:off x="1104894" y="1435601"/>
            <a:ext cx="5620011" cy="378018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01058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3" name="Title 6">
            <a:extLst>
              <a:ext uri="{FF2B5EF4-FFF2-40B4-BE49-F238E27FC236}">
                <a16:creationId xmlns:a16="http://schemas.microsoft.com/office/drawing/2014/main" id="{034885E8-887E-707D-9C56-63152B0EB697}"/>
              </a:ext>
            </a:extLst>
          </p:cNvPr>
          <p:cNvSpPr txBox="1">
            <a:spLocks/>
          </p:cNvSpPr>
          <p:nvPr/>
        </p:nvSpPr>
        <p:spPr>
          <a:xfrm>
            <a:off x="4797033" y="101736"/>
            <a:ext cx="4803065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400" dirty="0"/>
              <a:t>Primeira Abordagem </a:t>
            </a:r>
            <a:endParaRPr lang="en-US" sz="2400" dirty="0"/>
          </a:p>
        </p:txBody>
      </p:sp>
      <p:pic>
        <p:nvPicPr>
          <p:cNvPr id="16" name="Picture 1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591715B-F183-FC11-DC4A-CEE25ED6F1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19" y="0"/>
            <a:ext cx="1796008" cy="707782"/>
          </a:xfrm>
          <a:prstGeom prst="rect">
            <a:avLst/>
          </a:prstGeom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E1E796CC-9394-7D7A-25BE-6DC3931F0C6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8619679" y="327161"/>
            <a:ext cx="2600325" cy="275846"/>
          </a:xfrm>
        </p:spPr>
        <p:txBody>
          <a:bodyPr/>
          <a:lstStyle/>
          <a:p>
            <a:pPr algn="r"/>
            <a:r>
              <a:rPr lang="en-US" dirty="0"/>
              <a:t>Alberto Pingo | João Castro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B5D3351E-DFDE-7278-2199-AA6AA9BCFED7}"/>
              </a:ext>
            </a:extLst>
          </p:cNvPr>
          <p:cNvSpPr txBox="1">
            <a:spLocks/>
          </p:cNvSpPr>
          <p:nvPr/>
        </p:nvSpPr>
        <p:spPr>
          <a:xfrm>
            <a:off x="8619679" y="91696"/>
            <a:ext cx="2600325" cy="2758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AI Driving Classification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0E7BD1-ECFE-B70B-5C97-C06F01ACA0EF}"/>
              </a:ext>
            </a:extLst>
          </p:cNvPr>
          <p:cNvSpPr/>
          <p:nvPr/>
        </p:nvSpPr>
        <p:spPr>
          <a:xfrm>
            <a:off x="4439142" y="5254032"/>
            <a:ext cx="1179428" cy="36512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BAA013-37F3-B3F3-A350-4A65FB1FB523}"/>
              </a:ext>
            </a:extLst>
          </p:cNvPr>
          <p:cNvSpPr/>
          <p:nvPr/>
        </p:nvSpPr>
        <p:spPr>
          <a:xfrm>
            <a:off x="6323727" y="5336627"/>
            <a:ext cx="1749678" cy="40917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pic>
        <p:nvPicPr>
          <p:cNvPr id="2" name="Picture 1" descr="A map with orange dots&#10;&#10;Description automatically generated">
            <a:extLst>
              <a:ext uri="{FF2B5EF4-FFF2-40B4-BE49-F238E27FC236}">
                <a16:creationId xmlns:a16="http://schemas.microsoft.com/office/drawing/2014/main" id="{17E65E6A-F352-A66F-7920-4E1022CCF6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1119" y="1354016"/>
            <a:ext cx="10220331" cy="436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278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3" name="Title 6">
            <a:extLst>
              <a:ext uri="{FF2B5EF4-FFF2-40B4-BE49-F238E27FC236}">
                <a16:creationId xmlns:a16="http://schemas.microsoft.com/office/drawing/2014/main" id="{034885E8-887E-707D-9C56-63152B0EB697}"/>
              </a:ext>
            </a:extLst>
          </p:cNvPr>
          <p:cNvSpPr txBox="1">
            <a:spLocks/>
          </p:cNvSpPr>
          <p:nvPr/>
        </p:nvSpPr>
        <p:spPr>
          <a:xfrm>
            <a:off x="4797033" y="101736"/>
            <a:ext cx="4803065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400" dirty="0"/>
              <a:t>Primeira Abordagem </a:t>
            </a:r>
            <a:endParaRPr lang="en-US" sz="2400" dirty="0"/>
          </a:p>
        </p:txBody>
      </p:sp>
      <p:pic>
        <p:nvPicPr>
          <p:cNvPr id="16" name="Picture 1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591715B-F183-FC11-DC4A-CEE25ED6F1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19" y="0"/>
            <a:ext cx="1796008" cy="707782"/>
          </a:xfrm>
          <a:prstGeom prst="rect">
            <a:avLst/>
          </a:prstGeom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E1E796CC-9394-7D7A-25BE-6DC3931F0C6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8619679" y="327161"/>
            <a:ext cx="2600325" cy="275846"/>
          </a:xfrm>
        </p:spPr>
        <p:txBody>
          <a:bodyPr/>
          <a:lstStyle/>
          <a:p>
            <a:pPr algn="r"/>
            <a:r>
              <a:rPr lang="en-US" dirty="0"/>
              <a:t>Alberto Pingo | João Castro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B5D3351E-DFDE-7278-2199-AA6AA9BCFED7}"/>
              </a:ext>
            </a:extLst>
          </p:cNvPr>
          <p:cNvSpPr txBox="1">
            <a:spLocks/>
          </p:cNvSpPr>
          <p:nvPr/>
        </p:nvSpPr>
        <p:spPr>
          <a:xfrm>
            <a:off x="8619679" y="91696"/>
            <a:ext cx="2600325" cy="2758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AI Driving Classification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0E7BD1-ECFE-B70B-5C97-C06F01ACA0EF}"/>
              </a:ext>
            </a:extLst>
          </p:cNvPr>
          <p:cNvSpPr/>
          <p:nvPr/>
        </p:nvSpPr>
        <p:spPr>
          <a:xfrm>
            <a:off x="4439142" y="5254032"/>
            <a:ext cx="1179428" cy="36512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BAA013-37F3-B3F3-A350-4A65FB1FB523}"/>
              </a:ext>
            </a:extLst>
          </p:cNvPr>
          <p:cNvSpPr/>
          <p:nvPr/>
        </p:nvSpPr>
        <p:spPr>
          <a:xfrm>
            <a:off x="6323727" y="5336627"/>
            <a:ext cx="1749678" cy="40917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pic>
        <p:nvPicPr>
          <p:cNvPr id="3" name="Imagem 1">
            <a:extLst>
              <a:ext uri="{FF2B5EF4-FFF2-40B4-BE49-F238E27FC236}">
                <a16:creationId xmlns:a16="http://schemas.microsoft.com/office/drawing/2014/main" id="{C1588246-D659-F52E-7676-8CEF18C8D9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97333" y="899196"/>
            <a:ext cx="3252788" cy="50596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5800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3" name="Title 6">
            <a:extLst>
              <a:ext uri="{FF2B5EF4-FFF2-40B4-BE49-F238E27FC236}">
                <a16:creationId xmlns:a16="http://schemas.microsoft.com/office/drawing/2014/main" id="{034885E8-887E-707D-9C56-63152B0EB697}"/>
              </a:ext>
            </a:extLst>
          </p:cNvPr>
          <p:cNvSpPr txBox="1">
            <a:spLocks/>
          </p:cNvSpPr>
          <p:nvPr/>
        </p:nvSpPr>
        <p:spPr>
          <a:xfrm>
            <a:off x="2472710" y="860043"/>
            <a:ext cx="2199226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dirty="0" err="1"/>
              <a:t>Stacked</a:t>
            </a:r>
            <a:r>
              <a:rPr lang="pt-PT" sz="2000" dirty="0"/>
              <a:t> LSTM</a:t>
            </a:r>
            <a:endParaRPr lang="en-US" sz="2000" dirty="0"/>
          </a:p>
        </p:txBody>
      </p:sp>
      <p:pic>
        <p:nvPicPr>
          <p:cNvPr id="16" name="Picture 1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591715B-F183-FC11-DC4A-CEE25ED6F1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19" y="0"/>
            <a:ext cx="1796008" cy="707782"/>
          </a:xfrm>
          <a:prstGeom prst="rect">
            <a:avLst/>
          </a:prstGeom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E1E796CC-9394-7D7A-25BE-6DC3931F0C6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8619679" y="327161"/>
            <a:ext cx="2600325" cy="275846"/>
          </a:xfrm>
        </p:spPr>
        <p:txBody>
          <a:bodyPr/>
          <a:lstStyle/>
          <a:p>
            <a:pPr algn="r"/>
            <a:r>
              <a:rPr lang="en-US" dirty="0"/>
              <a:t>Alberto Pingo | João Castro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B5D3351E-DFDE-7278-2199-AA6AA9BCFED7}"/>
              </a:ext>
            </a:extLst>
          </p:cNvPr>
          <p:cNvSpPr txBox="1">
            <a:spLocks/>
          </p:cNvSpPr>
          <p:nvPr/>
        </p:nvSpPr>
        <p:spPr>
          <a:xfrm>
            <a:off x="8619679" y="91696"/>
            <a:ext cx="2600325" cy="2758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AI Driving Classification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0E7BD1-ECFE-B70B-5C97-C06F01ACA0EF}"/>
              </a:ext>
            </a:extLst>
          </p:cNvPr>
          <p:cNvSpPr/>
          <p:nvPr/>
        </p:nvSpPr>
        <p:spPr>
          <a:xfrm>
            <a:off x="4439142" y="5254032"/>
            <a:ext cx="1179428" cy="36512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BAA013-37F3-B3F3-A350-4A65FB1FB523}"/>
              </a:ext>
            </a:extLst>
          </p:cNvPr>
          <p:cNvSpPr/>
          <p:nvPr/>
        </p:nvSpPr>
        <p:spPr>
          <a:xfrm>
            <a:off x="6323727" y="5336627"/>
            <a:ext cx="1749678" cy="40917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A618185-FB8C-4BD9-8982-D7C94F51EF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81118" y="1214437"/>
            <a:ext cx="3679331" cy="5529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1">
            <a:extLst>
              <a:ext uri="{FF2B5EF4-FFF2-40B4-BE49-F238E27FC236}">
                <a16:creationId xmlns:a16="http://schemas.microsoft.com/office/drawing/2014/main" id="{D9E83B38-C9F4-025E-D3FD-DEC3A45D4EE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64976" y="1112198"/>
            <a:ext cx="1980288" cy="5365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m 1">
            <a:extLst>
              <a:ext uri="{FF2B5EF4-FFF2-40B4-BE49-F238E27FC236}">
                <a16:creationId xmlns:a16="http://schemas.microsoft.com/office/drawing/2014/main" id="{C4D40A7D-E148-405F-B035-FFFFE7BBBEE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73405" y="1214437"/>
            <a:ext cx="2737476" cy="519618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D0F41EC8-039E-F53C-73AD-D8A251BAF26B}"/>
              </a:ext>
            </a:extLst>
          </p:cNvPr>
          <p:cNvSpPr txBox="1">
            <a:spLocks/>
          </p:cNvSpPr>
          <p:nvPr/>
        </p:nvSpPr>
        <p:spPr>
          <a:xfrm>
            <a:off x="4949433" y="254136"/>
            <a:ext cx="4803065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400" dirty="0"/>
              <a:t>Primeira Abordagem </a:t>
            </a:r>
            <a:endParaRPr lang="en-US" sz="2400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29E222AB-8142-70DC-B069-9B7A27E432E3}"/>
              </a:ext>
            </a:extLst>
          </p:cNvPr>
          <p:cNvSpPr txBox="1">
            <a:spLocks/>
          </p:cNvSpPr>
          <p:nvPr/>
        </p:nvSpPr>
        <p:spPr>
          <a:xfrm>
            <a:off x="5428453" y="860043"/>
            <a:ext cx="2371816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Bidirectional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PT" sz="2000" dirty="0"/>
              <a:t> LSTM</a:t>
            </a:r>
            <a:endParaRPr lang="en-US" sz="2000" dirty="0"/>
          </a:p>
        </p:txBody>
      </p:sp>
      <p:sp>
        <p:nvSpPr>
          <p:cNvPr id="15" name="Title 6">
            <a:extLst>
              <a:ext uri="{FF2B5EF4-FFF2-40B4-BE49-F238E27FC236}">
                <a16:creationId xmlns:a16="http://schemas.microsoft.com/office/drawing/2014/main" id="{E41E2E24-CA0E-7798-8E92-EB4730D29ACC}"/>
              </a:ext>
            </a:extLst>
          </p:cNvPr>
          <p:cNvSpPr txBox="1">
            <a:spLocks/>
          </p:cNvSpPr>
          <p:nvPr/>
        </p:nvSpPr>
        <p:spPr>
          <a:xfrm>
            <a:off x="8619678" y="860043"/>
            <a:ext cx="2600325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Convolutional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pt-PT" sz="2000" dirty="0"/>
              <a:t> LSTM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77436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855F4-2EB6-1863-7898-0A05C39DA3F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0587C15F-4DBF-E114-19F7-5C9E454F70E0}"/>
              </a:ext>
            </a:extLst>
          </p:cNvPr>
          <p:cNvSpPr txBox="1">
            <a:spLocks/>
          </p:cNvSpPr>
          <p:nvPr/>
        </p:nvSpPr>
        <p:spPr>
          <a:xfrm>
            <a:off x="4038600" y="61208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AI Driving Classification</a:t>
            </a:r>
          </a:p>
        </p:txBody>
      </p:sp>
      <p:sp>
        <p:nvSpPr>
          <p:cNvPr id="13" name="Title 6">
            <a:extLst>
              <a:ext uri="{FF2B5EF4-FFF2-40B4-BE49-F238E27FC236}">
                <a16:creationId xmlns:a16="http://schemas.microsoft.com/office/drawing/2014/main" id="{034885E8-887E-707D-9C56-63152B0EB697}"/>
              </a:ext>
            </a:extLst>
          </p:cNvPr>
          <p:cNvSpPr txBox="1">
            <a:spLocks/>
          </p:cNvSpPr>
          <p:nvPr/>
        </p:nvSpPr>
        <p:spPr>
          <a:xfrm>
            <a:off x="1520662" y="746125"/>
            <a:ext cx="9150675" cy="142758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 dirty="0"/>
              <a:t>Segunda Abordagem</a:t>
            </a:r>
            <a:endParaRPr lang="en-US" sz="4000" dirty="0"/>
          </a:p>
        </p:txBody>
      </p:sp>
      <p:pic>
        <p:nvPicPr>
          <p:cNvPr id="16" name="Picture 1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591715B-F183-FC11-DC4A-CEE25ED6F1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19" y="0"/>
            <a:ext cx="1796008" cy="70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533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855F4-2EB6-1863-7898-0A05C39DA3F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0587C15F-4DBF-E114-19F7-5C9E454F70E0}"/>
              </a:ext>
            </a:extLst>
          </p:cNvPr>
          <p:cNvSpPr txBox="1">
            <a:spLocks/>
          </p:cNvSpPr>
          <p:nvPr/>
        </p:nvSpPr>
        <p:spPr>
          <a:xfrm>
            <a:off x="4038600" y="61208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AI Driving Classification</a:t>
            </a:r>
          </a:p>
        </p:txBody>
      </p:sp>
      <p:sp>
        <p:nvSpPr>
          <p:cNvPr id="13" name="Title 6">
            <a:extLst>
              <a:ext uri="{FF2B5EF4-FFF2-40B4-BE49-F238E27FC236}">
                <a16:creationId xmlns:a16="http://schemas.microsoft.com/office/drawing/2014/main" id="{034885E8-887E-707D-9C56-63152B0EB697}"/>
              </a:ext>
            </a:extLst>
          </p:cNvPr>
          <p:cNvSpPr txBox="1">
            <a:spLocks/>
          </p:cNvSpPr>
          <p:nvPr/>
        </p:nvSpPr>
        <p:spPr>
          <a:xfrm>
            <a:off x="1520662" y="746125"/>
            <a:ext cx="9150675" cy="142758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 dirty="0"/>
              <a:t>Resultados Obtidos</a:t>
            </a:r>
            <a:endParaRPr lang="en-US" sz="4000" dirty="0"/>
          </a:p>
        </p:txBody>
      </p:sp>
      <p:pic>
        <p:nvPicPr>
          <p:cNvPr id="16" name="Picture 1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591715B-F183-FC11-DC4A-CEE25ED6F1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19" y="0"/>
            <a:ext cx="1796008" cy="70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794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855F4-2EB6-1863-7898-0A05C39DA3F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0587C15F-4DBF-E114-19F7-5C9E454F70E0}"/>
              </a:ext>
            </a:extLst>
          </p:cNvPr>
          <p:cNvSpPr txBox="1">
            <a:spLocks/>
          </p:cNvSpPr>
          <p:nvPr/>
        </p:nvSpPr>
        <p:spPr>
          <a:xfrm>
            <a:off x="4038600" y="61208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AI Driving Classification</a:t>
            </a:r>
          </a:p>
        </p:txBody>
      </p:sp>
      <p:sp>
        <p:nvSpPr>
          <p:cNvPr id="13" name="Title 6">
            <a:extLst>
              <a:ext uri="{FF2B5EF4-FFF2-40B4-BE49-F238E27FC236}">
                <a16:creationId xmlns:a16="http://schemas.microsoft.com/office/drawing/2014/main" id="{034885E8-887E-707D-9C56-63152B0EB697}"/>
              </a:ext>
            </a:extLst>
          </p:cNvPr>
          <p:cNvSpPr txBox="1">
            <a:spLocks/>
          </p:cNvSpPr>
          <p:nvPr/>
        </p:nvSpPr>
        <p:spPr>
          <a:xfrm>
            <a:off x="1520662" y="746125"/>
            <a:ext cx="9150675" cy="142758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 dirty="0"/>
              <a:t>Artigo</a:t>
            </a:r>
            <a:endParaRPr lang="en-US" sz="4000" dirty="0"/>
          </a:p>
        </p:txBody>
      </p:sp>
      <p:pic>
        <p:nvPicPr>
          <p:cNvPr id="16" name="Picture 1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591715B-F183-FC11-DC4A-CEE25ED6F1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19" y="0"/>
            <a:ext cx="1796008" cy="707782"/>
          </a:xfrm>
          <a:prstGeom prst="rect">
            <a:avLst/>
          </a:prstGeom>
        </p:spPr>
      </p:pic>
      <p:sp>
        <p:nvSpPr>
          <p:cNvPr id="8" name="Title 6">
            <a:extLst>
              <a:ext uri="{FF2B5EF4-FFF2-40B4-BE49-F238E27FC236}">
                <a16:creationId xmlns:a16="http://schemas.microsoft.com/office/drawing/2014/main" id="{FBB63C1A-67E0-5B99-C398-A854313B7418}"/>
              </a:ext>
            </a:extLst>
          </p:cNvPr>
          <p:cNvSpPr txBox="1">
            <a:spLocks/>
          </p:cNvSpPr>
          <p:nvPr/>
        </p:nvSpPr>
        <p:spPr>
          <a:xfrm>
            <a:off x="2133600" y="2715207"/>
            <a:ext cx="8715376" cy="142758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An LSTM-Based Approach for Driving Behavior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536328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855F4-2EB6-1863-7898-0A05C39DA3F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0587C15F-4DBF-E114-19F7-5C9E454F70E0}"/>
              </a:ext>
            </a:extLst>
          </p:cNvPr>
          <p:cNvSpPr txBox="1">
            <a:spLocks/>
          </p:cNvSpPr>
          <p:nvPr/>
        </p:nvSpPr>
        <p:spPr>
          <a:xfrm>
            <a:off x="4038600" y="61208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AI Driving Classification</a:t>
            </a:r>
          </a:p>
        </p:txBody>
      </p:sp>
      <p:sp>
        <p:nvSpPr>
          <p:cNvPr id="13" name="Title 6">
            <a:extLst>
              <a:ext uri="{FF2B5EF4-FFF2-40B4-BE49-F238E27FC236}">
                <a16:creationId xmlns:a16="http://schemas.microsoft.com/office/drawing/2014/main" id="{034885E8-887E-707D-9C56-63152B0EB697}"/>
              </a:ext>
            </a:extLst>
          </p:cNvPr>
          <p:cNvSpPr txBox="1">
            <a:spLocks/>
          </p:cNvSpPr>
          <p:nvPr/>
        </p:nvSpPr>
        <p:spPr>
          <a:xfrm>
            <a:off x="1520662" y="746125"/>
            <a:ext cx="9150675" cy="142758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/>
              <a:t>Desafios</a:t>
            </a:r>
            <a:r>
              <a:rPr lang="en-US" sz="4000" dirty="0"/>
              <a:t> e </a:t>
            </a:r>
            <a:r>
              <a:rPr lang="en-US" sz="4000" dirty="0" err="1"/>
              <a:t>Dificuldades</a:t>
            </a:r>
            <a:endParaRPr lang="en-US" sz="4000" dirty="0"/>
          </a:p>
        </p:txBody>
      </p:sp>
      <p:pic>
        <p:nvPicPr>
          <p:cNvPr id="16" name="Picture 1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591715B-F183-FC11-DC4A-CEE25ED6F1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19" y="0"/>
            <a:ext cx="1796008" cy="7077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D6F773-4776-5A5C-D648-2B60572D9D07}"/>
              </a:ext>
            </a:extLst>
          </p:cNvPr>
          <p:cNvSpPr txBox="1"/>
          <p:nvPr/>
        </p:nvSpPr>
        <p:spPr>
          <a:xfrm>
            <a:off x="6724644" y="2034329"/>
            <a:ext cx="2152656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latin typeface="+mj-lt"/>
              </a:rPr>
              <a:t>Dificuldades</a:t>
            </a:r>
            <a:endParaRPr lang="en-GB" sz="2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D2ED64-6EDC-5049-5F37-C014C000A3D9}"/>
              </a:ext>
            </a:extLst>
          </p:cNvPr>
          <p:cNvSpPr txBox="1"/>
          <p:nvPr/>
        </p:nvSpPr>
        <p:spPr>
          <a:xfrm>
            <a:off x="1520662" y="2070819"/>
            <a:ext cx="2870363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latin typeface="+mj-lt"/>
              </a:rPr>
              <a:t>Desafios</a:t>
            </a:r>
            <a:endParaRPr lang="en-GB" sz="2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463C09-B451-2365-E9F9-5336814EF339}"/>
              </a:ext>
            </a:extLst>
          </p:cNvPr>
          <p:cNvSpPr txBox="1"/>
          <p:nvPr/>
        </p:nvSpPr>
        <p:spPr>
          <a:xfrm>
            <a:off x="6724645" y="2724426"/>
            <a:ext cx="4324356" cy="2504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Expansão do </a:t>
            </a:r>
            <a:r>
              <a:rPr lang="pt-PT" sz="18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dataset</a:t>
            </a:r>
            <a:endParaRPr lang="pt-PT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Integração com Tecnologias de Veículos Autónomos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Estudos de Impacto e Usabilidade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Aprimoramento dos Modelos de IA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A5FBB8-7582-CA7E-A74F-837139E14AB9}"/>
              </a:ext>
            </a:extLst>
          </p:cNvPr>
          <p:cNvSpPr txBox="1"/>
          <p:nvPr/>
        </p:nvSpPr>
        <p:spPr>
          <a:xfrm>
            <a:off x="1520662" y="2689835"/>
            <a:ext cx="4324356" cy="2504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Expansão do </a:t>
            </a:r>
            <a:r>
              <a:rPr lang="pt-PT" sz="18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dataset</a:t>
            </a:r>
            <a:endParaRPr lang="pt-PT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Integração com Tecnologias de Veículos Autónomos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Estudos de Impacto e Usabilidade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Aprimoramento dos Modelos de IA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479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855F4-2EB6-1863-7898-0A05C39DA3F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0587C15F-4DBF-E114-19F7-5C9E454F70E0}"/>
              </a:ext>
            </a:extLst>
          </p:cNvPr>
          <p:cNvSpPr txBox="1">
            <a:spLocks/>
          </p:cNvSpPr>
          <p:nvPr/>
        </p:nvSpPr>
        <p:spPr>
          <a:xfrm>
            <a:off x="4038600" y="61208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AI Driving Classification</a:t>
            </a:r>
          </a:p>
        </p:txBody>
      </p:sp>
      <p:sp>
        <p:nvSpPr>
          <p:cNvPr id="13" name="Title 6">
            <a:extLst>
              <a:ext uri="{FF2B5EF4-FFF2-40B4-BE49-F238E27FC236}">
                <a16:creationId xmlns:a16="http://schemas.microsoft.com/office/drawing/2014/main" id="{034885E8-887E-707D-9C56-63152B0EB697}"/>
              </a:ext>
            </a:extLst>
          </p:cNvPr>
          <p:cNvSpPr txBox="1">
            <a:spLocks/>
          </p:cNvSpPr>
          <p:nvPr/>
        </p:nvSpPr>
        <p:spPr>
          <a:xfrm>
            <a:off x="1520662" y="746125"/>
            <a:ext cx="9150675" cy="142758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 dirty="0"/>
              <a:t>Conclusões</a:t>
            </a:r>
            <a:endParaRPr lang="en-US" sz="4000" dirty="0"/>
          </a:p>
        </p:txBody>
      </p:sp>
      <p:pic>
        <p:nvPicPr>
          <p:cNvPr id="16" name="Picture 1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591715B-F183-FC11-DC4A-CEE25ED6F1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19" y="0"/>
            <a:ext cx="1796008" cy="7077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38CFFE-CCBC-7643-9050-19D40AED96C5}"/>
              </a:ext>
            </a:extLst>
          </p:cNvPr>
          <p:cNvSpPr txBox="1"/>
          <p:nvPr/>
        </p:nvSpPr>
        <p:spPr>
          <a:xfrm>
            <a:off x="6724644" y="1947043"/>
            <a:ext cx="2152656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 err="1">
                <a:latin typeface="+mj-lt"/>
                <a:cs typeface="Arial" panose="020B0604020202020204" pitchFamily="34" charset="0"/>
              </a:rPr>
              <a:t>Trabalho</a:t>
            </a:r>
            <a:r>
              <a:rPr lang="en-GB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+mj-lt"/>
                <a:cs typeface="Arial" panose="020B0604020202020204" pitchFamily="34" charset="0"/>
              </a:rPr>
              <a:t>Futuro</a:t>
            </a:r>
            <a:endParaRPr lang="en-GB" sz="2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ACCAE5-F625-25B5-9CDD-2344AA1A50B6}"/>
              </a:ext>
            </a:extLst>
          </p:cNvPr>
          <p:cNvSpPr txBox="1"/>
          <p:nvPr/>
        </p:nvSpPr>
        <p:spPr>
          <a:xfrm>
            <a:off x="1520662" y="1983533"/>
            <a:ext cx="2870363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 err="1">
                <a:latin typeface="+mj-lt"/>
                <a:cs typeface="Arial" panose="020B0604020202020204" pitchFamily="34" charset="0"/>
              </a:rPr>
              <a:t>Objetivos</a:t>
            </a:r>
            <a:r>
              <a:rPr lang="en-GB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+mj-lt"/>
                <a:cs typeface="Arial" panose="020B0604020202020204" pitchFamily="34" charset="0"/>
              </a:rPr>
              <a:t>Cumpridos</a:t>
            </a:r>
            <a:endParaRPr lang="en-GB" sz="2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5C5D30-2DD7-C4B9-A6F8-C256BACD9280}"/>
              </a:ext>
            </a:extLst>
          </p:cNvPr>
          <p:cNvSpPr txBox="1"/>
          <p:nvPr/>
        </p:nvSpPr>
        <p:spPr>
          <a:xfrm>
            <a:off x="6724645" y="2637140"/>
            <a:ext cx="4324356" cy="2504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Expansão do </a:t>
            </a:r>
            <a:r>
              <a:rPr lang="pt-PT" sz="18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dataset</a:t>
            </a:r>
            <a:endParaRPr lang="pt-PT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Integração com Tecnologias de Veículos Autónomos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Estudos de Impacto e Usabilidade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Aprimoramento dos Modelos de IA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EBE188-305F-8BF5-78DE-432F6BA18A2D}"/>
              </a:ext>
            </a:extLst>
          </p:cNvPr>
          <p:cNvSpPr txBox="1"/>
          <p:nvPr/>
        </p:nvSpPr>
        <p:spPr>
          <a:xfrm>
            <a:off x="1520662" y="2602549"/>
            <a:ext cx="4324356" cy="2504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Expansão do </a:t>
            </a:r>
            <a:r>
              <a:rPr lang="pt-PT" sz="18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dataset</a:t>
            </a:r>
            <a:endParaRPr lang="pt-PT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Integração com Tecnologias de Veículos Autónomos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Estudos de Impacto e Usabilidade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Aprimoramento dos Modelos de IA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452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54C9E-20FB-B999-9303-C71D1334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0873" y="1761838"/>
            <a:ext cx="8650251" cy="10230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AI Driving Classification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0D6CD9-BF09-9F35-6699-3F2AE0A5170F}"/>
              </a:ext>
            </a:extLst>
          </p:cNvPr>
          <p:cNvSpPr txBox="1"/>
          <p:nvPr/>
        </p:nvSpPr>
        <p:spPr>
          <a:xfrm>
            <a:off x="1317615" y="4990686"/>
            <a:ext cx="386398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100" b="1" dirty="0"/>
              <a:t>Projeto Informático 2023/2024</a:t>
            </a:r>
          </a:p>
        </p:txBody>
      </p:sp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B1201F4-E000-8E45-A082-AFB04EB3C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60" y="0"/>
            <a:ext cx="3299209" cy="13001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B07895-6565-9E52-B183-7DE8FAD4336C}"/>
              </a:ext>
            </a:extLst>
          </p:cNvPr>
          <p:cNvSpPr txBox="1"/>
          <p:nvPr/>
        </p:nvSpPr>
        <p:spPr>
          <a:xfrm>
            <a:off x="6311900" y="5406184"/>
            <a:ext cx="45609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cs typeface="Arial" panose="020B0604020202020204" pitchFamily="34" charset="0"/>
              </a:rPr>
              <a:t>Professora</a:t>
            </a:r>
            <a:r>
              <a:rPr lang="en-GB" dirty="0">
                <a:cs typeface="Arial" panose="020B0604020202020204" pitchFamily="34" charset="0"/>
              </a:rPr>
              <a:t> </a:t>
            </a:r>
            <a:r>
              <a:rPr lang="en-US" dirty="0" err="1"/>
              <a:t>Anabela</a:t>
            </a:r>
            <a:r>
              <a:rPr lang="en-US" dirty="0"/>
              <a:t> Moreira Bernardino</a:t>
            </a:r>
            <a:endParaRPr lang="en-GB" dirty="0">
              <a:cs typeface="Arial" panose="020B0604020202020204" pitchFamily="34" charset="0"/>
            </a:endParaRPr>
          </a:p>
          <a:p>
            <a:r>
              <a:rPr lang="en-GB" dirty="0">
                <a:cs typeface="Arial" panose="020B0604020202020204" pitchFamily="34" charset="0"/>
              </a:rPr>
              <a:t>Professor </a:t>
            </a:r>
            <a:r>
              <a:rPr lang="en-US" dirty="0" err="1"/>
              <a:t>Sílvio</a:t>
            </a:r>
            <a:r>
              <a:rPr lang="en-US" dirty="0"/>
              <a:t> </a:t>
            </a:r>
            <a:r>
              <a:rPr lang="en-US" dirty="0" err="1"/>
              <a:t>Priem</a:t>
            </a:r>
            <a:r>
              <a:rPr lang="en-US" dirty="0"/>
              <a:t> Mendes</a:t>
            </a:r>
          </a:p>
          <a:p>
            <a:r>
              <a:rPr lang="en-GB" dirty="0">
                <a:cs typeface="Arial" panose="020B0604020202020204" pitchFamily="34" charset="0"/>
              </a:rPr>
              <a:t>Professor</a:t>
            </a:r>
            <a:r>
              <a:rPr lang="en-US" dirty="0"/>
              <a:t> Paulo Jorge Gonçalves Loureiro</a:t>
            </a:r>
            <a:endParaRPr lang="en-GB" dirty="0"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15F6E3-AE93-61D8-37F0-7FDA6C9DC034}"/>
              </a:ext>
            </a:extLst>
          </p:cNvPr>
          <p:cNvSpPr txBox="1"/>
          <p:nvPr/>
        </p:nvSpPr>
        <p:spPr>
          <a:xfrm>
            <a:off x="1317615" y="5406184"/>
            <a:ext cx="33798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800" dirty="0"/>
              <a:t>Alberto Pingo | 2202145</a:t>
            </a:r>
          </a:p>
          <a:p>
            <a:r>
              <a:rPr lang="pt-PT" sz="1800" dirty="0"/>
              <a:t>João Castro | 2201781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4E586C-F6D4-3602-C181-2DB3A9C6915C}"/>
              </a:ext>
            </a:extLst>
          </p:cNvPr>
          <p:cNvSpPr txBox="1"/>
          <p:nvPr/>
        </p:nvSpPr>
        <p:spPr>
          <a:xfrm>
            <a:off x="6311900" y="4944519"/>
            <a:ext cx="20556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 err="1">
                <a:cs typeface="Arial" panose="020B0604020202020204" pitchFamily="34" charset="0"/>
              </a:rPr>
              <a:t>Orientadores</a:t>
            </a:r>
            <a:endParaRPr lang="en-GB" sz="1800" b="1" dirty="0"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2A9EFFD-1A14-7246-D558-F4D008A29271}"/>
              </a:ext>
            </a:extLst>
          </p:cNvPr>
          <p:cNvSpPr txBox="1">
            <a:spLocks/>
          </p:cNvSpPr>
          <p:nvPr/>
        </p:nvSpPr>
        <p:spPr>
          <a:xfrm>
            <a:off x="1770874" y="2784859"/>
            <a:ext cx="8650251" cy="10230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 err="1">
                <a:solidFill>
                  <a:schemeClr val="tx1"/>
                </a:solidFill>
              </a:rPr>
              <a:t>Obrigado</a:t>
            </a:r>
            <a:r>
              <a:rPr lang="en-US" sz="4800" dirty="0">
                <a:solidFill>
                  <a:schemeClr val="tx1"/>
                </a:solidFill>
              </a:rPr>
              <a:t>!</a:t>
            </a:r>
            <a:endParaRPr lang="pt-PT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318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823" y="737115"/>
            <a:ext cx="4524178" cy="5407091"/>
          </a:xfrm>
        </p:spPr>
        <p:txBody>
          <a:bodyPr/>
          <a:lstStyle/>
          <a:p>
            <a:r>
              <a:rPr lang="en-GB" sz="3600" b="1" dirty="0" err="1">
                <a:cs typeface="Arial" panose="020B0604020202020204" pitchFamily="34" charset="0"/>
              </a:rPr>
              <a:t>Sumário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A04E6-CD61-B962-4287-DEC1993C32D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70465" y="1894379"/>
            <a:ext cx="4449712" cy="422650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PT" dirty="0"/>
              <a:t>Introdução, Motivação e Objetivos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Soluções Existentes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Arquitetura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Primeira Abordagem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Segunda Abordagem 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Resultados Obtidos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Artigo 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Desafios e Dificuldades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Conclusões</a:t>
            </a:r>
          </a:p>
          <a:p>
            <a:pPr marL="457200" indent="-457200">
              <a:buFont typeface="+mj-lt"/>
              <a:buAutoNum type="arabicPeriod"/>
            </a:pPr>
            <a:endParaRPr lang="pt-PT" dirty="0"/>
          </a:p>
          <a:p>
            <a:pPr marL="457200" indent="-457200">
              <a:buFont typeface="+mj-lt"/>
              <a:buAutoNum type="arabicPeriod"/>
            </a:pPr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13FE8-3F03-74E7-4BE8-EBF0971C2B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4601E-33F5-5714-867D-A0B584DA7C1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78D61B1-B44A-C9E6-DDEC-C3E4D482C3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19" y="0"/>
            <a:ext cx="1796008" cy="707782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25552FE-10ED-8E49-9286-475A5723D0AE}"/>
              </a:ext>
            </a:extLst>
          </p:cNvPr>
          <p:cNvSpPr txBox="1">
            <a:spLocks/>
          </p:cNvSpPr>
          <p:nvPr/>
        </p:nvSpPr>
        <p:spPr>
          <a:xfrm>
            <a:off x="4038600" y="61208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AI Driving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60745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BC60-AA38-5DEF-3160-0CAA68F3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en-US" sz="4000" dirty="0"/>
              <a:t>O que </a:t>
            </a:r>
            <a:r>
              <a:rPr lang="pt-PT" sz="4000" dirty="0"/>
              <a:t>é a Inteligência Artificial?</a:t>
            </a:r>
            <a:endParaRPr lang="en-ZA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EE570-1B5E-FFD1-485D-D77E4E6FE7C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268144" y="1936709"/>
            <a:ext cx="4808806" cy="4119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400" b="1" dirty="0"/>
              <a:t>Machine Learning</a:t>
            </a:r>
          </a:p>
          <a:p>
            <a:r>
              <a:rPr lang="pt-PT" sz="2200" dirty="0"/>
              <a:t>Subdivisão da IA</a:t>
            </a:r>
          </a:p>
          <a:p>
            <a:r>
              <a:rPr lang="pt-PT" sz="2200" dirty="0"/>
              <a:t>Métodos de análise de dados e algoritmos que permitem que computadores aprendam e melhorem com a experiência, sem serem explicitamente programados</a:t>
            </a:r>
          </a:p>
          <a:p>
            <a:r>
              <a:rPr lang="pt-PT" sz="2200" dirty="0"/>
              <a:t>“</a:t>
            </a:r>
            <a:r>
              <a:rPr lang="pt-PT" sz="2200" dirty="0" err="1"/>
              <a:t>Pattern</a:t>
            </a:r>
            <a:r>
              <a:rPr lang="pt-PT" sz="2200" dirty="0"/>
              <a:t> </a:t>
            </a:r>
            <a:r>
              <a:rPr lang="pt-PT" sz="2200" dirty="0" err="1"/>
              <a:t>Matching</a:t>
            </a:r>
            <a:r>
              <a:rPr lang="pt-PT" sz="2200" dirty="0"/>
              <a:t> </a:t>
            </a:r>
            <a:r>
              <a:rPr lang="pt-PT" sz="2200" dirty="0" err="1"/>
              <a:t>of</a:t>
            </a:r>
            <a:r>
              <a:rPr lang="pt-PT" sz="2200" dirty="0"/>
              <a:t> </a:t>
            </a:r>
            <a:r>
              <a:rPr lang="pt-PT" sz="2200" dirty="0" err="1"/>
              <a:t>steroids</a:t>
            </a:r>
            <a:r>
              <a:rPr lang="pt-PT" sz="2200" dirty="0"/>
              <a:t>” - IBM</a:t>
            </a:r>
          </a:p>
          <a:p>
            <a:endParaRPr lang="pt-PT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9" name="Footer Placeholder 48">
            <a:extLst>
              <a:ext uri="{FF2B5EF4-FFF2-40B4-BE49-F238E27FC236}">
                <a16:creationId xmlns:a16="http://schemas.microsoft.com/office/drawing/2014/main" id="{137D8514-0330-5D31-6983-08F1A55C48E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02B68A2-FAA7-4FDD-A1A4-2618C0927261}"/>
              </a:ext>
            </a:extLst>
          </p:cNvPr>
          <p:cNvSpPr txBox="1">
            <a:spLocks/>
          </p:cNvSpPr>
          <p:nvPr/>
        </p:nvSpPr>
        <p:spPr>
          <a:xfrm>
            <a:off x="6636755" y="2446151"/>
            <a:ext cx="4808806" cy="41194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sz="2400" b="1" dirty="0"/>
              <a:t>Deep Learning</a:t>
            </a:r>
          </a:p>
          <a:p>
            <a:r>
              <a:rPr lang="pt-PT" sz="2200" dirty="0"/>
              <a:t>Subdivisão do </a:t>
            </a:r>
            <a:r>
              <a:rPr lang="pt-PT" sz="2200" b="1" dirty="0"/>
              <a:t>Machine Learning</a:t>
            </a:r>
          </a:p>
          <a:p>
            <a:r>
              <a:rPr lang="pt-PT" sz="2200" dirty="0"/>
              <a:t>Utiliza multicamadas em redes neuronais (Deep neural networks)</a:t>
            </a:r>
          </a:p>
          <a:p>
            <a:r>
              <a:rPr lang="pt-PT" sz="2200" dirty="0"/>
              <a:t>Tenta simular o comportamento do cérebro humano</a:t>
            </a:r>
          </a:p>
          <a:p>
            <a:r>
              <a:rPr lang="pt-PT" sz="2200" dirty="0"/>
              <a:t>Permite modelar e entender dados complexos</a:t>
            </a:r>
          </a:p>
        </p:txBody>
      </p:sp>
    </p:spTree>
    <p:extLst>
      <p:ext uri="{BB962C8B-B14F-4D97-AF65-F5344CB8AC3E}">
        <p14:creationId xmlns:p14="http://schemas.microsoft.com/office/powerpoint/2010/main" val="752025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BC60-AA38-5DEF-3160-0CAA68F3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en-US" sz="4000" dirty="0"/>
              <a:t>O que </a:t>
            </a:r>
            <a:r>
              <a:rPr lang="pt-PT" sz="4000" dirty="0"/>
              <a:t>é LSTM?</a:t>
            </a:r>
            <a:endParaRPr lang="en-ZA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EE570-1B5E-FFD1-485D-D77E4E6FE7C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429378" y="2227781"/>
            <a:ext cx="4724401" cy="25929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400" dirty="0"/>
              <a:t>“…é o conjunto de políticas, processos e ferramentas de hardware e software, que se encarregam de proteger a privacidade, a disponibilidade e a integridade das informações e dos sistemas de uma rede. “ – Cisco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855F4-2EB6-1863-7898-0A05C39DA3F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pic>
        <p:nvPicPr>
          <p:cNvPr id="4098" name="Picture 2" descr="Fonte: https://medium.com/@ronak.d.sharma111/simple-introduction-to-a-keystroke-monitor-in-python-89834596aae3Illustration of Internet network data computer laptop security shield and lock symbol.">
            <a:extLst>
              <a:ext uri="{FF2B5EF4-FFF2-40B4-BE49-F238E27FC236}">
                <a16:creationId xmlns:a16="http://schemas.microsoft.com/office/drawing/2014/main" id="{C04589D5-58EF-8FA2-154C-862F9FC88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531" y="1961129"/>
            <a:ext cx="4607093" cy="31262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B4C5FB-07CE-AC08-BA91-80AEAE9B95AA}"/>
              </a:ext>
            </a:extLst>
          </p:cNvPr>
          <p:cNvSpPr txBox="1"/>
          <p:nvPr/>
        </p:nvSpPr>
        <p:spPr>
          <a:xfrm>
            <a:off x="1401677" y="5115946"/>
            <a:ext cx="411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/>
              <a:t>Fonte: https://medium.com/@ronak.d.sharma111/simple-introduction-to-a-keystroke-monitor-in-python-89834596aae3</a:t>
            </a:r>
          </a:p>
        </p:txBody>
      </p:sp>
    </p:spTree>
    <p:extLst>
      <p:ext uri="{BB962C8B-B14F-4D97-AF65-F5344CB8AC3E}">
        <p14:creationId xmlns:p14="http://schemas.microsoft.com/office/powerpoint/2010/main" val="290063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BC60-AA38-5DEF-3160-0CAA68F3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Importância da Cibersegurança</a:t>
            </a:r>
            <a:endParaRPr lang="en-ZA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EE570-1B5E-FFD1-485D-D77E4E6FE7C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520662" y="1708672"/>
            <a:ext cx="9803304" cy="411946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PT" sz="2400" dirty="0"/>
              <a:t>“</a:t>
            </a:r>
            <a:r>
              <a:rPr lang="pt-PT" sz="2400" dirty="0" err="1"/>
              <a:t>Warfare</a:t>
            </a:r>
            <a:r>
              <a:rPr lang="pt-PT" sz="2400" dirty="0"/>
              <a:t> </a:t>
            </a:r>
            <a:r>
              <a:rPr lang="pt-PT" sz="2400" dirty="0" err="1"/>
              <a:t>starts</a:t>
            </a:r>
            <a:r>
              <a:rPr lang="pt-PT" sz="2400" dirty="0"/>
              <a:t> </a:t>
            </a:r>
            <a:r>
              <a:rPr lang="pt-PT" sz="2400" dirty="0" err="1"/>
              <a:t>with</a:t>
            </a:r>
            <a:r>
              <a:rPr lang="pt-PT" sz="2400" dirty="0"/>
              <a:t> cyber” - </a:t>
            </a:r>
            <a:r>
              <a:rPr lang="pt-PT" sz="2400" dirty="0" err="1"/>
              <a:t>Jeetu</a:t>
            </a:r>
            <a:r>
              <a:rPr lang="pt-PT" sz="2400" dirty="0"/>
              <a:t> Patel - EVP &amp; GM </a:t>
            </a:r>
            <a:r>
              <a:rPr lang="pt-PT" sz="2400" dirty="0" err="1"/>
              <a:t>at</a:t>
            </a:r>
            <a:r>
              <a:rPr lang="pt-PT" sz="2400" dirty="0"/>
              <a:t> Cisco</a:t>
            </a:r>
          </a:p>
          <a:p>
            <a:pPr marL="0" indent="0">
              <a:buNone/>
            </a:pPr>
            <a:endParaRPr lang="pt-PT" sz="2400" dirty="0"/>
          </a:p>
          <a:p>
            <a:pPr marL="0" indent="0">
              <a:buNone/>
            </a:pPr>
            <a:r>
              <a:rPr lang="pt-PT" sz="2400" dirty="0"/>
              <a:t>O impacto de ciberataques a infraestruturas essenciais pode ser devastador:</a:t>
            </a:r>
          </a:p>
          <a:p>
            <a:r>
              <a:rPr lang="pt-PT" sz="2400" dirty="0"/>
              <a:t>Hospitais</a:t>
            </a:r>
          </a:p>
          <a:p>
            <a:r>
              <a:rPr lang="pt-PT" sz="2400" dirty="0"/>
              <a:t>Água e luz</a:t>
            </a:r>
          </a:p>
          <a:p>
            <a:r>
              <a:rPr lang="pt-PT" sz="2400" dirty="0"/>
              <a:t>Sistema financeiro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0F011E-F583-2760-889F-40E8A25EF39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382413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9D4031C8-0323-77A1-F903-FFE6C84181F2}"/>
              </a:ext>
            </a:extLst>
          </p:cNvPr>
          <p:cNvSpPr txBox="1">
            <a:spLocks/>
          </p:cNvSpPr>
          <p:nvPr/>
        </p:nvSpPr>
        <p:spPr>
          <a:xfrm>
            <a:off x="6767209" y="1663476"/>
            <a:ext cx="4705350" cy="386753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PT" dirty="0"/>
              <a:t>Como </a:t>
            </a:r>
            <a:r>
              <a:rPr lang="en-US" dirty="0"/>
              <a:t>é que</a:t>
            </a:r>
            <a:r>
              <a:rPr lang="pt-PT" dirty="0"/>
              <a:t> a Inteligência Artificial pode ajudar?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95C82053-20A3-53A7-7FA5-B37E257A3F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8D65601-5AE2-46FC-B138-694DDD2B510D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7EEBD8C6-B8CF-BE48-2D43-D4A6B7D2C60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Alberto Pingo | João Castro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F8D0030-6B5E-E573-3849-BE2C70F50986}"/>
              </a:ext>
            </a:extLst>
          </p:cNvPr>
          <p:cNvSpPr txBox="1">
            <a:spLocks/>
          </p:cNvSpPr>
          <p:nvPr/>
        </p:nvSpPr>
        <p:spPr>
          <a:xfrm>
            <a:off x="1520662" y="136525"/>
            <a:ext cx="9150675" cy="142758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 dirty="0"/>
              <a:t>Desafios na Cibersegurança</a:t>
            </a:r>
            <a:endParaRPr lang="en-ZA" sz="40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BE24EE-FE96-AA0A-565A-55B48255E388}"/>
              </a:ext>
            </a:extLst>
          </p:cNvPr>
          <p:cNvSpPr/>
          <p:nvPr/>
        </p:nvSpPr>
        <p:spPr>
          <a:xfrm>
            <a:off x="1732473" y="2460917"/>
            <a:ext cx="890700" cy="890700"/>
          </a:xfrm>
          <a:prstGeom prst="ellipse">
            <a:avLst/>
          </a:prstGeom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17" name="Rectangle 16" descr="Bar chart">
            <a:extLst>
              <a:ext uri="{FF2B5EF4-FFF2-40B4-BE49-F238E27FC236}">
                <a16:creationId xmlns:a16="http://schemas.microsoft.com/office/drawing/2014/main" id="{3F50D678-B43C-6411-EEC2-626B0FFABD87}"/>
              </a:ext>
            </a:extLst>
          </p:cNvPr>
          <p:cNvSpPr/>
          <p:nvPr/>
        </p:nvSpPr>
        <p:spPr>
          <a:xfrm>
            <a:off x="1922448" y="2650474"/>
            <a:ext cx="511057" cy="511057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7282FCA-E323-E7D6-71BD-11DB269B4F02}"/>
              </a:ext>
            </a:extLst>
          </p:cNvPr>
          <p:cNvGrpSpPr/>
          <p:nvPr/>
        </p:nvGrpSpPr>
        <p:grpSpPr>
          <a:xfrm>
            <a:off x="1448331" y="3597245"/>
            <a:ext cx="1458984" cy="583593"/>
            <a:chOff x="2360576" y="1167802"/>
            <a:chExt cx="1458984" cy="58359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46CFD9A-149E-2A1E-DEE1-18D99EE6FFFC}"/>
                </a:ext>
              </a:extLst>
            </p:cNvPr>
            <p:cNvSpPr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CFBE61D-BB41-9A0D-1EAA-A12E3B46C57F}"/>
                </a:ext>
              </a:extLst>
            </p:cNvPr>
            <p:cNvSpPr txBox="1"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1200" kern="1200" dirty="0"/>
                <a:t>Volume de dados</a:t>
              </a:r>
              <a:endParaRPr lang="en-US" sz="1200" kern="1200" dirty="0"/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81D05B49-0D0B-0F94-914E-C968A59A43CB}"/>
              </a:ext>
            </a:extLst>
          </p:cNvPr>
          <p:cNvSpPr/>
          <p:nvPr/>
        </p:nvSpPr>
        <p:spPr>
          <a:xfrm>
            <a:off x="5173506" y="2461637"/>
            <a:ext cx="889980" cy="889980"/>
          </a:xfrm>
          <a:prstGeom prst="ellipse">
            <a:avLst/>
          </a:prstGeom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22" name="Rectangle 21" descr="Computer">
            <a:extLst>
              <a:ext uri="{FF2B5EF4-FFF2-40B4-BE49-F238E27FC236}">
                <a16:creationId xmlns:a16="http://schemas.microsoft.com/office/drawing/2014/main" id="{B09F025E-BB18-3D9D-C52A-7DCAB976FAFD}"/>
              </a:ext>
            </a:extLst>
          </p:cNvPr>
          <p:cNvSpPr/>
          <p:nvPr/>
        </p:nvSpPr>
        <p:spPr>
          <a:xfrm>
            <a:off x="5363174" y="2651305"/>
            <a:ext cx="510644" cy="510644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1788492-E861-7625-E315-8AA2E746E61C}"/>
              </a:ext>
            </a:extLst>
          </p:cNvPr>
          <p:cNvGrpSpPr/>
          <p:nvPr/>
        </p:nvGrpSpPr>
        <p:grpSpPr>
          <a:xfrm>
            <a:off x="4876119" y="3513631"/>
            <a:ext cx="1458984" cy="583593"/>
            <a:chOff x="2360576" y="1167802"/>
            <a:chExt cx="1458984" cy="58359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6C630A7-4022-15BD-B184-5406FAADC4A4}"/>
                </a:ext>
              </a:extLst>
            </p:cNvPr>
            <p:cNvSpPr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A1157C6-EE24-CCFD-7F29-48FB81693260}"/>
                </a:ext>
              </a:extLst>
            </p:cNvPr>
            <p:cNvSpPr txBox="1"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1200" kern="1200" dirty="0"/>
                <a:t>Ataques sofisticados</a:t>
              </a:r>
              <a:endParaRPr lang="en-US" sz="1200" kern="1200" dirty="0"/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1060E5EA-81A6-B46A-52B3-0C68CFA4D011}"/>
              </a:ext>
            </a:extLst>
          </p:cNvPr>
          <p:cNvSpPr/>
          <p:nvPr/>
        </p:nvSpPr>
        <p:spPr>
          <a:xfrm>
            <a:off x="2317396" y="4177253"/>
            <a:ext cx="918017" cy="918017"/>
          </a:xfrm>
          <a:prstGeom prst="ellipse">
            <a:avLst/>
          </a:prstGeom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27" name="Rectangle 26" descr="CauseAndEffect">
            <a:extLst>
              <a:ext uri="{FF2B5EF4-FFF2-40B4-BE49-F238E27FC236}">
                <a16:creationId xmlns:a16="http://schemas.microsoft.com/office/drawing/2014/main" id="{2FF6F0C0-78C5-E3E8-05A8-0FF1E3115001}"/>
              </a:ext>
            </a:extLst>
          </p:cNvPr>
          <p:cNvSpPr/>
          <p:nvPr/>
        </p:nvSpPr>
        <p:spPr>
          <a:xfrm>
            <a:off x="2513038" y="4372895"/>
            <a:ext cx="526731" cy="526731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8F834ED-73B4-B830-6B60-75BD29D33767}"/>
              </a:ext>
            </a:extLst>
          </p:cNvPr>
          <p:cNvGrpSpPr/>
          <p:nvPr/>
        </p:nvGrpSpPr>
        <p:grpSpPr>
          <a:xfrm>
            <a:off x="2142680" y="5233793"/>
            <a:ext cx="1179428" cy="365124"/>
            <a:chOff x="2190068" y="2293769"/>
            <a:chExt cx="1800000" cy="72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1DA201A-C2E1-C286-D7A7-C5F3C8661876}"/>
                </a:ext>
              </a:extLst>
            </p:cNvPr>
            <p:cNvSpPr/>
            <p:nvPr/>
          </p:nvSpPr>
          <p:spPr>
            <a:xfrm>
              <a:off x="2190068" y="2293769"/>
              <a:ext cx="180000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6351FEA-84DD-4C45-010B-812DF7595D04}"/>
                </a:ext>
              </a:extLst>
            </p:cNvPr>
            <p:cNvSpPr txBox="1"/>
            <p:nvPr/>
          </p:nvSpPr>
          <p:spPr>
            <a:xfrm>
              <a:off x="2190068" y="2293769"/>
              <a:ext cx="180000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667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1200" kern="1200" dirty="0"/>
                <a:t>Superfície de ataque</a:t>
              </a:r>
              <a:endParaRPr lang="en-US" sz="1200" kern="1200" dirty="0"/>
            </a:p>
          </p:txBody>
        </p:sp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032EC0AB-12E2-0450-D5D5-308BF47BADB9}"/>
              </a:ext>
            </a:extLst>
          </p:cNvPr>
          <p:cNvSpPr/>
          <p:nvPr/>
        </p:nvSpPr>
        <p:spPr>
          <a:xfrm>
            <a:off x="4413917" y="4177253"/>
            <a:ext cx="890700" cy="890700"/>
          </a:xfrm>
          <a:prstGeom prst="ellipse">
            <a:avLst/>
          </a:prstGeom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37" name="Rectangle 36" descr="Cherry Blossom outline">
            <a:extLst>
              <a:ext uri="{FF2B5EF4-FFF2-40B4-BE49-F238E27FC236}">
                <a16:creationId xmlns:a16="http://schemas.microsoft.com/office/drawing/2014/main" id="{83A47E19-0942-9731-9B1D-BFF97100EEDD}"/>
              </a:ext>
            </a:extLst>
          </p:cNvPr>
          <p:cNvSpPr/>
          <p:nvPr/>
        </p:nvSpPr>
        <p:spPr>
          <a:xfrm>
            <a:off x="4604048" y="4339274"/>
            <a:ext cx="511057" cy="511057"/>
          </a:xfrm>
          <a:prstGeom prst="rect">
            <a:avLst/>
          </a:pr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44CD11-04FF-9C7C-946B-9A6780469DE9}"/>
              </a:ext>
            </a:extLst>
          </p:cNvPr>
          <p:cNvGrpSpPr/>
          <p:nvPr/>
        </p:nvGrpSpPr>
        <p:grpSpPr>
          <a:xfrm>
            <a:off x="4027265" y="5316388"/>
            <a:ext cx="1749678" cy="409175"/>
            <a:chOff x="3336162" y="2698769"/>
            <a:chExt cx="2812500" cy="720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5BDF578-718B-85E3-5CA6-B26602C705D7}"/>
                </a:ext>
              </a:extLst>
            </p:cNvPr>
            <p:cNvSpPr/>
            <p:nvPr/>
          </p:nvSpPr>
          <p:spPr>
            <a:xfrm>
              <a:off x="3336162" y="2698769"/>
              <a:ext cx="281250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727D579-579D-42C0-8336-C0DDBD2A25B3}"/>
                </a:ext>
              </a:extLst>
            </p:cNvPr>
            <p:cNvSpPr txBox="1"/>
            <p:nvPr/>
          </p:nvSpPr>
          <p:spPr>
            <a:xfrm>
              <a:off x="3336162" y="2698769"/>
              <a:ext cx="281250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1200" kern="1200" dirty="0"/>
                <a:t>Complexidade das infraestruturas</a:t>
              </a:r>
              <a:endParaRPr lang="en-US" sz="1200" kern="1200" dirty="0"/>
            </a:p>
          </p:txBody>
        </p:sp>
      </p:grpSp>
      <p:sp>
        <p:nvSpPr>
          <p:cNvPr id="42" name="Oval 41">
            <a:extLst>
              <a:ext uri="{FF2B5EF4-FFF2-40B4-BE49-F238E27FC236}">
                <a16:creationId xmlns:a16="http://schemas.microsoft.com/office/drawing/2014/main" id="{22ADB055-C2ED-0CF5-2801-932C26768E5E}"/>
              </a:ext>
            </a:extLst>
          </p:cNvPr>
          <p:cNvSpPr/>
          <p:nvPr/>
        </p:nvSpPr>
        <p:spPr>
          <a:xfrm>
            <a:off x="3430388" y="1568311"/>
            <a:ext cx="890700" cy="890700"/>
          </a:xfrm>
          <a:prstGeom prst="ellipse">
            <a:avLst/>
          </a:prstGeom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43" name="Rectangle 42" descr="Group">
            <a:extLst>
              <a:ext uri="{FF2B5EF4-FFF2-40B4-BE49-F238E27FC236}">
                <a16:creationId xmlns:a16="http://schemas.microsoft.com/office/drawing/2014/main" id="{522E7A11-BAC3-B963-BF3B-E0FF01DFECB7}"/>
              </a:ext>
            </a:extLst>
          </p:cNvPr>
          <p:cNvSpPr/>
          <p:nvPr/>
        </p:nvSpPr>
        <p:spPr>
          <a:xfrm>
            <a:off x="3620209" y="1723568"/>
            <a:ext cx="511057" cy="511057"/>
          </a:xfrm>
          <a:prstGeom prst="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7089DAC-366A-C20A-5131-F21B5DF0A221}"/>
              </a:ext>
            </a:extLst>
          </p:cNvPr>
          <p:cNvGrpSpPr/>
          <p:nvPr/>
        </p:nvGrpSpPr>
        <p:grpSpPr>
          <a:xfrm>
            <a:off x="3269505" y="2621025"/>
            <a:ext cx="1212463" cy="324542"/>
            <a:chOff x="1290068" y="2752245"/>
            <a:chExt cx="3637736" cy="981524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AF18810-B076-33A0-FD40-2ADA404D630F}"/>
                </a:ext>
              </a:extLst>
            </p:cNvPr>
            <p:cNvSpPr/>
            <p:nvPr/>
          </p:nvSpPr>
          <p:spPr>
            <a:xfrm>
              <a:off x="1290068" y="3013769"/>
              <a:ext cx="360000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89969A9-5C16-A2F7-DA48-90FEA9095618}"/>
                </a:ext>
              </a:extLst>
            </p:cNvPr>
            <p:cNvSpPr txBox="1"/>
            <p:nvPr/>
          </p:nvSpPr>
          <p:spPr>
            <a:xfrm>
              <a:off x="1327804" y="2752245"/>
              <a:ext cx="360000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1200" kern="1200" dirty="0"/>
                <a:t>Escassez de profissionais</a:t>
              </a:r>
              <a:endParaRPr lang="en-US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3834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 animBg="1"/>
      <p:bldP spid="17" grpId="0" animBg="1"/>
      <p:bldP spid="21" grpId="0" animBg="1"/>
      <p:bldP spid="22" grpId="0" animBg="1"/>
      <p:bldP spid="26" grpId="0" animBg="1"/>
      <p:bldP spid="27" grpId="0" animBg="1"/>
      <p:bldP spid="36" grpId="0" animBg="1"/>
      <p:bldP spid="37" grpId="0" animBg="1"/>
      <p:bldP spid="42" grpId="0" animBg="1"/>
      <p:bldP spid="4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BC60-AA38-5DEF-3160-0CAA68F3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O que é a IA na Cibersegurança?</a:t>
            </a:r>
            <a:endParaRPr lang="en-ZA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EE570-1B5E-FFD1-485D-D77E4E6FE7C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50153" y="2108722"/>
            <a:ext cx="9803304" cy="411946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PT" sz="2400" dirty="0"/>
              <a:t>Uso de algoritmos avançados e modelos para proteger sistemas e dados contra ameaças cibernéticas.</a:t>
            </a:r>
          </a:p>
          <a:p>
            <a:pPr marL="0" indent="0">
              <a:buNone/>
            </a:pPr>
            <a:endParaRPr lang="pt-PT" sz="2400" dirty="0"/>
          </a:p>
          <a:p>
            <a:r>
              <a:rPr lang="pt-PT" sz="2400" dirty="0"/>
              <a:t>IA atua como um multiplicador de força</a:t>
            </a:r>
          </a:p>
          <a:p>
            <a:endParaRPr lang="pt-PT" sz="2400" dirty="0"/>
          </a:p>
          <a:p>
            <a:r>
              <a:rPr lang="pt-PT" sz="2400" dirty="0"/>
              <a:t>Relação simbiótica entre IA e Cibersegurança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63C7AB5-4DEA-ED07-6656-6298A744AB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9F2D9BF-C290-48C3-D530-05318949559D}"/>
              </a:ext>
            </a:extLst>
          </p:cNvPr>
          <p:cNvSpPr/>
          <p:nvPr/>
        </p:nvSpPr>
        <p:spPr>
          <a:xfrm>
            <a:off x="8877961" y="3521704"/>
            <a:ext cx="796705" cy="77407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IA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9AC9E66-70FC-7E27-2012-55C2D1A37EF5}"/>
              </a:ext>
            </a:extLst>
          </p:cNvPr>
          <p:cNvSpPr/>
          <p:nvPr/>
        </p:nvSpPr>
        <p:spPr>
          <a:xfrm>
            <a:off x="10190380" y="3521704"/>
            <a:ext cx="796705" cy="77407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>
                <a:solidFill>
                  <a:schemeClr val="tx1"/>
                </a:solidFill>
              </a:rPr>
              <a:t>Cs</a:t>
            </a:r>
            <a:endParaRPr lang="pt-PT" dirty="0">
              <a:solidFill>
                <a:schemeClr val="tx1"/>
              </a:solidFill>
            </a:endParaRP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C0BAACC4-E582-D027-259C-083F50597FCF}"/>
              </a:ext>
            </a:extLst>
          </p:cNvPr>
          <p:cNvCxnSpPr>
            <a:stCxn id="6" idx="0"/>
            <a:endCxn id="5" idx="0"/>
          </p:cNvCxnSpPr>
          <p:nvPr/>
        </p:nvCxnSpPr>
        <p:spPr>
          <a:xfrm rot="16200000" flipV="1">
            <a:off x="9932524" y="2865494"/>
            <a:ext cx="12700" cy="131241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DAD8D867-9601-947A-C38C-F746D050B43B}"/>
              </a:ext>
            </a:extLst>
          </p:cNvPr>
          <p:cNvCxnSpPr>
            <a:stCxn id="5" idx="4"/>
            <a:endCxn id="6" idx="4"/>
          </p:cNvCxnSpPr>
          <p:nvPr/>
        </p:nvCxnSpPr>
        <p:spPr>
          <a:xfrm rot="16200000" flipH="1">
            <a:off x="9932523" y="3639566"/>
            <a:ext cx="12700" cy="131241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45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B9C86B5-C6DC-D88B-BFED-4BD82B3E8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Objetivos da IA na Cibersegurança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B8164E2B-8335-4451-FDA6-5A4E1D8EC898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4000635733"/>
              </p:ext>
            </p:extLst>
          </p:nvPr>
        </p:nvGraphicFramePr>
        <p:xfrm>
          <a:off x="1367132" y="1430760"/>
          <a:ext cx="9457733" cy="4657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8D65601-5AE2-46FC-B138-694DDD2B510D}" type="slidenum">
              <a:rPr lang="en-US" smtClean="0"/>
              <a:pPr>
                <a:spcAft>
                  <a:spcPts val="600"/>
                </a:spcAft>
              </a:pPr>
              <a:t>25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63C7AB5-4DEA-ED07-6656-6298A744AB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3763850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1BF9603E-6B12-4553-AC90-F4760180A5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CF28DC10-F98A-4879-A23B-E90B0DB407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491905FE-1023-4175-92DF-A2F351FBEF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AD3D55CA-5E05-48CC-A122-11817014EE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A11CC7E5-76FD-4B21-B31C-2BB6727B59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EAF80A07-4F6D-4393-B340-6AECC06723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Sub>
          <a:bldDgm bld="one"/>
        </p:bldSub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B9C86B5-C6DC-D88B-BFED-4BD82B3E8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Objetivos da IA na Cibersegurança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8D65601-5AE2-46FC-B138-694DDD2B510D}" type="slidenum">
              <a:rPr lang="en-US" smtClean="0"/>
              <a:pPr>
                <a:spcAft>
                  <a:spcPts val="600"/>
                </a:spcAft>
              </a:pPr>
              <a:t>26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63C7AB5-4DEA-ED07-6656-6298A744AB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Alberto Pingo | João Castro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3C7BBE-0293-C19F-36A5-8528A25A90CF}"/>
              </a:ext>
            </a:extLst>
          </p:cNvPr>
          <p:cNvSpPr txBox="1"/>
          <p:nvPr/>
        </p:nvSpPr>
        <p:spPr>
          <a:xfrm>
            <a:off x="3048000" y="1857073"/>
            <a:ext cx="6096000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PT" sz="2800" b="1" kern="1200" dirty="0"/>
              <a:t>O que NÃO é um objetivo:</a:t>
            </a:r>
            <a:endParaRPr lang="en-US" sz="2800" b="1" kern="1200" dirty="0"/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1A3EAD8E-3DCA-7769-4E9C-F7ECECEAED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1522667"/>
              </p:ext>
            </p:extLst>
          </p:nvPr>
        </p:nvGraphicFramePr>
        <p:xfrm>
          <a:off x="2887859" y="2266949"/>
          <a:ext cx="6416280" cy="31112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2246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Graphic spid="27" grpId="0">
        <p:bldAsOne/>
      </p:bldGraphic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61384-8C2A-AC46-D296-2DF95CBF1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5000" dirty="0">
                <a:solidFill>
                  <a:schemeClr val="tx1"/>
                </a:solidFill>
              </a:rPr>
              <a:t>IA na Cibersegurança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606B8-D15C-3916-2C66-49DEC593A3C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pt-PT" sz="3600" dirty="0">
                <a:latin typeface="+mj-lt"/>
              </a:rPr>
              <a:t>Defesa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A91F7-28C6-4447-36DD-EF9F9CB24BF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77EB1-E87F-92E7-F614-E46FF490698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3340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662D4D81-E634-7484-9645-A5269343A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613" y="136525"/>
            <a:ext cx="9808773" cy="1427585"/>
          </a:xfrm>
        </p:spPr>
        <p:txBody>
          <a:bodyPr anchor="ctr">
            <a:normAutofit/>
          </a:bodyPr>
          <a:lstStyle/>
          <a:p>
            <a:r>
              <a:rPr lang="pt-PT" dirty="0"/>
              <a:t>Usos da IA na Defesa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BF7ADE6F-EA44-4CA7-6BE8-E7D058D7847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8D65601-5AE2-46FC-B138-694DDD2B510D}" type="slidenum">
              <a:rPr lang="en-US" smtClean="0"/>
              <a:pPr>
                <a:spcAft>
                  <a:spcPts val="600"/>
                </a:spcAft>
              </a:pPr>
              <a:t>28</a:t>
            </a:fld>
            <a:endParaRPr lang="en-US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5CB6E323-1815-5237-0691-FA5CBBCDCA0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Alberto Pingo | João Castro</a:t>
            </a: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79D87C91-79F0-70F4-7AC6-324C80762A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7750103"/>
              </p:ext>
            </p:extLst>
          </p:nvPr>
        </p:nvGraphicFramePr>
        <p:xfrm>
          <a:off x="1381119" y="1247775"/>
          <a:ext cx="9896465" cy="4838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1776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8B3510F-8CFF-433F-9287-EFCF6FFC44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6FC72A1-CDE4-4124-8BBF-14CC4470D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95DEC62-C670-4700-AF7F-D4E4348764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50D384A-04C6-4875-ADC9-03DD5BD1F3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Dgm bld="one"/>
        </p:bldSub>
      </p:bldGraphic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144C0DFA-069F-3118-BAAD-3A4365BCA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613" y="136525"/>
            <a:ext cx="9808773" cy="1427585"/>
          </a:xfrm>
        </p:spPr>
        <p:txBody>
          <a:bodyPr anchor="ctr">
            <a:normAutofit/>
          </a:bodyPr>
          <a:lstStyle/>
          <a:p>
            <a:r>
              <a:rPr lang="pt-PT" dirty="0"/>
              <a:t>Usos da IA na Defesa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DE9B1FEC-5886-485C-DDB8-0A817CF1D0A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8D65601-5AE2-46FC-B138-694DDD2B510D}" type="slidenum">
              <a:rPr lang="en-US" smtClean="0"/>
              <a:pPr>
                <a:spcAft>
                  <a:spcPts val="600"/>
                </a:spcAft>
              </a:pPr>
              <a:t>29</a:t>
            </a:fld>
            <a:endParaRPr lang="en-US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D5CD9E5C-EACD-E1BC-AB19-5C9555BEAAF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Alberto Pingo | João Castro</a:t>
            </a: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3EE56E40-78EE-D719-54E4-E22980FF65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2953690"/>
              </p:ext>
            </p:extLst>
          </p:nvPr>
        </p:nvGraphicFramePr>
        <p:xfrm>
          <a:off x="1381119" y="1659360"/>
          <a:ext cx="9896465" cy="4379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1381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8B3510F-8CFF-433F-9287-EFCF6FFC44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6FC72A1-CDE4-4124-8BBF-14CC4470D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95DEC62-C670-4700-AF7F-D4E4348764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50D384A-04C6-4875-ADC9-03DD5BD1F3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18" y="725454"/>
            <a:ext cx="9464681" cy="5407091"/>
          </a:xfrm>
        </p:spPr>
        <p:txBody>
          <a:bodyPr/>
          <a:lstStyle/>
          <a:p>
            <a:pPr algn="ctr"/>
            <a:r>
              <a:rPr lang="pt-PT" dirty="0"/>
              <a:t>Introdução, Motivação e Objetivos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13FE8-3F03-74E7-4BE8-EBF0971C2B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4601E-33F5-5714-867D-A0B584DA7C1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30F0E7D-8221-EB07-902A-A8A57EBDDA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19" y="0"/>
            <a:ext cx="1796008" cy="707782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2D46B16-2E96-C03C-009D-09817CDA6752}"/>
              </a:ext>
            </a:extLst>
          </p:cNvPr>
          <p:cNvSpPr txBox="1">
            <a:spLocks/>
          </p:cNvSpPr>
          <p:nvPr/>
        </p:nvSpPr>
        <p:spPr>
          <a:xfrm>
            <a:off x="4038600" y="61208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AI Driving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544185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2C24D7B2-2272-B172-EE00-9065FDA29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613" y="136525"/>
            <a:ext cx="9808773" cy="1427585"/>
          </a:xfrm>
        </p:spPr>
        <p:txBody>
          <a:bodyPr anchor="ctr">
            <a:normAutofit/>
          </a:bodyPr>
          <a:lstStyle/>
          <a:p>
            <a:r>
              <a:rPr lang="pt-PT" dirty="0"/>
              <a:t>Usos da IA na Defesa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BC8C67D-2B98-2271-1DC1-482A482869E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8D65601-5AE2-46FC-B138-694DDD2B510D}" type="slidenum">
              <a:rPr lang="en-US" smtClean="0"/>
              <a:pPr>
                <a:spcAft>
                  <a:spcPts val="600"/>
                </a:spcAft>
              </a:pPr>
              <a:t>30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7A05D2-DEE3-E805-FCBD-CDF56C02AFB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Alberto Pingo | João Castro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A47E33-2085-5CAD-EFEF-7F8E642333BE}"/>
              </a:ext>
            </a:extLst>
          </p:cNvPr>
          <p:cNvSpPr txBox="1"/>
          <p:nvPr/>
        </p:nvSpPr>
        <p:spPr>
          <a:xfrm>
            <a:off x="1479190" y="1747481"/>
            <a:ext cx="9347431" cy="33630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pt-PT" sz="2400" b="1" dirty="0">
                <a:solidFill>
                  <a:schemeClr val="tx1"/>
                </a:solidFill>
              </a:rPr>
              <a:t>A IA é capaz de: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chemeClr val="tx1"/>
                </a:solidFill>
              </a:rPr>
              <a:t>Analisar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chemeClr val="tx1"/>
                </a:solidFill>
              </a:rPr>
              <a:t>Resumir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chemeClr val="tx1"/>
                </a:solidFill>
              </a:rPr>
              <a:t>Automatizar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chemeClr val="tx1"/>
                </a:solidFill>
              </a:rPr>
              <a:t>Interagir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chemeClr val="tx1"/>
                </a:solidFill>
              </a:rPr>
              <a:t>Gerar protocolos de defesa em tempo real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chemeClr val="tx1"/>
                </a:solidFill>
              </a:rPr>
              <a:t>Criar cenários de ataque fora da capacidade da imaginação de seres humanos</a:t>
            </a:r>
          </a:p>
        </p:txBody>
      </p:sp>
    </p:spTree>
    <p:extLst>
      <p:ext uri="{BB962C8B-B14F-4D97-AF65-F5344CB8AC3E}">
        <p14:creationId xmlns:p14="http://schemas.microsoft.com/office/powerpoint/2010/main" val="406747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2">
            <a:extLst>
              <a:ext uri="{FF2B5EF4-FFF2-40B4-BE49-F238E27FC236}">
                <a16:creationId xmlns:a16="http://schemas.microsoft.com/office/drawing/2014/main" id="{18DF98AC-6B52-C9F3-516C-8BFD8EC45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613" y="130174"/>
            <a:ext cx="9808773" cy="1427585"/>
          </a:xfrm>
        </p:spPr>
        <p:txBody>
          <a:bodyPr>
            <a:normAutofit/>
          </a:bodyPr>
          <a:lstStyle/>
          <a:p>
            <a:r>
              <a:rPr lang="pt-PT" sz="4000" dirty="0"/>
              <a:t>Problema da IA na Defesa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2582A048-8C35-112F-1F82-E12110407A7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7" name="Footer Placeholder 1">
            <a:extLst>
              <a:ext uri="{FF2B5EF4-FFF2-40B4-BE49-F238E27FC236}">
                <a16:creationId xmlns:a16="http://schemas.microsoft.com/office/drawing/2014/main" id="{D33FDD94-004B-455D-A132-C32169A70EC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graphicFrame>
        <p:nvGraphicFramePr>
          <p:cNvPr id="18" name="Content Placeholder 3">
            <a:extLst>
              <a:ext uri="{FF2B5EF4-FFF2-40B4-BE49-F238E27FC236}">
                <a16:creationId xmlns:a16="http://schemas.microsoft.com/office/drawing/2014/main" id="{54AC0ACF-5CCE-89CD-B000-142F768BB3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8784189"/>
              </p:ext>
            </p:extLst>
          </p:nvPr>
        </p:nvGraphicFramePr>
        <p:xfrm>
          <a:off x="1191613" y="1354560"/>
          <a:ext cx="9896465" cy="43794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18730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98B3510F-8CFF-433F-9287-EFCF6FFC44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46FC72A1-CDE4-4124-8BBF-14CC4470D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Sub>
          <a:bldDgm bld="one"/>
        </p:bldSub>
      </p:bldGraphic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2">
            <a:extLst>
              <a:ext uri="{FF2B5EF4-FFF2-40B4-BE49-F238E27FC236}">
                <a16:creationId xmlns:a16="http://schemas.microsoft.com/office/drawing/2014/main" id="{18DF98AC-6B52-C9F3-516C-8BFD8EC45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503852"/>
            <a:ext cx="9808773" cy="1427585"/>
          </a:xfrm>
        </p:spPr>
        <p:txBody>
          <a:bodyPr>
            <a:normAutofit/>
          </a:bodyPr>
          <a:lstStyle/>
          <a:p>
            <a:r>
              <a:rPr lang="pt-PT" sz="4000" dirty="0"/>
              <a:t>Caso de estudo: Cisco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75BFB80-47EB-D1FA-C6A9-41B43F59C53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11663" y="2028826"/>
            <a:ext cx="9808773" cy="4705349"/>
          </a:xfrm>
        </p:spPr>
        <p:txBody>
          <a:bodyPr>
            <a:noAutofit/>
          </a:bodyPr>
          <a:lstStyle/>
          <a:p>
            <a:pPr lvl="1"/>
            <a:r>
              <a:rPr lang="pt-PT" sz="2200" dirty="0"/>
              <a:t>A Cisco começou por implementar IA nas </a:t>
            </a:r>
            <a:r>
              <a:rPr lang="pt-PT" sz="2200" dirty="0" err="1"/>
              <a:t>Firewalls</a:t>
            </a:r>
            <a:r>
              <a:rPr lang="pt-PT" sz="2200" dirty="0"/>
              <a:t> que incluía um assistente de linguagem natural, que reduziu a complexidade e tempo de gestão.</a:t>
            </a:r>
          </a:p>
          <a:p>
            <a:pPr lvl="1"/>
            <a:r>
              <a:rPr lang="pt-PT" sz="2200" dirty="0"/>
              <a:t>Atualmente o assistente IA é usado na gestão de todos os produtos da Cisco.</a:t>
            </a:r>
          </a:p>
          <a:p>
            <a:pPr lvl="1"/>
            <a:r>
              <a:rPr lang="pt-PT" sz="2200" dirty="0"/>
              <a:t>SOC: Assistente para o Centro de Operações de Segurança</a:t>
            </a:r>
          </a:p>
          <a:p>
            <a:pPr lvl="1"/>
            <a:r>
              <a:rPr lang="pt-PT" sz="2200" dirty="0"/>
              <a:t>E-mail </a:t>
            </a:r>
            <a:r>
              <a:rPr lang="pt-PT" sz="2200" dirty="0" err="1"/>
              <a:t>Threat</a:t>
            </a:r>
            <a:r>
              <a:rPr lang="pt-PT" sz="2200" dirty="0"/>
              <a:t> Defense: Deteção de spam e outras ameaças com IA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2582A048-8C35-112F-1F82-E12110407A7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7" name="Footer Placeholder 1">
            <a:extLst>
              <a:ext uri="{FF2B5EF4-FFF2-40B4-BE49-F238E27FC236}">
                <a16:creationId xmlns:a16="http://schemas.microsoft.com/office/drawing/2014/main" id="{D33FDD94-004B-455D-A132-C32169A70EC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1290139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61384-8C2A-AC46-D296-2DF95CBF1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5400" dirty="0">
                <a:solidFill>
                  <a:schemeClr val="tx1"/>
                </a:solidFill>
              </a:rPr>
              <a:t>IA na Cibersegurança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606B8-D15C-3916-2C66-49DEC593A3C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pt-PT" sz="3600" dirty="0">
                <a:latin typeface="+mj-lt"/>
              </a:rPr>
              <a:t>Ataque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D9B68-E3F5-1968-3D1D-40113960AA4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52ECF-E369-5724-705C-169718BED1C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5543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6F71E8-8D71-9405-3A01-01C3B8F86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613" y="142874"/>
            <a:ext cx="9808773" cy="1427585"/>
          </a:xfrm>
        </p:spPr>
        <p:txBody>
          <a:bodyPr>
            <a:normAutofit/>
          </a:bodyPr>
          <a:lstStyle/>
          <a:p>
            <a:r>
              <a:rPr lang="pt-PT" sz="4000" dirty="0"/>
              <a:t>Usos da IA no Ataque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518A5-1C9D-79F3-349C-3E7AAFD9895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76601-A950-8ABC-A6BA-EAA31B2DE4A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62CE9831-4167-FF3C-A4FC-EEF56751F6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8386604"/>
              </p:ext>
            </p:extLst>
          </p:nvPr>
        </p:nvGraphicFramePr>
        <p:xfrm>
          <a:off x="1424967" y="1570460"/>
          <a:ext cx="9896465" cy="43731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8137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8B3510F-8CFF-433F-9287-EFCF6FFC44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46FC72A1-CDE4-4124-8BBF-14CC4470D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B95DEC62-C670-4700-AF7F-D4E4348764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450D384A-04C6-4875-ADC9-03DD5BD1F3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 uiExpand="1">
        <p:bldSub>
          <a:bldDgm bld="one"/>
        </p:bldSub>
      </p:bldGraphic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6F71E8-8D71-9405-3A01-01C3B8F86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613" y="142874"/>
            <a:ext cx="9808773" cy="1427585"/>
          </a:xfrm>
        </p:spPr>
        <p:txBody>
          <a:bodyPr>
            <a:normAutofit/>
          </a:bodyPr>
          <a:lstStyle/>
          <a:p>
            <a:r>
              <a:rPr lang="pt-PT" sz="4000" dirty="0"/>
              <a:t>Usos da IA no Ataque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518A5-1C9D-79F3-349C-3E7AAFD9895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76601-A950-8ABC-A6BA-EAA31B2DE4A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62CE9831-4167-FF3C-A4FC-EEF56751F6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3370799"/>
              </p:ext>
            </p:extLst>
          </p:nvPr>
        </p:nvGraphicFramePr>
        <p:xfrm>
          <a:off x="1328741" y="2095500"/>
          <a:ext cx="9896465" cy="289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3618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8B3510F-8CFF-433F-9287-EFCF6FFC44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46FC72A1-CDE4-4124-8BBF-14CC4470D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Sub>
          <a:bldDgm bld="one"/>
        </p:bldSub>
      </p:bldGraphic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72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945AE-EBB6-F1FC-BA53-4854C7191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5400" dirty="0">
                <a:solidFill>
                  <a:schemeClr val="tx1"/>
                </a:solidFill>
              </a:rPr>
              <a:t>Tendências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BADB663-553A-D1DC-9891-C77670BA89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6668C1-18CC-35DC-295F-64A20D5FA7D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Alberto Pingo | João Castro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50105F-6A51-D528-CDEA-5714ED7FCAF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984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1BD5E-5802-C653-F8AE-1A1C982EB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Tendências Futuras: IA na Cibersegurança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AB630E76-B60A-5CC2-FFB6-4FBB6C54A09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D20CDA-3FD8-16EE-2B5F-2419E390806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A4742-FD02-EC11-AF53-816B42BD78A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220012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F303005D-813A-FA0A-9FD1-99DC49446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Conclusão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0E1748-5A63-CCAD-65B2-FB5DB78846F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468813" y="1931988"/>
            <a:ext cx="9808773" cy="4506911"/>
          </a:xfr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Light"/>
                <a:ea typeface="+mn-ea"/>
                <a:cs typeface="+mn-cs"/>
              </a:rPr>
              <a:t>A interdependência entre Inteligência Artificial e Cibersegurança é cada vez mais clara e crucial.</a:t>
            </a:r>
          </a:p>
          <a:p>
            <a:pPr lvl="0">
              <a:spcBef>
                <a:spcPts val="0"/>
              </a:spcBef>
              <a:spcAft>
                <a:spcPts val="1200"/>
              </a:spcAft>
              <a:defRPr/>
            </a:pP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Light"/>
                <a:ea typeface="+mn-ea"/>
                <a:cs typeface="+mn-cs"/>
              </a:rPr>
              <a:t>A IA funciona como um multiplicador de força.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PT" dirty="0">
                <a:solidFill>
                  <a:prstClr val="black"/>
                </a:solidFill>
                <a:latin typeface="Univers Light"/>
              </a:rPr>
              <a:t>Com o uso da IA na ciberguerra a dinâmica é cada vez mais complexa e acelerada.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PT" dirty="0">
                <a:solidFill>
                  <a:prstClr val="black"/>
                </a:solidFill>
                <a:latin typeface="Univers Light"/>
              </a:rPr>
              <a:t>A falta de profissionais qualificados pode ser um obstáculo significativo, limitando a capacidade de defesa.</a:t>
            </a:r>
            <a:endParaRPr kumimoji="0" lang="pt-PT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 Ligh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 Light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D6A759-37B6-1E14-BD05-D652BEECEA3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936FE7-06E5-3D55-B190-08E26C34927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48513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FFCC8-C04D-0071-3B14-4AF828E00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8552"/>
            <a:ext cx="9808773" cy="1427585"/>
          </a:xfrm>
        </p:spPr>
        <p:txBody>
          <a:bodyPr/>
          <a:lstStyle/>
          <a:p>
            <a:r>
              <a:rPr lang="pt-PT" dirty="0"/>
              <a:t>Bibliografia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0E1748-5A63-CCAD-65B2-FB5DB78846F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468813" y="1295400"/>
            <a:ext cx="9808773" cy="514349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400" dirty="0">
                <a:hlinkClick r:id="rId3"/>
              </a:rPr>
              <a:t>IBM - International Business Machines</a:t>
            </a:r>
            <a:endParaRPr lang="en-US" sz="1400" dirty="0"/>
          </a:p>
          <a:p>
            <a:pPr lvl="1"/>
            <a:r>
              <a:rPr lang="en-US" sz="1400" dirty="0"/>
              <a:t>www.ibm.com/ai-cybersecurity</a:t>
            </a:r>
          </a:p>
          <a:p>
            <a:pPr lvl="1"/>
            <a:r>
              <a:rPr lang="en-US" sz="1400" dirty="0"/>
              <a:t>www.ibm.com/br-pt/topics/artificial-intelligence</a:t>
            </a:r>
          </a:p>
          <a:p>
            <a:pPr lvl="1"/>
            <a:r>
              <a:rPr lang="en-US" sz="1400" dirty="0"/>
              <a:t> www.ibm.com/br-pt/topics/deep-learning</a:t>
            </a:r>
          </a:p>
          <a:p>
            <a:pPr marL="0" indent="0">
              <a:buNone/>
            </a:pPr>
            <a:r>
              <a:rPr lang="en-US" sz="1400" dirty="0">
                <a:hlinkClick r:id="rId4"/>
              </a:rPr>
              <a:t>ENISA - The European Union Agency for Cybersecurity</a:t>
            </a:r>
            <a:endParaRPr lang="en-US" sz="1400" dirty="0"/>
          </a:p>
          <a:p>
            <a:pPr lvl="1"/>
            <a:r>
              <a:rPr lang="en-US" sz="1400" dirty="0"/>
              <a:t>www.enisa.europa.eu/topics/cyber-threats/threats-and-trends</a:t>
            </a:r>
          </a:p>
          <a:p>
            <a:pPr lvl="1"/>
            <a:r>
              <a:rPr lang="en-US" sz="1400" dirty="0"/>
              <a:t>www.enisa.europa.eu/publications/foresight-cybersecurity-threats-for-2030-update-2024-extended-report</a:t>
            </a:r>
          </a:p>
          <a:p>
            <a:pPr marL="0" indent="0">
              <a:buNone/>
            </a:pPr>
            <a:r>
              <a:rPr lang="en-US" sz="1400" dirty="0"/>
              <a:t>www.akkio.com/post/the-five-main-subsets-of-ai-machine-learning-nlp-and-more</a:t>
            </a:r>
          </a:p>
          <a:p>
            <a:pPr marL="0" indent="0">
              <a:buNone/>
            </a:pPr>
            <a:r>
              <a:rPr lang="en-US" sz="1400" dirty="0"/>
              <a:t>eda.europa.eu/webzine/issue14/cover-story/artificial-intelligence-(ai)-enabled-cyber-defence</a:t>
            </a:r>
          </a:p>
          <a:p>
            <a:pPr marL="0" indent="0">
              <a:buNone/>
            </a:pPr>
            <a:r>
              <a:rPr lang="en-US" sz="1400" dirty="0"/>
              <a:t>www.cybereason.com/blog/ai/ml-as-a-security-team-force-multiplier</a:t>
            </a:r>
          </a:p>
          <a:p>
            <a:pPr marL="0" indent="0">
              <a:buNone/>
            </a:pPr>
            <a:r>
              <a:rPr lang="en-US" sz="1400" dirty="0"/>
              <a:t>www.infoescola.com/relacoes-ecologicas/simbiose/#:~:text=A%20simbiose%20%C3%A9%20uma%20rela%C3%A7%C3%A3o,exerce%20no%20metabolismo%20do%20outro</a:t>
            </a:r>
          </a:p>
          <a:p>
            <a:pPr marL="0" indent="0">
              <a:buNone/>
            </a:pPr>
            <a:r>
              <a:rPr lang="en-US" sz="1400" dirty="0"/>
              <a:t>thecyberexpress.com/why-are-you-interested-in-cyber-security/</a:t>
            </a:r>
          </a:p>
          <a:p>
            <a:pPr marL="0" indent="0">
              <a:buNone/>
            </a:pPr>
            <a:r>
              <a:rPr lang="en-US" sz="1400" dirty="0"/>
              <a:t>https://www.youtube.com/watch?v=S3QNDSax2IA</a:t>
            </a:r>
          </a:p>
          <a:p>
            <a:pPr marL="0" indent="0">
              <a:buNone/>
            </a:pPr>
            <a:r>
              <a:rPr lang="en-US" sz="1400" dirty="0"/>
              <a:t>https://www.youtube.com/watch?v=cjy5jpRS_S0</a:t>
            </a:r>
          </a:p>
          <a:p>
            <a:pPr marL="0" indent="0">
              <a:buNone/>
            </a:pPr>
            <a:r>
              <a:rPr lang="en-US" sz="1400" dirty="0"/>
              <a:t>https://www.youtube.com/watch?v=S3QNDSax2IA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D6A759-37B6-1E14-BD05-D652BEECEA3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936FE7-06E5-3D55-B190-08E26C34927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164810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C0FEFBF-60FD-0161-6F6E-89EE39389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746125"/>
            <a:ext cx="9150675" cy="1427585"/>
          </a:xfrm>
        </p:spPr>
        <p:txBody>
          <a:bodyPr anchor="ctr">
            <a:normAutofit/>
          </a:bodyPr>
          <a:lstStyle/>
          <a:p>
            <a:r>
              <a:rPr lang="pt-PT" sz="4000" dirty="0"/>
              <a:t>Introdução, Motivação e Objetivos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3ABB3221-500E-C3C7-F854-F151852B641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8D65601-5AE2-46FC-B138-694DDD2B510D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509B0F97-94C7-2E7E-E820-78C9336BF71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52FED9E3-E8B2-931F-F12E-D661F3C823A7}"/>
              </a:ext>
            </a:extLst>
          </p:cNvPr>
          <p:cNvSpPr txBox="1">
            <a:spLocks/>
          </p:cNvSpPr>
          <p:nvPr/>
        </p:nvSpPr>
        <p:spPr>
          <a:xfrm>
            <a:off x="4038600" y="61208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AI Driving Classification</a:t>
            </a:r>
          </a:p>
        </p:txBody>
      </p:sp>
      <p:graphicFrame>
        <p:nvGraphicFramePr>
          <p:cNvPr id="12" name="Text Placeholder 5">
            <a:extLst>
              <a:ext uri="{FF2B5EF4-FFF2-40B4-BE49-F238E27FC236}">
                <a16:creationId xmlns:a16="http://schemas.microsoft.com/office/drawing/2014/main" id="{451B6F7E-F29E-24F3-E0BA-D83A32FAE4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0168388"/>
              </p:ext>
            </p:extLst>
          </p:nvPr>
        </p:nvGraphicFramePr>
        <p:xfrm>
          <a:off x="1819867" y="1883689"/>
          <a:ext cx="9150675" cy="4119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5" name="Picture 1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80E5826-8B91-BDF4-E33E-213FF6F5DC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19" y="0"/>
            <a:ext cx="1796008" cy="70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68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5E016BAB-9A4A-4390-A34C-F0D505054D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2DE442D8-3B45-4B08-BDEA-6EF2AE56EA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6AFFFAE8-29BF-4838-997E-66C65AB8CA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65B155CA-7981-4AC2-A46B-D4C98C661F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B7E2D505-BA84-4CEC-AB2F-FDA00E13F1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FB65CF61-E763-4C7D-8FE3-A062F5CE6D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85B18A26-A28E-4745-A208-D63D4C2B8C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C0B11B66-B24F-4864-95CD-2F92CB214F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FE57C1BC-8F1E-4AD3-9CDC-53097447FB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Sub>
          <a:bldDgm bld="one"/>
        </p:bldSub>
      </p:bldGraphic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01732C-7338-DBA0-BD19-1FA88304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8513" y="1257345"/>
            <a:ext cx="3647543" cy="1015664"/>
          </a:xfrm>
        </p:spPr>
        <p:txBody>
          <a:bodyPr anchor="t">
            <a:normAutofit/>
          </a:bodyPr>
          <a:lstStyle/>
          <a:p>
            <a:endParaRPr lang="pt-PT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ECFE66-A9E7-A365-967B-2FD670CB392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41891" y="2699877"/>
            <a:ext cx="3080789" cy="1726618"/>
          </a:xfrm>
        </p:spPr>
        <p:txBody>
          <a:bodyPr/>
          <a:lstStyle/>
          <a:p>
            <a:r>
              <a:rPr lang="pt-PT" sz="1800" dirty="0"/>
              <a:t>Alberto Pingo | 2202145</a:t>
            </a:r>
          </a:p>
          <a:p>
            <a:r>
              <a:rPr lang="pt-PT" sz="1800" dirty="0"/>
              <a:t>João Castro | 2201781</a:t>
            </a:r>
          </a:p>
          <a:p>
            <a:endParaRPr lang="pt-PT" sz="1800" dirty="0"/>
          </a:p>
          <a:p>
            <a:r>
              <a:rPr lang="pt-PT" dirty="0"/>
              <a:t>Projeto Informático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BF0DCF-73B9-178B-6C16-8676C75FC417}"/>
              </a:ext>
            </a:extLst>
          </p:cNvPr>
          <p:cNvSpPr txBox="1"/>
          <p:nvPr/>
        </p:nvSpPr>
        <p:spPr>
          <a:xfrm>
            <a:off x="4547154" y="4584991"/>
            <a:ext cx="347026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pt-PT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sa Offc Serif Pro"/>
                <a:ea typeface="+mj-ea"/>
                <a:cs typeface="+mj-cs"/>
              </a:rPr>
              <a:t>Obrigado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04370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855F4-2EB6-1863-7898-0A05C39DA3F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0587C15F-4DBF-E114-19F7-5C9E454F70E0}"/>
              </a:ext>
            </a:extLst>
          </p:cNvPr>
          <p:cNvSpPr txBox="1">
            <a:spLocks/>
          </p:cNvSpPr>
          <p:nvPr/>
        </p:nvSpPr>
        <p:spPr>
          <a:xfrm>
            <a:off x="4038600" y="61208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AI Driving Classification</a:t>
            </a:r>
          </a:p>
        </p:txBody>
      </p:sp>
      <p:sp>
        <p:nvSpPr>
          <p:cNvPr id="13" name="Title 6">
            <a:extLst>
              <a:ext uri="{FF2B5EF4-FFF2-40B4-BE49-F238E27FC236}">
                <a16:creationId xmlns:a16="http://schemas.microsoft.com/office/drawing/2014/main" id="{034885E8-887E-707D-9C56-63152B0EB697}"/>
              </a:ext>
            </a:extLst>
          </p:cNvPr>
          <p:cNvSpPr txBox="1">
            <a:spLocks/>
          </p:cNvSpPr>
          <p:nvPr/>
        </p:nvSpPr>
        <p:spPr>
          <a:xfrm>
            <a:off x="1520662" y="746125"/>
            <a:ext cx="9150675" cy="142758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/>
              <a:t>Soluções</a:t>
            </a:r>
            <a:r>
              <a:rPr lang="en-US" sz="4000" dirty="0"/>
              <a:t> </a:t>
            </a:r>
            <a:r>
              <a:rPr lang="en-US" sz="4000" dirty="0" err="1"/>
              <a:t>Existentes</a:t>
            </a:r>
            <a:endParaRPr lang="en-US" sz="4000" dirty="0"/>
          </a:p>
        </p:txBody>
      </p:sp>
      <p:pic>
        <p:nvPicPr>
          <p:cNvPr id="16" name="Picture 1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591715B-F183-FC11-DC4A-CEE25ED6F1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19" y="0"/>
            <a:ext cx="1796008" cy="70778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8EBD1AA-8908-636C-D6A6-38FEAA73AAD1}"/>
              </a:ext>
            </a:extLst>
          </p:cNvPr>
          <p:cNvSpPr txBox="1"/>
          <p:nvPr/>
        </p:nvSpPr>
        <p:spPr>
          <a:xfrm>
            <a:off x="1381119" y="2212053"/>
            <a:ext cx="10099681" cy="1065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  <a:cs typeface="Arial" panose="020B0604020202020204" pitchFamily="34" charset="0"/>
              </a:rPr>
              <a:t>Driving Behavior Classification Based on Sensor Data Fusion Using LSTM Recurrent Neuronal Networks</a:t>
            </a:r>
            <a:endParaRPr lang="en-GB" sz="22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CC4587-D3F2-80DB-4568-0F6282F3F71A}"/>
              </a:ext>
            </a:extLst>
          </p:cNvPr>
          <p:cNvSpPr txBox="1"/>
          <p:nvPr/>
        </p:nvSpPr>
        <p:spPr>
          <a:xfrm>
            <a:off x="1381119" y="3347029"/>
            <a:ext cx="10213982" cy="1065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  <a:cs typeface="Arial" panose="020B0604020202020204" pitchFamily="34" charset="0"/>
              </a:rPr>
              <a:t>Driving Behavior Classification Based on Oversampled Signals of Smartphone Embedded Sensors Using an Optimized Stacked LSTM Neuronal Networks</a:t>
            </a:r>
            <a:endParaRPr lang="en-GB" sz="22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A7E7D8-FA0A-4254-7918-C1C4E8CF61D9}"/>
              </a:ext>
            </a:extLst>
          </p:cNvPr>
          <p:cNvSpPr txBox="1"/>
          <p:nvPr/>
        </p:nvSpPr>
        <p:spPr>
          <a:xfrm>
            <a:off x="1381119" y="4559070"/>
            <a:ext cx="10213982" cy="557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  <a:cs typeface="Arial" panose="020B0604020202020204" pitchFamily="34" charset="0"/>
              </a:rPr>
              <a:t>Exploiting the use of recurrent neuronal networks for driver behavior profiling</a:t>
            </a:r>
            <a:endParaRPr lang="en-GB" sz="2200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152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855F4-2EB6-1863-7898-0A05C39DA3F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0587C15F-4DBF-E114-19F7-5C9E454F70E0}"/>
              </a:ext>
            </a:extLst>
          </p:cNvPr>
          <p:cNvSpPr txBox="1">
            <a:spLocks/>
          </p:cNvSpPr>
          <p:nvPr/>
        </p:nvSpPr>
        <p:spPr>
          <a:xfrm>
            <a:off x="4038600" y="61208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AI Driving Classification</a:t>
            </a:r>
          </a:p>
        </p:txBody>
      </p:sp>
      <p:sp>
        <p:nvSpPr>
          <p:cNvPr id="13" name="Title 6">
            <a:extLst>
              <a:ext uri="{FF2B5EF4-FFF2-40B4-BE49-F238E27FC236}">
                <a16:creationId xmlns:a16="http://schemas.microsoft.com/office/drawing/2014/main" id="{034885E8-887E-707D-9C56-63152B0EB697}"/>
              </a:ext>
            </a:extLst>
          </p:cNvPr>
          <p:cNvSpPr txBox="1">
            <a:spLocks/>
          </p:cNvSpPr>
          <p:nvPr/>
        </p:nvSpPr>
        <p:spPr>
          <a:xfrm>
            <a:off x="1520662" y="746125"/>
            <a:ext cx="9150675" cy="142758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 dirty="0"/>
              <a:t>Arquitetura</a:t>
            </a:r>
            <a:endParaRPr lang="en-US" sz="4000" dirty="0"/>
          </a:p>
        </p:txBody>
      </p:sp>
      <p:pic>
        <p:nvPicPr>
          <p:cNvPr id="16" name="Picture 1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591715B-F183-FC11-DC4A-CEE25ED6F1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19" y="0"/>
            <a:ext cx="1796008" cy="707782"/>
          </a:xfrm>
          <a:prstGeom prst="rect">
            <a:avLst/>
          </a:prstGeom>
        </p:spPr>
      </p:pic>
      <p:pic>
        <p:nvPicPr>
          <p:cNvPr id="6" name="Picture 5" descr="A diagram of a cell phone&#10;&#10;Description automatically generated">
            <a:extLst>
              <a:ext uri="{FF2B5EF4-FFF2-40B4-BE49-F238E27FC236}">
                <a16:creationId xmlns:a16="http://schemas.microsoft.com/office/drawing/2014/main" id="{3561A150-CA01-A4B3-92B3-81DEAA0778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0" y="1768003"/>
            <a:ext cx="5292570" cy="43438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2460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855F4-2EB6-1863-7898-0A05C39DA3F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0587C15F-4DBF-E114-19F7-5C9E454F70E0}"/>
              </a:ext>
            </a:extLst>
          </p:cNvPr>
          <p:cNvSpPr txBox="1">
            <a:spLocks/>
          </p:cNvSpPr>
          <p:nvPr/>
        </p:nvSpPr>
        <p:spPr>
          <a:xfrm>
            <a:off x="4038600" y="61208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AI Driving Classification</a:t>
            </a:r>
          </a:p>
        </p:txBody>
      </p:sp>
      <p:sp>
        <p:nvSpPr>
          <p:cNvPr id="13" name="Title 6">
            <a:extLst>
              <a:ext uri="{FF2B5EF4-FFF2-40B4-BE49-F238E27FC236}">
                <a16:creationId xmlns:a16="http://schemas.microsoft.com/office/drawing/2014/main" id="{034885E8-887E-707D-9C56-63152B0EB697}"/>
              </a:ext>
            </a:extLst>
          </p:cNvPr>
          <p:cNvSpPr txBox="1">
            <a:spLocks/>
          </p:cNvSpPr>
          <p:nvPr/>
        </p:nvSpPr>
        <p:spPr>
          <a:xfrm>
            <a:off x="1520662" y="746125"/>
            <a:ext cx="9150675" cy="142758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 dirty="0" err="1"/>
              <a:t>DataSets</a:t>
            </a:r>
            <a:endParaRPr lang="en-US" sz="4000" dirty="0"/>
          </a:p>
        </p:txBody>
      </p:sp>
      <p:pic>
        <p:nvPicPr>
          <p:cNvPr id="16" name="Picture 1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591715B-F183-FC11-DC4A-CEE25ED6F1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19" y="0"/>
            <a:ext cx="1796008" cy="7077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EE5559-08CE-09B4-6F0B-D832105948AE}"/>
              </a:ext>
            </a:extLst>
          </p:cNvPr>
          <p:cNvSpPr txBox="1"/>
          <p:nvPr/>
        </p:nvSpPr>
        <p:spPr>
          <a:xfrm>
            <a:off x="1520662" y="1856123"/>
            <a:ext cx="5642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1" dirty="0" err="1"/>
              <a:t>Datasets</a:t>
            </a:r>
            <a:r>
              <a:rPr lang="pt-PT" b="1" dirty="0"/>
              <a:t> Utilizados</a:t>
            </a:r>
            <a:r>
              <a:rPr lang="pt-PT" dirty="0"/>
              <a:t>: IPL-</a:t>
            </a:r>
            <a:r>
              <a:rPr lang="pt-PT" dirty="0" err="1"/>
              <a:t>Dataset</a:t>
            </a:r>
            <a:r>
              <a:rPr lang="pt-PT" dirty="0"/>
              <a:t> e UAH-DRIVESET.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E9A782-014A-FD3C-7A6E-8AE6E3210E66}"/>
              </a:ext>
            </a:extLst>
          </p:cNvPr>
          <p:cNvSpPr txBox="1"/>
          <p:nvPr/>
        </p:nvSpPr>
        <p:spPr>
          <a:xfrm>
            <a:off x="1520662" y="2300585"/>
            <a:ext cx="2870363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2000" b="1" dirty="0"/>
              <a:t>IPL-</a:t>
            </a:r>
            <a:r>
              <a:rPr lang="pt-PT" sz="2000" b="1" dirty="0" err="1"/>
              <a:t>Dataset</a:t>
            </a:r>
            <a:r>
              <a:rPr lang="pt-PT" sz="2000" b="1" dirty="0"/>
              <a:t> </a:t>
            </a:r>
            <a:endParaRPr lang="en-GB" sz="20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D07999-39A8-9EED-A93B-2C3FD43D6564}"/>
              </a:ext>
            </a:extLst>
          </p:cNvPr>
          <p:cNvSpPr txBox="1"/>
          <p:nvPr/>
        </p:nvSpPr>
        <p:spPr>
          <a:xfrm>
            <a:off x="1520663" y="2793813"/>
            <a:ext cx="4575338" cy="2793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Criado com </a:t>
            </a:r>
            <a:r>
              <a:rPr lang="pt-PT" dirty="0"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uma </a:t>
            </a:r>
            <a:r>
              <a:rPr lang="pt-PT" sz="1800" dirty="0">
                <a:effectLst/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Aplicação para Rastreio de Viaturas.</a:t>
            </a: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Dados de sensores durante diferentes cenários de condução </a:t>
            </a:r>
            <a:endParaRPr lang="en-US" sz="1800" dirty="0">
              <a:effectLst/>
              <a:latin typeface="Univers Light (Body)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dirty="0"/>
              <a:t>Estrutura dos dados: Acelerómetro, Giroscópio, GPS.</a:t>
            </a:r>
            <a:endParaRPr lang="en-US" sz="1800" dirty="0">
              <a:effectLst/>
              <a:latin typeface="Univers Light (Body)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89CF25-5738-74C1-439F-9A47277CCE37}"/>
              </a:ext>
            </a:extLst>
          </p:cNvPr>
          <p:cNvSpPr txBox="1"/>
          <p:nvPr/>
        </p:nvSpPr>
        <p:spPr>
          <a:xfrm>
            <a:off x="6718218" y="2296013"/>
            <a:ext cx="2870363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2000" b="1" dirty="0"/>
              <a:t>UAH-DRIVESET </a:t>
            </a:r>
            <a:endParaRPr lang="en-GB" sz="20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EEA347-2E27-9A86-01A1-5E3C739CCBA8}"/>
              </a:ext>
            </a:extLst>
          </p:cNvPr>
          <p:cNvSpPr txBox="1"/>
          <p:nvPr/>
        </p:nvSpPr>
        <p:spPr>
          <a:xfrm>
            <a:off x="6718217" y="2764056"/>
            <a:ext cx="4575338" cy="2793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Base de dados pública com informação captada pela aplicação </a:t>
            </a:r>
            <a:r>
              <a:rPr lang="pt-PT" sz="1800" b="1" dirty="0" err="1">
                <a:effectLst/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DriveSafe</a:t>
            </a:r>
            <a:r>
              <a:rPr lang="pt-PT" sz="1800" dirty="0">
                <a:effectLst/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Dados recolhidos de 6 condutores em diferentes tipos de condução.</a:t>
            </a: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dirty="0"/>
              <a:t>Estrutura dos dados: Acelerómetro, Giroscópio, GPS.</a:t>
            </a:r>
            <a:endParaRPr lang="en-US" sz="1800" dirty="0">
              <a:effectLst/>
              <a:latin typeface="Univers Light (Body)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902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855F4-2EB6-1863-7898-0A05C39DA3F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0587C15F-4DBF-E114-19F7-5C9E454F70E0}"/>
              </a:ext>
            </a:extLst>
          </p:cNvPr>
          <p:cNvSpPr txBox="1">
            <a:spLocks/>
          </p:cNvSpPr>
          <p:nvPr/>
        </p:nvSpPr>
        <p:spPr>
          <a:xfrm>
            <a:off x="4038600" y="61208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AI Driving Classification</a:t>
            </a:r>
          </a:p>
        </p:txBody>
      </p:sp>
      <p:sp>
        <p:nvSpPr>
          <p:cNvPr id="13" name="Title 6">
            <a:extLst>
              <a:ext uri="{FF2B5EF4-FFF2-40B4-BE49-F238E27FC236}">
                <a16:creationId xmlns:a16="http://schemas.microsoft.com/office/drawing/2014/main" id="{034885E8-887E-707D-9C56-63152B0EB697}"/>
              </a:ext>
            </a:extLst>
          </p:cNvPr>
          <p:cNvSpPr txBox="1">
            <a:spLocks/>
          </p:cNvSpPr>
          <p:nvPr/>
        </p:nvSpPr>
        <p:spPr>
          <a:xfrm>
            <a:off x="1520662" y="746125"/>
            <a:ext cx="9150675" cy="142758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 dirty="0"/>
              <a:t>Primeira Abordagem</a:t>
            </a:r>
            <a:endParaRPr lang="en-US" sz="4000" dirty="0"/>
          </a:p>
        </p:txBody>
      </p:sp>
      <p:pic>
        <p:nvPicPr>
          <p:cNvPr id="16" name="Picture 1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591715B-F183-FC11-DC4A-CEE25ED6F1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19" y="0"/>
            <a:ext cx="1796008" cy="7077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330572-F887-9155-0F25-5E63B02BD8B9}"/>
              </a:ext>
            </a:extLst>
          </p:cNvPr>
          <p:cNvSpPr txBox="1"/>
          <p:nvPr/>
        </p:nvSpPr>
        <p:spPr>
          <a:xfrm>
            <a:off x="1520662" y="1763750"/>
            <a:ext cx="5140248" cy="2101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GB" sz="2400" dirty="0" err="1">
                <a:latin typeface="Univers Light (Body)"/>
                <a:cs typeface="Arial" panose="020B0604020202020204" pitchFamily="34" charset="0"/>
              </a:rPr>
              <a:t>Viagem</a:t>
            </a:r>
            <a:r>
              <a:rPr lang="en-GB" sz="2400" dirty="0">
                <a:latin typeface="Univers Light (Body)"/>
                <a:cs typeface="Arial" panose="020B0604020202020204" pitchFamily="34" charset="0"/>
              </a:rPr>
              <a:t> Leiria – Abrantes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GB" sz="2400" dirty="0" err="1">
                <a:latin typeface="Univers Light (Body)"/>
                <a:cs typeface="Arial" panose="020B0604020202020204" pitchFamily="34" charset="0"/>
              </a:rPr>
              <a:t>Classificação</a:t>
            </a:r>
            <a:r>
              <a:rPr lang="en-GB" sz="2400" dirty="0">
                <a:latin typeface="Univers Light (Body)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Univers Light (Body)"/>
                <a:cs typeface="Arial" panose="020B0604020202020204" pitchFamily="34" charset="0"/>
              </a:rPr>
              <a:t>Binária</a:t>
            </a:r>
            <a:endParaRPr lang="en-GB" sz="2400" dirty="0">
              <a:latin typeface="Univers Light (Body)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471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3" name="Title 6">
            <a:extLst>
              <a:ext uri="{FF2B5EF4-FFF2-40B4-BE49-F238E27FC236}">
                <a16:creationId xmlns:a16="http://schemas.microsoft.com/office/drawing/2014/main" id="{034885E8-887E-707D-9C56-63152B0EB697}"/>
              </a:ext>
            </a:extLst>
          </p:cNvPr>
          <p:cNvSpPr txBox="1">
            <a:spLocks/>
          </p:cNvSpPr>
          <p:nvPr/>
        </p:nvSpPr>
        <p:spPr>
          <a:xfrm>
            <a:off x="4797033" y="101736"/>
            <a:ext cx="4803065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400" dirty="0"/>
              <a:t>Primeira Abordagem </a:t>
            </a:r>
            <a:endParaRPr lang="en-US" sz="2400" dirty="0"/>
          </a:p>
        </p:txBody>
      </p:sp>
      <p:pic>
        <p:nvPicPr>
          <p:cNvPr id="16" name="Picture 1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591715B-F183-FC11-DC4A-CEE25ED6F1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19" y="0"/>
            <a:ext cx="1796008" cy="707782"/>
          </a:xfrm>
          <a:prstGeom prst="rect">
            <a:avLst/>
          </a:prstGeom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E1E796CC-9394-7D7A-25BE-6DC3931F0C6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8619679" y="327161"/>
            <a:ext cx="2600325" cy="275846"/>
          </a:xfrm>
        </p:spPr>
        <p:txBody>
          <a:bodyPr/>
          <a:lstStyle/>
          <a:p>
            <a:pPr algn="r"/>
            <a:r>
              <a:rPr lang="en-US" dirty="0"/>
              <a:t>Alberto Pingo | João Castro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B5D3351E-DFDE-7278-2199-AA6AA9BCFED7}"/>
              </a:ext>
            </a:extLst>
          </p:cNvPr>
          <p:cNvSpPr txBox="1">
            <a:spLocks/>
          </p:cNvSpPr>
          <p:nvPr/>
        </p:nvSpPr>
        <p:spPr>
          <a:xfrm>
            <a:off x="8619679" y="91696"/>
            <a:ext cx="2600325" cy="2758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AI Driving Classification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0E7BD1-ECFE-B70B-5C97-C06F01ACA0EF}"/>
              </a:ext>
            </a:extLst>
          </p:cNvPr>
          <p:cNvSpPr/>
          <p:nvPr/>
        </p:nvSpPr>
        <p:spPr>
          <a:xfrm>
            <a:off x="4439142" y="5254032"/>
            <a:ext cx="1179428" cy="36512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BAA013-37F3-B3F3-A350-4A65FB1FB523}"/>
              </a:ext>
            </a:extLst>
          </p:cNvPr>
          <p:cNvSpPr/>
          <p:nvPr/>
        </p:nvSpPr>
        <p:spPr>
          <a:xfrm>
            <a:off x="6323727" y="5336627"/>
            <a:ext cx="1749678" cy="40917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pic>
        <p:nvPicPr>
          <p:cNvPr id="43" name="Imagem 6">
            <a:extLst>
              <a:ext uri="{FF2B5EF4-FFF2-40B4-BE49-F238E27FC236}">
                <a16:creationId xmlns:a16="http://schemas.microsoft.com/office/drawing/2014/main" id="{85ABC111-38A1-B6DC-DBB3-2EBB817C385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6"/>
          <a:stretch/>
        </p:blipFill>
        <p:spPr bwMode="auto">
          <a:xfrm>
            <a:off x="2413020" y="568482"/>
            <a:ext cx="3378750" cy="602703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4" name="Imagem 6">
            <a:extLst>
              <a:ext uri="{FF2B5EF4-FFF2-40B4-BE49-F238E27FC236}">
                <a16:creationId xmlns:a16="http://schemas.microsoft.com/office/drawing/2014/main" id="{A8F40352-B707-EB01-0132-67E39EF661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16385" y="568482"/>
            <a:ext cx="2994496" cy="59221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797147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2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8696B"/>
      </a:accent1>
      <a:accent2>
        <a:srgbClr val="95B8BF"/>
      </a:accent2>
      <a:accent3>
        <a:srgbClr val="BFD4D9"/>
      </a:accent3>
      <a:accent4>
        <a:srgbClr val="5B4839"/>
      </a:accent4>
      <a:accent5>
        <a:srgbClr val="C3A398"/>
      </a:accent5>
      <a:accent6>
        <a:srgbClr val="CA553E"/>
      </a:accent6>
      <a:hlink>
        <a:srgbClr val="0563C1"/>
      </a:hlink>
      <a:folHlink>
        <a:srgbClr val="954F72"/>
      </a:folHlink>
    </a:clrScheme>
    <a:fontScheme name="Custom 30">
      <a:majorFont>
        <a:latin typeface="Tisa Offc Serif Pro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accent5">
              <a:lumMod val="20000"/>
              <a:lumOff val="8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44816_Win32_SL_V10" id="{8934A6D9-B969-498F-A646-4B502FD69C4E}" vid="{AA78C1C8-456D-41A9-83FC-BC8B9A8EE3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49ea7286-31dc-4857-8ba0-9dd5131121ba" xsi:nil="true"/>
    <_activity xmlns="49ea7286-31dc-4857-8ba0-9dd5131121ba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3A92E9BB0D154D881191BAEDDE609C" ma:contentTypeVersion="15" ma:contentTypeDescription="Create a new document." ma:contentTypeScope="" ma:versionID="efb1cbc0b36a0d4d469bd0290935f8df">
  <xsd:schema xmlns:xsd="http://www.w3.org/2001/XMLSchema" xmlns:xs="http://www.w3.org/2001/XMLSchema" xmlns:p="http://schemas.microsoft.com/office/2006/metadata/properties" xmlns:ns3="49ea7286-31dc-4857-8ba0-9dd5131121ba" xmlns:ns4="490ae867-905f-461a-953e-c60010c4e0c9" targetNamespace="http://schemas.microsoft.com/office/2006/metadata/properties" ma:root="true" ma:fieldsID="f3e6108c9adebc81ed2cd74cc74f8ca6" ns3:_="" ns4:_="">
    <xsd:import namespace="49ea7286-31dc-4857-8ba0-9dd5131121ba"/>
    <xsd:import namespace="490ae867-905f-461a-953e-c60010c4e0c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bjectDetectorVersions" minOccurs="0"/>
                <xsd:element ref="ns3:_activity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ea7286-31dc-4857-8ba0-9dd5131121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0ae867-905f-461a-953e-c60010c4e0c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BDD27D0-5B6E-4A0E-95B2-BB37F9D88615}">
  <ds:schemaRefs>
    <ds:schemaRef ds:uri="http://purl.org/dc/dcmitype/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490ae867-905f-461a-953e-c60010c4e0c9"/>
    <ds:schemaRef ds:uri="49ea7286-31dc-4857-8ba0-9dd5131121ba"/>
  </ds:schemaRefs>
</ds:datastoreItem>
</file>

<file path=customXml/itemProps2.xml><?xml version="1.0" encoding="utf-8"?>
<ds:datastoreItem xmlns:ds="http://schemas.openxmlformats.org/officeDocument/2006/customXml" ds:itemID="{A98CD342-50C4-441F-B4A3-7D5ADB0571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772B1AE-A3BA-4700-8DCD-4A25B8D329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ea7286-31dc-4857-8ba0-9dd5131121ba"/>
    <ds:schemaRef ds:uri="490ae867-905f-461a-953e-c60010c4e0c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3476</TotalTime>
  <Words>1527</Words>
  <Application>Microsoft Office PowerPoint</Application>
  <PresentationFormat>Widescreen</PresentationFormat>
  <Paragraphs>336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Calibri</vt:lpstr>
      <vt:lpstr>Symbol</vt:lpstr>
      <vt:lpstr>Times New Roman</vt:lpstr>
      <vt:lpstr>Tisa Offc Serif Pro</vt:lpstr>
      <vt:lpstr>Univers Light</vt:lpstr>
      <vt:lpstr>Univers Light (Body)</vt:lpstr>
      <vt:lpstr>Custom</vt:lpstr>
      <vt:lpstr>AI Driving Classification</vt:lpstr>
      <vt:lpstr>Sumário</vt:lpstr>
      <vt:lpstr>Introdução, Motivação e Objetivos</vt:lpstr>
      <vt:lpstr>Introdução, Motivação e Objetivos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AI Driving Classification</vt:lpstr>
      <vt:lpstr>O que é a Inteligência Artificial?</vt:lpstr>
      <vt:lpstr>O que é LSTM?</vt:lpstr>
      <vt:lpstr>Importância da Cibersegurança</vt:lpstr>
      <vt:lpstr>PowerPoint Presentation</vt:lpstr>
      <vt:lpstr>O que é a IA na Cibersegurança?</vt:lpstr>
      <vt:lpstr>Objetivos da IA na Cibersegurança</vt:lpstr>
      <vt:lpstr>Objetivos da IA na Cibersegurança</vt:lpstr>
      <vt:lpstr>IA na Cibersegurança</vt:lpstr>
      <vt:lpstr>Usos da IA na Defesa</vt:lpstr>
      <vt:lpstr>Usos da IA na Defesa</vt:lpstr>
      <vt:lpstr>Usos da IA na Defesa</vt:lpstr>
      <vt:lpstr>Problema da IA na Defesa</vt:lpstr>
      <vt:lpstr>Caso de estudo: Cisco</vt:lpstr>
      <vt:lpstr>IA na Cibersegurança</vt:lpstr>
      <vt:lpstr>Usos da IA no Ataque</vt:lpstr>
      <vt:lpstr>Usos da IA no Ataque</vt:lpstr>
      <vt:lpstr>Tendências</vt:lpstr>
      <vt:lpstr>Tendências Futuras: IA na Cibersegurança</vt:lpstr>
      <vt:lpstr>Conclusão</vt:lpstr>
      <vt:lpstr>Bibliografia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PDesktop</dc:creator>
  <cp:lastModifiedBy>João Pedro Quintela de Castro</cp:lastModifiedBy>
  <cp:revision>194</cp:revision>
  <cp:lastPrinted>2024-07-15T14:40:12Z</cp:lastPrinted>
  <dcterms:created xsi:type="dcterms:W3CDTF">2024-01-11T18:09:01Z</dcterms:created>
  <dcterms:modified xsi:type="dcterms:W3CDTF">2024-09-10T15:12:52Z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0x010100A73A92E9BB0D154D881191BAEDDE609C</vt:lpwstr>
  </property>
</Properties>
</file>