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90" r:id="rId18"/>
    <p:sldId id="389" r:id="rId19"/>
    <p:sldId id="384" r:id="rId20"/>
    <p:sldId id="385" r:id="rId21"/>
    <p:sldId id="377" r:id="rId22"/>
    <p:sldId id="374" r:id="rId23"/>
    <p:sldId id="375" r:id="rId24"/>
    <p:sldId id="378" r:id="rId25"/>
    <p:sldId id="381" r:id="rId26"/>
    <p:sldId id="380" r:id="rId27"/>
    <p:sldId id="382" r:id="rId28"/>
    <p:sldId id="368" r:id="rId29"/>
    <p:sldId id="366" r:id="rId30"/>
    <p:sldId id="364" r:id="rId31"/>
    <p:sldId id="379" r:id="rId32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70581" autoAdjust="0"/>
  </p:normalViewPr>
  <p:slideViewPr>
    <p:cSldViewPr snapToGrid="0">
      <p:cViewPr varScale="1">
        <p:scale>
          <a:sx n="79" d="100"/>
          <a:sy n="79" d="100"/>
        </p:scale>
        <p:origin x="1428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3.png"/><Relationship Id="rId4" Type="http://schemas.openxmlformats.org/officeDocument/2006/relationships/image" Target="../media/image11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1193" y="3733922"/>
            <a:ext cx="3351441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0B48A8A-EB05-4694-5AA4-73A5F45D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43682"/>
            <a:ext cx="7318029" cy="69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21DBB2-3015-3F2A-4E71-1868743A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011633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C29020B-F9C8-C09A-282D-E50D7CB8D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90" y="4708013"/>
            <a:ext cx="9146618" cy="69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11E07-E252-22A1-F58C-ED9A0E8E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4055659"/>
            <a:ext cx="10286625" cy="72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8ECD432-B27C-19A0-3315-C46A5FA3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3" y="1948668"/>
            <a:ext cx="8623081" cy="7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4203</TotalTime>
  <Words>1091</Words>
  <Application>Microsoft Office PowerPoint</Application>
  <PresentationFormat>Widescreen</PresentationFormat>
  <Paragraphs>300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316</cp:revision>
  <cp:lastPrinted>2024-07-15T14:40:12Z</cp:lastPrinted>
  <dcterms:created xsi:type="dcterms:W3CDTF">2024-01-11T18:09:01Z</dcterms:created>
  <dcterms:modified xsi:type="dcterms:W3CDTF">2024-09-11T16:48:03Z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