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02" r:id="rId2"/>
    <p:sldId id="466" r:id="rId3"/>
    <p:sldId id="617" r:id="rId4"/>
    <p:sldId id="605" r:id="rId5"/>
    <p:sldId id="606" r:id="rId6"/>
    <p:sldId id="464" r:id="rId7"/>
    <p:sldId id="611" r:id="rId8"/>
    <p:sldId id="456" r:id="rId9"/>
    <p:sldId id="613" r:id="rId10"/>
    <p:sldId id="615" r:id="rId11"/>
    <p:sldId id="616" r:id="rId12"/>
    <p:sldId id="458" r:id="rId13"/>
    <p:sldId id="453" r:id="rId14"/>
    <p:sldId id="460" r:id="rId15"/>
    <p:sldId id="608" r:id="rId16"/>
    <p:sldId id="4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8. Technology" id="{95180BCD-F9E0-4695-B916-9F5559075B5C}">
          <p14:sldIdLst>
            <p14:sldId id="602"/>
            <p14:sldId id="466"/>
            <p14:sldId id="617"/>
            <p14:sldId id="605"/>
            <p14:sldId id="606"/>
            <p14:sldId id="464"/>
            <p14:sldId id="611"/>
            <p14:sldId id="456"/>
            <p14:sldId id="613"/>
            <p14:sldId id="615"/>
            <p14:sldId id="616"/>
            <p14:sldId id="458"/>
            <p14:sldId id="453"/>
            <p14:sldId id="460"/>
            <p14:sldId id="608"/>
            <p14:sldId id="465"/>
          </p14:sldIdLst>
        </p14:section>
        <p14:section name="Default Section" id="{9142EE63-355E-4160-8E7B-4F15B1CA767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3355B-3BE4-4792-9C1D-D1CECDFF3B59}" v="5298" dt="2022-09-11T19:53:2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Ruaro" userId="4c77734b43d3961f" providerId="LiveId" clId="{02E3355B-3BE4-4792-9C1D-D1CECDFF3B59}"/>
    <pc:docChg chg="undo custSel addSld delSld modSld sldOrd modSection">
      <pc:chgData name="Alberto Ruaro" userId="4c77734b43d3961f" providerId="LiveId" clId="{02E3355B-3BE4-4792-9C1D-D1CECDFF3B59}" dt="2022-09-11T19:54:16.824" v="7365" actId="1076"/>
      <pc:docMkLst>
        <pc:docMk/>
      </pc:docMkLst>
      <pc:sldChg chg="modSp add del mod ord">
        <pc:chgData name="Alberto Ruaro" userId="4c77734b43d3961f" providerId="LiveId" clId="{02E3355B-3BE4-4792-9C1D-D1CECDFF3B59}" dt="2022-09-11T19:08:15.230" v="7128" actId="47"/>
        <pc:sldMkLst>
          <pc:docMk/>
          <pc:sldMk cId="346965521" sldId="452"/>
        </pc:sldMkLst>
        <pc:spChg chg="mod">
          <ac:chgData name="Alberto Ruaro" userId="4c77734b43d3961f" providerId="LiveId" clId="{02E3355B-3BE4-4792-9C1D-D1CECDFF3B59}" dt="2022-09-11T12:32:05.545" v="594" actId="790"/>
          <ac:spMkLst>
            <pc:docMk/>
            <pc:sldMk cId="346965521" sldId="452"/>
            <ac:spMk id="20" creationId="{ECE195E2-5A4B-4E68-9363-E6EDC390EB97}"/>
          </ac:spMkLst>
        </pc:spChg>
        <pc:cxnChg chg="mod">
          <ac:chgData name="Alberto Ruaro" userId="4c77734b43d3961f" providerId="LiveId" clId="{02E3355B-3BE4-4792-9C1D-D1CECDFF3B59}" dt="2022-09-10T14:47:18.446" v="64" actId="1076"/>
          <ac:cxnSpMkLst>
            <pc:docMk/>
            <pc:sldMk cId="346965521" sldId="452"/>
            <ac:cxnSpMk id="52" creationId="{D2B2D8E3-81F3-4992-90F8-E36F8F639420}"/>
          </ac:cxnSpMkLst>
        </pc:cxnChg>
      </pc:sldChg>
      <pc:sldChg chg="delSp modSp add del mod ord delAnim modAnim">
        <pc:chgData name="Alberto Ruaro" userId="4c77734b43d3961f" providerId="LiveId" clId="{02E3355B-3BE4-4792-9C1D-D1CECDFF3B59}" dt="2022-09-11T18:54:11.849" v="6811" actId="20577"/>
        <pc:sldMkLst>
          <pc:docMk/>
          <pc:sldMk cId="3807325839" sldId="453"/>
        </pc:sldMkLst>
        <pc:spChg chg="mod">
          <ac:chgData name="Alberto Ruaro" userId="4c77734b43d3961f" providerId="LiveId" clId="{02E3355B-3BE4-4792-9C1D-D1CECDFF3B59}" dt="2022-09-11T18:41:19.174" v="6367" actId="20577"/>
          <ac:spMkLst>
            <pc:docMk/>
            <pc:sldMk cId="3807325839" sldId="453"/>
            <ac:spMk id="6" creationId="{B1204327-215D-48E3-93E4-5B51CCAAB757}"/>
          </ac:spMkLst>
        </pc:spChg>
        <pc:spChg chg="mod">
          <ac:chgData name="Alberto Ruaro" userId="4c77734b43d3961f" providerId="LiveId" clId="{02E3355B-3BE4-4792-9C1D-D1CECDFF3B59}" dt="2022-09-11T18:54:11.849" v="6811" actId="20577"/>
          <ac:spMkLst>
            <pc:docMk/>
            <pc:sldMk cId="3807325839" sldId="453"/>
            <ac:spMk id="10" creationId="{8AA17367-9948-4DAB-866A-73A9157FD28B}"/>
          </ac:spMkLst>
        </pc:spChg>
        <pc:spChg chg="del">
          <ac:chgData name="Alberto Ruaro" userId="4c77734b43d3961f" providerId="LiveId" clId="{02E3355B-3BE4-4792-9C1D-D1CECDFF3B59}" dt="2022-09-11T18:47:18.683" v="6740" actId="478"/>
          <ac:spMkLst>
            <pc:docMk/>
            <pc:sldMk cId="3807325839" sldId="453"/>
            <ac:spMk id="17" creationId="{E3397A71-FD2F-4095-A5AF-D2EE35148C6D}"/>
          </ac:spMkLst>
        </pc:spChg>
      </pc:sldChg>
      <pc:sldChg chg="del ord">
        <pc:chgData name="Alberto Ruaro" userId="4c77734b43d3961f" providerId="LiveId" clId="{02E3355B-3BE4-4792-9C1D-D1CECDFF3B59}" dt="2022-09-11T19:08:15.230" v="7128" actId="47"/>
        <pc:sldMkLst>
          <pc:docMk/>
          <pc:sldMk cId="3418261171" sldId="454"/>
        </pc:sldMkLst>
      </pc:sldChg>
      <pc:sldChg chg="addSp delSp modSp del mod ord">
        <pc:chgData name="Alberto Ruaro" userId="4c77734b43d3961f" providerId="LiveId" clId="{02E3355B-3BE4-4792-9C1D-D1CECDFF3B59}" dt="2022-09-11T19:08:15.230" v="7128" actId="47"/>
        <pc:sldMkLst>
          <pc:docMk/>
          <pc:sldMk cId="1184981750" sldId="455"/>
        </pc:sldMkLst>
        <pc:spChg chg="add del">
          <ac:chgData name="Alberto Ruaro" userId="4c77734b43d3961f" providerId="LiveId" clId="{02E3355B-3BE4-4792-9C1D-D1CECDFF3B59}" dt="2022-09-11T17:11:02.689" v="4488" actId="931"/>
          <ac:spMkLst>
            <pc:docMk/>
            <pc:sldMk cId="1184981750" sldId="455"/>
            <ac:spMk id="33" creationId="{B5777403-9B3F-4ADB-BCD9-F39E0403508A}"/>
          </ac:spMkLst>
        </pc:spChg>
        <pc:spChg chg="add del mod">
          <ac:chgData name="Alberto Ruaro" userId="4c77734b43d3961f" providerId="LiveId" clId="{02E3355B-3BE4-4792-9C1D-D1CECDFF3B59}" dt="2022-09-11T17:11:59.955" v="4490" actId="931"/>
          <ac:spMkLst>
            <pc:docMk/>
            <pc:sldMk cId="1184981750" sldId="455"/>
            <ac:spMk id="44" creationId="{E6C96293-8B57-00A0-D3F2-65B0CB9ABF70}"/>
          </ac:spMkLst>
        </pc:spChg>
        <pc:picChg chg="add del mod">
          <ac:chgData name="Alberto Ruaro" userId="4c77734b43d3961f" providerId="LiveId" clId="{02E3355B-3BE4-4792-9C1D-D1CECDFF3B59}" dt="2022-09-11T17:09:55.154" v="4487"/>
          <ac:picMkLst>
            <pc:docMk/>
            <pc:sldMk cId="1184981750" sldId="455"/>
            <ac:picMk id="8" creationId="{B2E5ABAB-4352-84CD-BB28-1521D7014856}"/>
          </ac:picMkLst>
        </pc:picChg>
        <pc:picChg chg="add del mod">
          <ac:chgData name="Alberto Ruaro" userId="4c77734b43d3961f" providerId="LiveId" clId="{02E3355B-3BE4-4792-9C1D-D1CECDFF3B59}" dt="2022-09-11T17:11:56.921" v="4489" actId="478"/>
          <ac:picMkLst>
            <pc:docMk/>
            <pc:sldMk cId="1184981750" sldId="455"/>
            <ac:picMk id="35" creationId="{CCD0A457-DF3B-FB75-9075-4E721F191023}"/>
          </ac:picMkLst>
        </pc:picChg>
        <pc:picChg chg="add mod">
          <ac:chgData name="Alberto Ruaro" userId="4c77734b43d3961f" providerId="LiveId" clId="{02E3355B-3BE4-4792-9C1D-D1CECDFF3B59}" dt="2022-09-11T17:11:59.955" v="4490" actId="931"/>
          <ac:picMkLst>
            <pc:docMk/>
            <pc:sldMk cId="1184981750" sldId="455"/>
            <ac:picMk id="46" creationId="{25841C65-8F2E-4868-1CA0-83A3FDCAA95F}"/>
          </ac:picMkLst>
        </pc:picChg>
      </pc:sldChg>
      <pc:sldChg chg="addSp delSp modSp add del mod ord delAnim modAnim">
        <pc:chgData name="Alberto Ruaro" userId="4c77734b43d3961f" providerId="LiveId" clId="{02E3355B-3BE4-4792-9C1D-D1CECDFF3B59}" dt="2022-09-11T18:15:49.738" v="5319" actId="167"/>
        <pc:sldMkLst>
          <pc:docMk/>
          <pc:sldMk cId="3882423621" sldId="456"/>
        </pc:sldMkLst>
        <pc:spChg chg="mod">
          <ac:chgData name="Alberto Ruaro" userId="4c77734b43d3961f" providerId="LiveId" clId="{02E3355B-3BE4-4792-9C1D-D1CECDFF3B59}" dt="2022-09-11T18:12:16.540" v="5246" actId="790"/>
          <ac:spMkLst>
            <pc:docMk/>
            <pc:sldMk cId="3882423621" sldId="456"/>
            <ac:spMk id="3" creationId="{00FBF446-C08E-4BF9-B9DF-04052A75303B}"/>
          </ac:spMkLst>
        </pc:spChg>
        <pc:spChg chg="mod">
          <ac:chgData name="Alberto Ruaro" userId="4c77734b43d3961f" providerId="LiveId" clId="{02E3355B-3BE4-4792-9C1D-D1CECDFF3B59}" dt="2022-09-11T18:12:16.540" v="5246" actId="790"/>
          <ac:spMkLst>
            <pc:docMk/>
            <pc:sldMk cId="3882423621" sldId="456"/>
            <ac:spMk id="4" creationId="{ABC8D280-2F7B-4CEB-8174-66E97D018EF9}"/>
          </ac:spMkLst>
        </pc:spChg>
        <pc:spChg chg="del mod">
          <ac:chgData name="Alberto Ruaro" userId="4c77734b43d3961f" providerId="LiveId" clId="{02E3355B-3BE4-4792-9C1D-D1CECDFF3B59}" dt="2022-09-11T18:13:22.976" v="5276" actId="931"/>
          <ac:spMkLst>
            <pc:docMk/>
            <pc:sldMk cId="3882423621" sldId="456"/>
            <ac:spMk id="6" creationId="{8894B784-A6B1-4E07-B649-D1ECD10D8960}"/>
          </ac:spMkLst>
        </pc:spChg>
        <pc:spChg chg="del mod">
          <ac:chgData name="Alberto Ruaro" userId="4c77734b43d3961f" providerId="LiveId" clId="{02E3355B-3BE4-4792-9C1D-D1CECDFF3B59}" dt="2022-09-11T18:13:34.015" v="5277" actId="478"/>
          <ac:spMkLst>
            <pc:docMk/>
            <pc:sldMk cId="3882423621" sldId="456"/>
            <ac:spMk id="7" creationId="{770C2E32-C371-4076-B618-BB9361F6A9DD}"/>
          </ac:spMkLst>
        </pc:spChg>
        <pc:spChg chg="del mod">
          <ac:chgData name="Alberto Ruaro" userId="4c77734b43d3961f" providerId="LiveId" clId="{02E3355B-3BE4-4792-9C1D-D1CECDFF3B59}" dt="2022-09-11T18:13:34.015" v="5277" actId="478"/>
          <ac:spMkLst>
            <pc:docMk/>
            <pc:sldMk cId="3882423621" sldId="456"/>
            <ac:spMk id="12" creationId="{3A0EE24C-8EBD-4C63-8B84-B228CF041B0A}"/>
          </ac:spMkLst>
        </pc:spChg>
        <pc:spChg chg="del mod">
          <ac:chgData name="Alberto Ruaro" userId="4c77734b43d3961f" providerId="LiveId" clId="{02E3355B-3BE4-4792-9C1D-D1CECDFF3B59}" dt="2022-09-11T18:13:34.015" v="5277" actId="478"/>
          <ac:spMkLst>
            <pc:docMk/>
            <pc:sldMk cId="3882423621" sldId="456"/>
            <ac:spMk id="14" creationId="{F72AC669-330B-45A5-9F01-9055D99D303B}"/>
          </ac:spMkLst>
        </pc:spChg>
        <pc:spChg chg="mod">
          <ac:chgData name="Alberto Ruaro" userId="4c77734b43d3961f" providerId="LiveId" clId="{02E3355B-3BE4-4792-9C1D-D1CECDFF3B59}" dt="2022-09-11T18:12:32.967" v="5249" actId="1076"/>
          <ac:spMkLst>
            <pc:docMk/>
            <pc:sldMk cId="3882423621" sldId="456"/>
            <ac:spMk id="16" creationId="{CCDCB0AB-9149-493A-9ABD-51655FE493FD}"/>
          </ac:spMkLst>
        </pc:spChg>
        <pc:spChg chg="mod">
          <ac:chgData name="Alberto Ruaro" userId="4c77734b43d3961f" providerId="LiveId" clId="{02E3355B-3BE4-4792-9C1D-D1CECDFF3B59}" dt="2022-09-11T18:12:32.967" v="5249" actId="1076"/>
          <ac:spMkLst>
            <pc:docMk/>
            <pc:sldMk cId="3882423621" sldId="456"/>
            <ac:spMk id="17" creationId="{631FE01E-BE34-44F9-80A2-C9C66F61C1F3}"/>
          </ac:spMkLst>
        </pc:spChg>
        <pc:spChg chg="mod">
          <ac:chgData name="Alberto Ruaro" userId="4c77734b43d3961f" providerId="LiveId" clId="{02E3355B-3BE4-4792-9C1D-D1CECDFF3B59}" dt="2022-09-11T18:12:32.967" v="5249" actId="1076"/>
          <ac:spMkLst>
            <pc:docMk/>
            <pc:sldMk cId="3882423621" sldId="456"/>
            <ac:spMk id="18" creationId="{82FC5BF4-CF8E-4800-8230-620961FFE5AA}"/>
          </ac:spMkLst>
        </pc:spChg>
        <pc:spChg chg="mod">
          <ac:chgData name="Alberto Ruaro" userId="4c77734b43d3961f" providerId="LiveId" clId="{02E3355B-3BE4-4792-9C1D-D1CECDFF3B59}" dt="2022-09-11T18:12:32.967" v="5249" actId="1076"/>
          <ac:spMkLst>
            <pc:docMk/>
            <pc:sldMk cId="3882423621" sldId="456"/>
            <ac:spMk id="19" creationId="{C69566BC-5720-4E76-8E3D-ED45B40E1537}"/>
          </ac:spMkLst>
        </pc:spChg>
        <pc:spChg chg="del mod">
          <ac:chgData name="Alberto Ruaro" userId="4c77734b43d3961f" providerId="LiveId" clId="{02E3355B-3BE4-4792-9C1D-D1CECDFF3B59}" dt="2022-09-11T18:13:34.015" v="5277" actId="478"/>
          <ac:spMkLst>
            <pc:docMk/>
            <pc:sldMk cId="3882423621" sldId="456"/>
            <ac:spMk id="20" creationId="{E54F5058-1634-4F16-85AA-2928E4CF78A3}"/>
          </ac:spMkLst>
        </pc:spChg>
        <pc:spChg chg="add del mod">
          <ac:chgData name="Alberto Ruaro" userId="4c77734b43d3961f" providerId="LiveId" clId="{02E3355B-3BE4-4792-9C1D-D1CECDFF3B59}" dt="2022-09-11T18:13:34.949" v="5278" actId="478"/>
          <ac:spMkLst>
            <pc:docMk/>
            <pc:sldMk cId="3882423621" sldId="456"/>
            <ac:spMk id="21" creationId="{5334F2A1-B2D9-0352-11AD-9AB1D3159B8A}"/>
          </ac:spMkLst>
        </pc:spChg>
        <pc:spChg chg="add mod">
          <ac:chgData name="Alberto Ruaro" userId="4c77734b43d3961f" providerId="LiveId" clId="{02E3355B-3BE4-4792-9C1D-D1CECDFF3B59}" dt="2022-09-11T18:15:26.070" v="5307" actId="1076"/>
          <ac:spMkLst>
            <pc:docMk/>
            <pc:sldMk cId="3882423621" sldId="456"/>
            <ac:spMk id="30" creationId="{73EB3111-5ABD-EFED-4970-405C0DAD281E}"/>
          </ac:spMkLst>
        </pc:spChg>
        <pc:spChg chg="add mod">
          <ac:chgData name="Alberto Ruaro" userId="4c77734b43d3961f" providerId="LiveId" clId="{02E3355B-3BE4-4792-9C1D-D1CECDFF3B59}" dt="2022-09-11T18:15:33.380" v="5317" actId="20577"/>
          <ac:spMkLst>
            <pc:docMk/>
            <pc:sldMk cId="3882423621" sldId="456"/>
            <ac:spMk id="31" creationId="{6A33710D-39D4-BA18-913B-2A6752FDB557}"/>
          </ac:spMkLst>
        </pc:spChg>
        <pc:spChg chg="mod">
          <ac:chgData name="Alberto Ruaro" userId="4c77734b43d3961f" providerId="LiveId" clId="{02E3355B-3BE4-4792-9C1D-D1CECDFF3B59}" dt="2022-09-11T18:12:16.540" v="5246" actId="790"/>
          <ac:spMkLst>
            <pc:docMk/>
            <pc:sldMk cId="3882423621" sldId="456"/>
            <ac:spMk id="33" creationId="{2EF6EFF4-50ED-43BF-A785-2E82271F716C}"/>
          </ac:spMkLst>
        </pc:spChg>
        <pc:spChg chg="mod">
          <ac:chgData name="Alberto Ruaro" userId="4c77734b43d3961f" providerId="LiveId" clId="{02E3355B-3BE4-4792-9C1D-D1CECDFF3B59}" dt="2022-09-11T18:12:16.540" v="5246" actId="790"/>
          <ac:spMkLst>
            <pc:docMk/>
            <pc:sldMk cId="3882423621" sldId="456"/>
            <ac:spMk id="35" creationId="{8F3F4BF2-8981-4BEB-B774-2D4181F89A8D}"/>
          </ac:spMkLst>
        </pc:spChg>
        <pc:spChg chg="del mod">
          <ac:chgData name="Alberto Ruaro" userId="4c77734b43d3961f" providerId="LiveId" clId="{02E3355B-3BE4-4792-9C1D-D1CECDFF3B59}" dt="2022-09-11T18:13:34.015" v="5277" actId="478"/>
          <ac:spMkLst>
            <pc:docMk/>
            <pc:sldMk cId="3882423621" sldId="456"/>
            <ac:spMk id="36" creationId="{26A36599-EB2B-4E97-A8B7-016C64DC1149}"/>
          </ac:spMkLst>
        </pc:spChg>
        <pc:spChg chg="del mod">
          <ac:chgData name="Alberto Ruaro" userId="4c77734b43d3961f" providerId="LiveId" clId="{02E3355B-3BE4-4792-9C1D-D1CECDFF3B59}" dt="2022-09-11T18:13:34.015" v="5277" actId="478"/>
          <ac:spMkLst>
            <pc:docMk/>
            <pc:sldMk cId="3882423621" sldId="456"/>
            <ac:spMk id="37" creationId="{C9886690-4B8A-4217-AB06-E8BCACC37FB1}"/>
          </ac:spMkLst>
        </pc:spChg>
        <pc:spChg chg="mod">
          <ac:chgData name="Alberto Ruaro" userId="4c77734b43d3961f" providerId="LiveId" clId="{02E3355B-3BE4-4792-9C1D-D1CECDFF3B59}" dt="2022-09-11T18:12:16.540" v="5246" actId="790"/>
          <ac:spMkLst>
            <pc:docMk/>
            <pc:sldMk cId="3882423621" sldId="456"/>
            <ac:spMk id="42" creationId="{3267A6E5-87C7-4258-89CB-5C7B13C97C99}"/>
          </ac:spMkLst>
        </pc:spChg>
        <pc:spChg chg="mod">
          <ac:chgData name="Alberto Ruaro" userId="4c77734b43d3961f" providerId="LiveId" clId="{02E3355B-3BE4-4792-9C1D-D1CECDFF3B59}" dt="2022-09-11T18:12:16.540" v="5246" actId="790"/>
          <ac:spMkLst>
            <pc:docMk/>
            <pc:sldMk cId="3882423621" sldId="456"/>
            <ac:spMk id="43" creationId="{63CE113A-561E-472D-B2AA-E4F670201BC9}"/>
          </ac:spMkLst>
        </pc:spChg>
        <pc:spChg chg="mod">
          <ac:chgData name="Alberto Ruaro" userId="4c77734b43d3961f" providerId="LiveId" clId="{02E3355B-3BE4-4792-9C1D-D1CECDFF3B59}" dt="2022-09-11T18:12:16.540" v="5246" actId="790"/>
          <ac:spMkLst>
            <pc:docMk/>
            <pc:sldMk cId="3882423621" sldId="456"/>
            <ac:spMk id="45" creationId="{1FA9A91F-D73C-460D-B272-B77C756B545F}"/>
          </ac:spMkLst>
        </pc:spChg>
        <pc:spChg chg="mod">
          <ac:chgData name="Alberto Ruaro" userId="4c77734b43d3961f" providerId="LiveId" clId="{02E3355B-3BE4-4792-9C1D-D1CECDFF3B59}" dt="2022-09-11T18:12:16.540" v="5246" actId="790"/>
          <ac:spMkLst>
            <pc:docMk/>
            <pc:sldMk cId="3882423621" sldId="456"/>
            <ac:spMk id="46" creationId="{BFBF11A5-AF45-46F4-B0BC-11EC40CC3F79}"/>
          </ac:spMkLst>
        </pc:spChg>
        <pc:spChg chg="del mod">
          <ac:chgData name="Alberto Ruaro" userId="4c77734b43d3961f" providerId="LiveId" clId="{02E3355B-3BE4-4792-9C1D-D1CECDFF3B59}" dt="2022-09-11T18:13:34.015" v="5277" actId="478"/>
          <ac:spMkLst>
            <pc:docMk/>
            <pc:sldMk cId="3882423621" sldId="456"/>
            <ac:spMk id="48" creationId="{0E74F37F-FA2A-4A37-911C-633CB5C65BC2}"/>
          </ac:spMkLst>
        </pc:spChg>
        <pc:grpChg chg="del mod">
          <ac:chgData name="Alberto Ruaro" userId="4c77734b43d3961f" providerId="LiveId" clId="{02E3355B-3BE4-4792-9C1D-D1CECDFF3B59}" dt="2022-09-11T18:13:34.015" v="5277" actId="478"/>
          <ac:grpSpMkLst>
            <pc:docMk/>
            <pc:sldMk cId="3882423621" sldId="456"/>
            <ac:grpSpMk id="2" creationId="{4EB977B2-6873-4071-A650-184FF2EDDCF4}"/>
          </ac:grpSpMkLst>
        </pc:grpChg>
        <pc:grpChg chg="del mod">
          <ac:chgData name="Alberto Ruaro" userId="4c77734b43d3961f" providerId="LiveId" clId="{02E3355B-3BE4-4792-9C1D-D1CECDFF3B59}" dt="2022-09-11T18:13:34.015" v="5277" actId="478"/>
          <ac:grpSpMkLst>
            <pc:docMk/>
            <pc:sldMk cId="3882423621" sldId="456"/>
            <ac:grpSpMk id="8" creationId="{08166755-E5DC-45FC-8F81-E804E41D97C9}"/>
          </ac:grpSpMkLst>
        </pc:grpChg>
        <pc:grpChg chg="del mod">
          <ac:chgData name="Alberto Ruaro" userId="4c77734b43d3961f" providerId="LiveId" clId="{02E3355B-3BE4-4792-9C1D-D1CECDFF3B59}" dt="2022-09-11T18:13:34.015" v="5277" actId="478"/>
          <ac:grpSpMkLst>
            <pc:docMk/>
            <pc:sldMk cId="3882423621" sldId="456"/>
            <ac:grpSpMk id="9" creationId="{9511ED24-F0D2-4A23-A014-BB5D6D70C826}"/>
          </ac:grpSpMkLst>
        </pc:grpChg>
        <pc:grpChg chg="mod ord">
          <ac:chgData name="Alberto Ruaro" userId="4c77734b43d3961f" providerId="LiveId" clId="{02E3355B-3BE4-4792-9C1D-D1CECDFF3B59}" dt="2022-09-11T18:15:49.738" v="5319" actId="167"/>
          <ac:grpSpMkLst>
            <pc:docMk/>
            <pc:sldMk cId="3882423621" sldId="456"/>
            <ac:grpSpMk id="10" creationId="{711F0C29-DAF6-45DD-B7AA-96534F39F49C}"/>
          </ac:grpSpMkLst>
        </pc:grpChg>
        <pc:grpChg chg="add mod ord">
          <ac:chgData name="Alberto Ruaro" userId="4c77734b43d3961f" providerId="LiveId" clId="{02E3355B-3BE4-4792-9C1D-D1CECDFF3B59}" dt="2022-09-11T18:15:45.536" v="5318" actId="167"/>
          <ac:grpSpMkLst>
            <pc:docMk/>
            <pc:sldMk cId="3882423621" sldId="456"/>
            <ac:grpSpMk id="26" creationId="{7B548F5F-B073-14AA-A704-F23312610B1C}"/>
          </ac:grpSpMkLst>
        </pc:grpChg>
        <pc:grpChg chg="del mod">
          <ac:chgData name="Alberto Ruaro" userId="4c77734b43d3961f" providerId="LiveId" clId="{02E3355B-3BE4-4792-9C1D-D1CECDFF3B59}" dt="2022-09-11T18:13:34.015" v="5277" actId="478"/>
          <ac:grpSpMkLst>
            <pc:docMk/>
            <pc:sldMk cId="3882423621" sldId="456"/>
            <ac:grpSpMk id="39" creationId="{109BA97C-D0E5-47DC-B71D-E883F779564E}"/>
          </ac:grpSpMkLst>
        </pc:grpChg>
        <pc:grpChg chg="del mod">
          <ac:chgData name="Alberto Ruaro" userId="4c77734b43d3961f" providerId="LiveId" clId="{02E3355B-3BE4-4792-9C1D-D1CECDFF3B59}" dt="2022-09-11T18:13:34.015" v="5277" actId="478"/>
          <ac:grpSpMkLst>
            <pc:docMk/>
            <pc:sldMk cId="3882423621" sldId="456"/>
            <ac:grpSpMk id="41" creationId="{ADDE1D63-B071-4246-BBDC-A48905CB980B}"/>
          </ac:grpSpMkLst>
        </pc:grpChg>
        <pc:grpChg chg="del mod">
          <ac:chgData name="Alberto Ruaro" userId="4c77734b43d3961f" providerId="LiveId" clId="{02E3355B-3BE4-4792-9C1D-D1CECDFF3B59}" dt="2022-09-11T18:13:34.015" v="5277" actId="478"/>
          <ac:grpSpMkLst>
            <pc:docMk/>
            <pc:sldMk cId="3882423621" sldId="456"/>
            <ac:grpSpMk id="44" creationId="{BF110BC1-60DB-48F3-8CCD-3C6F95E57034}"/>
          </ac:grpSpMkLst>
        </pc:grpChg>
        <pc:picChg chg="add del mod">
          <ac:chgData name="Alberto Ruaro" userId="4c77734b43d3961f" providerId="LiveId" clId="{02E3355B-3BE4-4792-9C1D-D1CECDFF3B59}" dt="2022-09-11T18:13:34.015" v="5277" actId="478"/>
          <ac:picMkLst>
            <pc:docMk/>
            <pc:sldMk cId="3882423621" sldId="456"/>
            <ac:picMk id="13" creationId="{7FAAC0FE-28E0-C250-4A5E-2D20769E3ACF}"/>
          </ac:picMkLst>
        </pc:picChg>
        <pc:picChg chg="add mod">
          <ac:chgData name="Alberto Ruaro" userId="4c77734b43d3961f" providerId="LiveId" clId="{02E3355B-3BE4-4792-9C1D-D1CECDFF3B59}" dt="2022-09-11T18:14:06.466" v="5285" actId="1076"/>
          <ac:picMkLst>
            <pc:docMk/>
            <pc:sldMk cId="3882423621" sldId="456"/>
            <ac:picMk id="23" creationId="{FFE92D83-B4C4-7BAB-5A58-FFF4AB9A1F4B}"/>
          </ac:picMkLst>
        </pc:picChg>
        <pc:picChg chg="add mod">
          <ac:chgData name="Alberto Ruaro" userId="4c77734b43d3961f" providerId="LiveId" clId="{02E3355B-3BE4-4792-9C1D-D1CECDFF3B59}" dt="2022-09-11T18:14:32.453" v="5290" actId="14826"/>
          <ac:picMkLst>
            <pc:docMk/>
            <pc:sldMk cId="3882423621" sldId="456"/>
            <ac:picMk id="24" creationId="{B780854F-8120-DA7C-9C53-25CD03A0B0C5}"/>
          </ac:picMkLst>
        </pc:picChg>
        <pc:picChg chg="add mod">
          <ac:chgData name="Alberto Ruaro" userId="4c77734b43d3961f" providerId="LiveId" clId="{02E3355B-3BE4-4792-9C1D-D1CECDFF3B59}" dt="2022-09-11T18:14:40.119" v="5291" actId="14826"/>
          <ac:picMkLst>
            <pc:docMk/>
            <pc:sldMk cId="3882423621" sldId="456"/>
            <ac:picMk id="25" creationId="{84A50768-7D74-7A78-7A1A-70CAB4D95E71}"/>
          </ac:picMkLst>
        </pc:picChg>
        <pc:cxnChg chg="mod">
          <ac:chgData name="Alberto Ruaro" userId="4c77734b43d3961f" providerId="LiveId" clId="{02E3355B-3BE4-4792-9C1D-D1CECDFF3B59}" dt="2022-09-11T18:14:48.764" v="5293"/>
          <ac:cxnSpMkLst>
            <pc:docMk/>
            <pc:sldMk cId="3882423621" sldId="456"/>
            <ac:cxnSpMk id="27" creationId="{6242AEAB-19E6-E8A4-1190-B66F29217416}"/>
          </ac:cxnSpMkLst>
        </pc:cxnChg>
        <pc:cxnChg chg="mod">
          <ac:chgData name="Alberto Ruaro" userId="4c77734b43d3961f" providerId="LiveId" clId="{02E3355B-3BE4-4792-9C1D-D1CECDFF3B59}" dt="2022-09-11T18:14:48.764" v="5293"/>
          <ac:cxnSpMkLst>
            <pc:docMk/>
            <pc:sldMk cId="3882423621" sldId="456"/>
            <ac:cxnSpMk id="28" creationId="{53678A8C-B7E0-CFBA-6DFA-82EB59D23E3F}"/>
          </ac:cxnSpMkLst>
        </pc:cxnChg>
        <pc:cxnChg chg="mod">
          <ac:chgData name="Alberto Ruaro" userId="4c77734b43d3961f" providerId="LiveId" clId="{02E3355B-3BE4-4792-9C1D-D1CECDFF3B59}" dt="2022-09-11T18:14:48.764" v="5293"/>
          <ac:cxnSpMkLst>
            <pc:docMk/>
            <pc:sldMk cId="3882423621" sldId="456"/>
            <ac:cxnSpMk id="29" creationId="{88AFE123-9B83-B6E1-B070-3D97DB636554}"/>
          </ac:cxnSpMkLst>
        </pc:cxnChg>
        <pc:cxnChg chg="mod">
          <ac:chgData name="Alberto Ruaro" userId="4c77734b43d3961f" providerId="LiveId" clId="{02E3355B-3BE4-4792-9C1D-D1CECDFF3B59}" dt="2022-09-11T18:12:57.612" v="5255" actId="1076"/>
          <ac:cxnSpMkLst>
            <pc:docMk/>
            <pc:sldMk cId="3882423621" sldId="456"/>
            <ac:cxnSpMk id="34" creationId="{CF4C18E8-CF3C-4136-BA02-F97AFBA52E52}"/>
          </ac:cxnSpMkLst>
        </pc:cxnChg>
        <pc:cxnChg chg="mod">
          <ac:chgData name="Alberto Ruaro" userId="4c77734b43d3961f" providerId="LiveId" clId="{02E3355B-3BE4-4792-9C1D-D1CECDFF3B59}" dt="2022-09-11T18:13:01.981" v="5256" actId="14100"/>
          <ac:cxnSpMkLst>
            <pc:docMk/>
            <pc:sldMk cId="3882423621" sldId="456"/>
            <ac:cxnSpMk id="68" creationId="{0DB6A94D-DD68-4F14-8016-240548871F4D}"/>
          </ac:cxnSpMkLst>
        </pc:cxnChg>
        <pc:cxnChg chg="mod">
          <ac:chgData name="Alberto Ruaro" userId="4c77734b43d3961f" providerId="LiveId" clId="{02E3355B-3BE4-4792-9C1D-D1CECDFF3B59}" dt="2022-09-11T18:13:07.931" v="5257" actId="1076"/>
          <ac:cxnSpMkLst>
            <pc:docMk/>
            <pc:sldMk cId="3882423621" sldId="456"/>
            <ac:cxnSpMk id="75" creationId="{2A8134A9-01CB-4122-9CF0-48C5115C8B8B}"/>
          </ac:cxnSpMkLst>
        </pc:cxnChg>
      </pc:sldChg>
      <pc:sldChg chg="del ord">
        <pc:chgData name="Alberto Ruaro" userId="4c77734b43d3961f" providerId="LiveId" clId="{02E3355B-3BE4-4792-9C1D-D1CECDFF3B59}" dt="2022-09-11T19:08:15.230" v="7128" actId="47"/>
        <pc:sldMkLst>
          <pc:docMk/>
          <pc:sldMk cId="54714736" sldId="457"/>
        </pc:sldMkLst>
      </pc:sldChg>
      <pc:sldChg chg="addSp delSp modSp mod ord delAnim modAnim">
        <pc:chgData name="Alberto Ruaro" userId="4c77734b43d3961f" providerId="LiveId" clId="{02E3355B-3BE4-4792-9C1D-D1CECDFF3B59}" dt="2022-09-11T18:40:36.833" v="6340"/>
        <pc:sldMkLst>
          <pc:docMk/>
          <pc:sldMk cId="976024496" sldId="458"/>
        </pc:sldMkLst>
        <pc:spChg chg="mod">
          <ac:chgData name="Alberto Ruaro" userId="4c77734b43d3961f" providerId="LiveId" clId="{02E3355B-3BE4-4792-9C1D-D1CECDFF3B59}" dt="2022-09-11T18:39:05.125" v="6329"/>
          <ac:spMkLst>
            <pc:docMk/>
            <pc:sldMk cId="976024496" sldId="458"/>
            <ac:spMk id="10" creationId="{EC8191DC-57F2-4BC7-B97E-8DE849DCF5F9}"/>
          </ac:spMkLst>
        </pc:spChg>
        <pc:spChg chg="mod">
          <ac:chgData name="Alberto Ruaro" userId="4c77734b43d3961f" providerId="LiveId" clId="{02E3355B-3BE4-4792-9C1D-D1CECDFF3B59}" dt="2022-09-11T18:38:21.702" v="6326" actId="113"/>
          <ac:spMkLst>
            <pc:docMk/>
            <pc:sldMk cId="976024496" sldId="458"/>
            <ac:spMk id="21" creationId="{1803397C-9C6A-4424-BE93-45E6C933E2DA}"/>
          </ac:spMkLst>
        </pc:spChg>
        <pc:spChg chg="mod">
          <ac:chgData name="Alberto Ruaro" userId="4c77734b43d3961f" providerId="LiveId" clId="{02E3355B-3BE4-4792-9C1D-D1CECDFF3B59}" dt="2022-09-11T18:38:31.530" v="6327" actId="1076"/>
          <ac:spMkLst>
            <pc:docMk/>
            <pc:sldMk cId="976024496" sldId="458"/>
            <ac:spMk id="22" creationId="{9FE596D6-0D72-4EDB-82AD-59B9C278626F}"/>
          </ac:spMkLst>
        </pc:spChg>
        <pc:spChg chg="mod">
          <ac:chgData name="Alberto Ruaro" userId="4c77734b43d3961f" providerId="LiveId" clId="{02E3355B-3BE4-4792-9C1D-D1CECDFF3B59}" dt="2022-09-11T18:38:31.530" v="6327" actId="1076"/>
          <ac:spMkLst>
            <pc:docMk/>
            <pc:sldMk cId="976024496" sldId="458"/>
            <ac:spMk id="23" creationId="{D203EE8F-D8B1-4698-BE63-DB0308BC2FA9}"/>
          </ac:spMkLst>
        </pc:spChg>
        <pc:spChg chg="mod">
          <ac:chgData name="Alberto Ruaro" userId="4c77734b43d3961f" providerId="LiveId" clId="{02E3355B-3BE4-4792-9C1D-D1CECDFF3B59}" dt="2022-09-11T18:38:31.530" v="6327" actId="1076"/>
          <ac:spMkLst>
            <pc:docMk/>
            <pc:sldMk cId="976024496" sldId="458"/>
            <ac:spMk id="24" creationId="{72DC95BD-5D73-46DC-9446-12A917691477}"/>
          </ac:spMkLst>
        </pc:spChg>
        <pc:spChg chg="mod">
          <ac:chgData name="Alberto Ruaro" userId="4c77734b43d3961f" providerId="LiveId" clId="{02E3355B-3BE4-4792-9C1D-D1CECDFF3B59}" dt="2022-09-11T18:37:55.891" v="6288" actId="1076"/>
          <ac:spMkLst>
            <pc:docMk/>
            <pc:sldMk cId="976024496" sldId="458"/>
            <ac:spMk id="41" creationId="{18F89D15-FB2A-4A29-8E68-7D533BF84328}"/>
          </ac:spMkLst>
        </pc:spChg>
        <pc:spChg chg="del">
          <ac:chgData name="Alberto Ruaro" userId="4c77734b43d3961f" providerId="LiveId" clId="{02E3355B-3BE4-4792-9C1D-D1CECDFF3B59}" dt="2022-09-11T18:36:56.463" v="6280" actId="478"/>
          <ac:spMkLst>
            <pc:docMk/>
            <pc:sldMk cId="976024496" sldId="458"/>
            <ac:spMk id="80" creationId="{6568FE48-5DCC-4EEF-B54C-2B901B85F6E8}"/>
          </ac:spMkLst>
        </pc:spChg>
        <pc:spChg chg="del">
          <ac:chgData name="Alberto Ruaro" userId="4c77734b43d3961f" providerId="LiveId" clId="{02E3355B-3BE4-4792-9C1D-D1CECDFF3B59}" dt="2022-09-11T18:36:57.154" v="6281" actId="478"/>
          <ac:spMkLst>
            <pc:docMk/>
            <pc:sldMk cId="976024496" sldId="458"/>
            <ac:spMk id="82" creationId="{73AD2E36-2EE4-462C-B4FA-69D0ED6B4421}"/>
          </ac:spMkLst>
        </pc:spChg>
        <pc:grpChg chg="mod">
          <ac:chgData name="Alberto Ruaro" userId="4c77734b43d3961f" providerId="LiveId" clId="{02E3355B-3BE4-4792-9C1D-D1CECDFF3B59}" dt="2022-09-11T18:37:52.770" v="6287" actId="1076"/>
          <ac:grpSpMkLst>
            <pc:docMk/>
            <pc:sldMk cId="976024496" sldId="458"/>
            <ac:grpSpMk id="7" creationId="{37F6622D-D7DF-4B69-BE47-76994B0B7A68}"/>
          </ac:grpSpMkLst>
        </pc:grpChg>
        <pc:grpChg chg="del">
          <ac:chgData name="Alberto Ruaro" userId="4c77734b43d3961f" providerId="LiveId" clId="{02E3355B-3BE4-4792-9C1D-D1CECDFF3B59}" dt="2022-09-11T18:36:55.100" v="6278" actId="478"/>
          <ac:grpSpMkLst>
            <pc:docMk/>
            <pc:sldMk cId="976024496" sldId="458"/>
            <ac:grpSpMk id="9" creationId="{4C46A39A-25F7-4C81-B8A1-012ED3E7FEDD}"/>
          </ac:grpSpMkLst>
        </pc:grpChg>
        <pc:grpChg chg="del">
          <ac:chgData name="Alberto Ruaro" userId="4c77734b43d3961f" providerId="LiveId" clId="{02E3355B-3BE4-4792-9C1D-D1CECDFF3B59}" dt="2022-09-11T18:39:52.837" v="6336" actId="478"/>
          <ac:grpSpMkLst>
            <pc:docMk/>
            <pc:sldMk cId="976024496" sldId="458"/>
            <ac:grpSpMk id="20" creationId="{1C1BCD0D-F667-40F1-B867-4235F6C0831E}"/>
          </ac:grpSpMkLst>
        </pc:grpChg>
        <pc:grpChg chg="del">
          <ac:chgData name="Alberto Ruaro" userId="4c77734b43d3961f" providerId="LiveId" clId="{02E3355B-3BE4-4792-9C1D-D1CECDFF3B59}" dt="2022-09-11T18:36:55.975" v="6279" actId="478"/>
          <ac:grpSpMkLst>
            <pc:docMk/>
            <pc:sldMk cId="976024496" sldId="458"/>
            <ac:grpSpMk id="78" creationId="{CA806540-CDD4-4842-99CF-D017870A118B}"/>
          </ac:grpSpMkLst>
        </pc:grpChg>
        <pc:picChg chg="add mod">
          <ac:chgData name="Alberto Ruaro" userId="4c77734b43d3961f" providerId="LiveId" clId="{02E3355B-3BE4-4792-9C1D-D1CECDFF3B59}" dt="2022-09-11T18:39:37.572" v="6335" actId="1440"/>
          <ac:picMkLst>
            <pc:docMk/>
            <pc:sldMk cId="976024496" sldId="458"/>
            <ac:picMk id="6" creationId="{7E90BE3F-C710-FBB8-E845-B09BA32A8E0C}"/>
          </ac:picMkLst>
        </pc:picChg>
        <pc:cxnChg chg="mod">
          <ac:chgData name="Alberto Ruaro" userId="4c77734b43d3961f" providerId="LiveId" clId="{02E3355B-3BE4-4792-9C1D-D1CECDFF3B59}" dt="2022-09-11T18:37:50.254" v="6285" actId="14100"/>
          <ac:cxnSpMkLst>
            <pc:docMk/>
            <pc:sldMk cId="976024496" sldId="458"/>
            <ac:cxnSpMk id="39" creationId="{00000000-0000-0000-0000-000000000000}"/>
          </ac:cxnSpMkLst>
        </pc:cxnChg>
      </pc:sldChg>
      <pc:sldChg chg="modSp del mod ord">
        <pc:chgData name="Alberto Ruaro" userId="4c77734b43d3961f" providerId="LiveId" clId="{02E3355B-3BE4-4792-9C1D-D1CECDFF3B59}" dt="2022-09-11T19:08:15.230" v="7128" actId="47"/>
        <pc:sldMkLst>
          <pc:docMk/>
          <pc:sldMk cId="2316198995" sldId="459"/>
        </pc:sldMkLst>
        <pc:spChg chg="mod">
          <ac:chgData name="Alberto Ruaro" userId="4c77734b43d3961f" providerId="LiveId" clId="{02E3355B-3BE4-4792-9C1D-D1CECDFF3B59}" dt="2022-09-10T14:41:21.637" v="6" actId="14100"/>
          <ac:spMkLst>
            <pc:docMk/>
            <pc:sldMk cId="2316198995" sldId="459"/>
            <ac:spMk id="55" creationId="{C2CE6E75-F929-41B1-AD9B-9C6131B934F6}"/>
          </ac:spMkLst>
        </pc:spChg>
        <pc:grpChg chg="mod">
          <ac:chgData name="Alberto Ruaro" userId="4c77734b43d3961f" providerId="LiveId" clId="{02E3355B-3BE4-4792-9C1D-D1CECDFF3B59}" dt="2022-09-10T14:40:53.397" v="3" actId="14100"/>
          <ac:grpSpMkLst>
            <pc:docMk/>
            <pc:sldMk cId="2316198995" sldId="459"/>
            <ac:grpSpMk id="26" creationId="{A655FC70-26F1-49F2-808D-37EAC31DA48D}"/>
          </ac:grpSpMkLst>
        </pc:grpChg>
        <pc:grpChg chg="mod">
          <ac:chgData name="Alberto Ruaro" userId="4c77734b43d3961f" providerId="LiveId" clId="{02E3355B-3BE4-4792-9C1D-D1CECDFF3B59}" dt="2022-09-10T14:41:08.972" v="5" actId="14100"/>
          <ac:grpSpMkLst>
            <pc:docMk/>
            <pc:sldMk cId="2316198995" sldId="459"/>
            <ac:grpSpMk id="30" creationId="{ED0175B9-ED52-4E6A-9647-9F286DA7CAE9}"/>
          </ac:grpSpMkLst>
        </pc:grpChg>
      </pc:sldChg>
      <pc:sldChg chg="addSp delSp modSp mod ord delAnim modAnim">
        <pc:chgData name="Alberto Ruaro" userId="4c77734b43d3961f" providerId="LiveId" clId="{02E3355B-3BE4-4792-9C1D-D1CECDFF3B59}" dt="2022-09-11T19:53:27.776" v="7354" actId="14100"/>
        <pc:sldMkLst>
          <pc:docMk/>
          <pc:sldMk cId="3949949318" sldId="460"/>
        </pc:sldMkLst>
        <pc:spChg chg="mod">
          <ac:chgData name="Alberto Ruaro" userId="4c77734b43d3961f" providerId="LiveId" clId="{02E3355B-3BE4-4792-9C1D-D1CECDFF3B59}" dt="2022-09-11T19:05:52.929" v="7127" actId="20577"/>
          <ac:spMkLst>
            <pc:docMk/>
            <pc:sldMk cId="3949949318" sldId="460"/>
            <ac:spMk id="2" creationId="{ECE0FB50-71D2-4CD5-84B2-9E3FD3B59298}"/>
          </ac:spMkLst>
        </pc:spChg>
        <pc:spChg chg="mod">
          <ac:chgData name="Alberto Ruaro" userId="4c77734b43d3961f" providerId="LiveId" clId="{02E3355B-3BE4-4792-9C1D-D1CECDFF3B59}" dt="2022-09-11T18:56:47.102" v="6820" actId="1076"/>
          <ac:spMkLst>
            <pc:docMk/>
            <pc:sldMk cId="3949949318" sldId="460"/>
            <ac:spMk id="3" creationId="{97E66D60-8331-4C5C-81D4-6E9B1F85798A}"/>
          </ac:spMkLst>
        </pc:spChg>
        <pc:spChg chg="mod">
          <ac:chgData name="Alberto Ruaro" userId="4c77734b43d3961f" providerId="LiveId" clId="{02E3355B-3BE4-4792-9C1D-D1CECDFF3B59}" dt="2022-09-11T18:56:47.102" v="6820" actId="1076"/>
          <ac:spMkLst>
            <pc:docMk/>
            <pc:sldMk cId="3949949318" sldId="460"/>
            <ac:spMk id="4" creationId="{D1F6AEDC-20E7-4EA8-811C-1029684EA7AD}"/>
          </ac:spMkLst>
        </pc:spChg>
        <pc:spChg chg="mod">
          <ac:chgData name="Alberto Ruaro" userId="4c77734b43d3961f" providerId="LiveId" clId="{02E3355B-3BE4-4792-9C1D-D1CECDFF3B59}" dt="2022-09-11T18:56:47.102" v="6820" actId="1076"/>
          <ac:spMkLst>
            <pc:docMk/>
            <pc:sldMk cId="3949949318" sldId="460"/>
            <ac:spMk id="5" creationId="{797800C6-0797-42FE-848D-7EEFD2A77599}"/>
          </ac:spMkLst>
        </pc:spChg>
        <pc:spChg chg="mod">
          <ac:chgData name="Alberto Ruaro" userId="4c77734b43d3961f" providerId="LiveId" clId="{02E3355B-3BE4-4792-9C1D-D1CECDFF3B59}" dt="2022-09-11T18:59:16.342" v="6915" actId="1076"/>
          <ac:spMkLst>
            <pc:docMk/>
            <pc:sldMk cId="3949949318" sldId="460"/>
            <ac:spMk id="14" creationId="{6F422938-8DF9-AF48-A0E1-E91A774598EF}"/>
          </ac:spMkLst>
        </pc:spChg>
        <pc:spChg chg="mod">
          <ac:chgData name="Alberto Ruaro" userId="4c77734b43d3961f" providerId="LiveId" clId="{02E3355B-3BE4-4792-9C1D-D1CECDFF3B59}" dt="2022-09-11T18:59:23.368" v="6918" actId="14100"/>
          <ac:spMkLst>
            <pc:docMk/>
            <pc:sldMk cId="3949949318" sldId="460"/>
            <ac:spMk id="15" creationId="{B3CFAA73-712D-4093-5D33-0F375927CEB5}"/>
          </ac:spMkLst>
        </pc:spChg>
        <pc:spChg chg="mod">
          <ac:chgData name="Alberto Ruaro" userId="4c77734b43d3961f" providerId="LiveId" clId="{02E3355B-3BE4-4792-9C1D-D1CECDFF3B59}" dt="2022-09-11T19:48:06.186" v="7181"/>
          <ac:spMkLst>
            <pc:docMk/>
            <pc:sldMk cId="3949949318" sldId="460"/>
            <ac:spMk id="18" creationId="{DE46C8FF-D112-14A1-7094-36C86E313DEA}"/>
          </ac:spMkLst>
        </pc:spChg>
        <pc:spChg chg="mod">
          <ac:chgData name="Alberto Ruaro" userId="4c77734b43d3961f" providerId="LiveId" clId="{02E3355B-3BE4-4792-9C1D-D1CECDFF3B59}" dt="2022-09-11T18:58:00.193" v="6847" actId="14100"/>
          <ac:spMkLst>
            <pc:docMk/>
            <pc:sldMk cId="3949949318" sldId="460"/>
            <ac:spMk id="19" creationId="{85815F14-89C6-4D55-B61D-E86A89537C90}"/>
          </ac:spMkLst>
        </pc:spChg>
        <pc:spChg chg="mod">
          <ac:chgData name="Alberto Ruaro" userId="4c77734b43d3961f" providerId="LiveId" clId="{02E3355B-3BE4-4792-9C1D-D1CECDFF3B59}" dt="2022-09-11T19:01:29.612" v="7012"/>
          <ac:spMkLst>
            <pc:docMk/>
            <pc:sldMk cId="3949949318" sldId="460"/>
            <ac:spMk id="21" creationId="{18D5BF36-F319-4AC5-CD88-F25DCA2DA0F6}"/>
          </ac:spMkLst>
        </pc:spChg>
        <pc:spChg chg="mod">
          <ac:chgData name="Alberto Ruaro" userId="4c77734b43d3961f" providerId="LiveId" clId="{02E3355B-3BE4-4792-9C1D-D1CECDFF3B59}" dt="2022-09-11T19:01:29.612" v="7012"/>
          <ac:spMkLst>
            <pc:docMk/>
            <pc:sldMk cId="3949949318" sldId="460"/>
            <ac:spMk id="22" creationId="{09CA509A-A0C1-CFCA-4052-BEBBCD976B4E}"/>
          </ac:spMkLst>
        </pc:spChg>
        <pc:spChg chg="mod">
          <ac:chgData name="Alberto Ruaro" userId="4c77734b43d3961f" providerId="LiveId" clId="{02E3355B-3BE4-4792-9C1D-D1CECDFF3B59}" dt="2022-09-11T19:01:29.612" v="7012"/>
          <ac:spMkLst>
            <pc:docMk/>
            <pc:sldMk cId="3949949318" sldId="460"/>
            <ac:spMk id="24" creationId="{E27E49D3-F035-11E3-159F-8A29DD00ECBA}"/>
          </ac:spMkLst>
        </pc:spChg>
        <pc:spChg chg="mod">
          <ac:chgData name="Alberto Ruaro" userId="4c77734b43d3961f" providerId="LiveId" clId="{02E3355B-3BE4-4792-9C1D-D1CECDFF3B59}" dt="2022-09-11T19:49:20.751" v="7248" actId="20577"/>
          <ac:spMkLst>
            <pc:docMk/>
            <pc:sldMk cId="3949949318" sldId="460"/>
            <ac:spMk id="25" creationId="{7819EA9A-1137-B404-139E-8F1D0BFCF61B}"/>
          </ac:spMkLst>
        </pc:spChg>
        <pc:spChg chg="mod">
          <ac:chgData name="Alberto Ruaro" userId="4c77734b43d3961f" providerId="LiveId" clId="{02E3355B-3BE4-4792-9C1D-D1CECDFF3B59}" dt="2022-09-11T19:01:29.612" v="7012"/>
          <ac:spMkLst>
            <pc:docMk/>
            <pc:sldMk cId="3949949318" sldId="460"/>
            <ac:spMk id="27" creationId="{A9377E80-A2AC-4E7B-6040-476C6B7C16C8}"/>
          </ac:spMkLst>
        </pc:spChg>
        <pc:spChg chg="mod">
          <ac:chgData name="Alberto Ruaro" userId="4c77734b43d3961f" providerId="LiveId" clId="{02E3355B-3BE4-4792-9C1D-D1CECDFF3B59}" dt="2022-09-11T19:01:29.612" v="7012"/>
          <ac:spMkLst>
            <pc:docMk/>
            <pc:sldMk cId="3949949318" sldId="460"/>
            <ac:spMk id="28" creationId="{C7A03771-B3E5-1794-9452-13D547ED0F90}"/>
          </ac:spMkLst>
        </pc:spChg>
        <pc:spChg chg="mod">
          <ac:chgData name="Alberto Ruaro" userId="4c77734b43d3961f" providerId="LiveId" clId="{02E3355B-3BE4-4792-9C1D-D1CECDFF3B59}" dt="2022-09-11T19:48:06.186" v="7181"/>
          <ac:spMkLst>
            <pc:docMk/>
            <pc:sldMk cId="3949949318" sldId="460"/>
            <ac:spMk id="29" creationId="{C498D662-BCD4-715D-ED2F-D21A1CE7B304}"/>
          </ac:spMkLst>
        </pc:spChg>
        <pc:spChg chg="add mod">
          <ac:chgData name="Alberto Ruaro" userId="4c77734b43d3961f" providerId="LiveId" clId="{02E3355B-3BE4-4792-9C1D-D1CECDFF3B59}" dt="2022-09-11T19:51:42.206" v="7283" actId="1076"/>
          <ac:spMkLst>
            <pc:docMk/>
            <pc:sldMk cId="3949949318" sldId="460"/>
            <ac:spMk id="33" creationId="{EB20D750-2E80-A2CB-9A9B-3234E4590DD8}"/>
          </ac:spMkLst>
        </pc:spChg>
        <pc:spChg chg="mod">
          <ac:chgData name="Alberto Ruaro" userId="4c77734b43d3961f" providerId="LiveId" clId="{02E3355B-3BE4-4792-9C1D-D1CECDFF3B59}" dt="2022-09-11T19:49:17.289" v="7241" actId="20577"/>
          <ac:spMkLst>
            <pc:docMk/>
            <pc:sldMk cId="3949949318" sldId="460"/>
            <ac:spMk id="41" creationId="{41B4FEC7-81C1-4918-A292-E34824DA915F}"/>
          </ac:spMkLst>
        </pc:spChg>
        <pc:spChg chg="add mod">
          <ac:chgData name="Alberto Ruaro" userId="4c77734b43d3961f" providerId="LiveId" clId="{02E3355B-3BE4-4792-9C1D-D1CECDFF3B59}" dt="2022-09-11T19:05:07.719" v="7109" actId="1076"/>
          <ac:spMkLst>
            <pc:docMk/>
            <pc:sldMk cId="3949949318" sldId="460"/>
            <ac:spMk id="55" creationId="{CA948384-06D2-4010-9B22-73541A3DC6EF}"/>
          </ac:spMkLst>
        </pc:spChg>
        <pc:spChg chg="mod">
          <ac:chgData name="Alberto Ruaro" userId="4c77734b43d3961f" providerId="LiveId" clId="{02E3355B-3BE4-4792-9C1D-D1CECDFF3B59}" dt="2022-09-11T19:01:02.509" v="6968" actId="1076"/>
          <ac:spMkLst>
            <pc:docMk/>
            <pc:sldMk cId="3949949318" sldId="460"/>
            <ac:spMk id="56" creationId="{DB51EBAE-F4B5-4926-B0CA-BC9552974F11}"/>
          </ac:spMkLst>
        </pc:spChg>
        <pc:spChg chg="del mod">
          <ac:chgData name="Alberto Ruaro" userId="4c77734b43d3961f" providerId="LiveId" clId="{02E3355B-3BE4-4792-9C1D-D1CECDFF3B59}" dt="2022-09-11T19:04:23.807" v="7083" actId="478"/>
          <ac:spMkLst>
            <pc:docMk/>
            <pc:sldMk cId="3949949318" sldId="460"/>
            <ac:spMk id="60" creationId="{8EA959C5-007A-40F6-BC11-E2DA73363979}"/>
          </ac:spMkLst>
        </pc:spChg>
        <pc:spChg chg="del mod">
          <ac:chgData name="Alberto Ruaro" userId="4c77734b43d3961f" providerId="LiveId" clId="{02E3355B-3BE4-4792-9C1D-D1CECDFF3B59}" dt="2022-09-11T19:03:13.584" v="7038" actId="478"/>
          <ac:spMkLst>
            <pc:docMk/>
            <pc:sldMk cId="3949949318" sldId="460"/>
            <ac:spMk id="64" creationId="{4A9FB694-2638-437A-BB70-1CC9653E9417}"/>
          </ac:spMkLst>
        </pc:spChg>
        <pc:spChg chg="mod">
          <ac:chgData name="Alberto Ruaro" userId="4c77734b43d3961f" providerId="LiveId" clId="{02E3355B-3BE4-4792-9C1D-D1CECDFF3B59}" dt="2022-09-11T19:04:14.034" v="7079" actId="1076"/>
          <ac:spMkLst>
            <pc:docMk/>
            <pc:sldMk cId="3949949318" sldId="460"/>
            <ac:spMk id="66" creationId="{38CF88B1-9345-43FD-8395-201A2A2B710A}"/>
          </ac:spMkLst>
        </pc:spChg>
        <pc:spChg chg="mod">
          <ac:chgData name="Alberto Ruaro" userId="4c77734b43d3961f" providerId="LiveId" clId="{02E3355B-3BE4-4792-9C1D-D1CECDFF3B59}" dt="2022-09-11T19:04:19.696" v="7080" actId="1076"/>
          <ac:spMkLst>
            <pc:docMk/>
            <pc:sldMk cId="3949949318" sldId="460"/>
            <ac:spMk id="67" creationId="{07ED65D4-3AB4-4975-A296-BCDB2131283F}"/>
          </ac:spMkLst>
        </pc:spChg>
        <pc:spChg chg="del mod">
          <ac:chgData name="Alberto Ruaro" userId="4c77734b43d3961f" providerId="LiveId" clId="{02E3355B-3BE4-4792-9C1D-D1CECDFF3B59}" dt="2022-09-11T19:03:48.294" v="7069" actId="478"/>
          <ac:spMkLst>
            <pc:docMk/>
            <pc:sldMk cId="3949949318" sldId="460"/>
            <ac:spMk id="68" creationId="{9979B21A-CF2D-4329-8776-F40B45315384}"/>
          </ac:spMkLst>
        </pc:spChg>
        <pc:spChg chg="add mod">
          <ac:chgData name="Alberto Ruaro" userId="4c77734b43d3961f" providerId="LiveId" clId="{02E3355B-3BE4-4792-9C1D-D1CECDFF3B59}" dt="2022-09-11T19:52:25.046" v="7340" actId="20577"/>
          <ac:spMkLst>
            <pc:docMk/>
            <pc:sldMk cId="3949949318" sldId="460"/>
            <ac:spMk id="71" creationId="{A212B238-761D-313D-7ABD-B814180E45E7}"/>
          </ac:spMkLst>
        </pc:spChg>
        <pc:spChg chg="add mod">
          <ac:chgData name="Alberto Ruaro" userId="4c77734b43d3961f" providerId="LiveId" clId="{02E3355B-3BE4-4792-9C1D-D1CECDFF3B59}" dt="2022-09-11T19:52:16.563" v="7336" actId="1038"/>
          <ac:spMkLst>
            <pc:docMk/>
            <pc:sldMk cId="3949949318" sldId="460"/>
            <ac:spMk id="79" creationId="{5F7E3636-765E-3D64-1B90-4BF804067102}"/>
          </ac:spMkLst>
        </pc:spChg>
        <pc:spChg chg="add mod">
          <ac:chgData name="Alberto Ruaro" userId="4c77734b43d3961f" providerId="LiveId" clId="{02E3355B-3BE4-4792-9C1D-D1CECDFF3B59}" dt="2022-09-11T19:49:25.600" v="7249" actId="1076"/>
          <ac:spMkLst>
            <pc:docMk/>
            <pc:sldMk cId="3949949318" sldId="460"/>
            <ac:spMk id="89" creationId="{3E5ADE3D-AAF4-017E-3C13-F8C8A9047728}"/>
          </ac:spMkLst>
        </pc:spChg>
        <pc:grpChg chg="mod">
          <ac:chgData name="Alberto Ruaro" userId="4c77734b43d3961f" providerId="LiveId" clId="{02E3355B-3BE4-4792-9C1D-D1CECDFF3B59}" dt="2022-09-11T19:01:25.660" v="7011" actId="14100"/>
          <ac:grpSpMkLst>
            <pc:docMk/>
            <pc:sldMk cId="3949949318" sldId="460"/>
            <ac:grpSpMk id="6" creationId="{2464913C-C7CF-4B48-BD10-88FBD2C84883}"/>
          </ac:grpSpMkLst>
        </pc:grpChg>
        <pc:grpChg chg="add mod">
          <ac:chgData name="Alberto Ruaro" userId="4c77734b43d3961f" providerId="LiveId" clId="{02E3355B-3BE4-4792-9C1D-D1CECDFF3B59}" dt="2022-09-11T19:01:19.608" v="7009" actId="1035"/>
          <ac:grpSpMkLst>
            <pc:docMk/>
            <pc:sldMk cId="3949949318" sldId="460"/>
            <ac:grpSpMk id="9" creationId="{47D41602-4BB4-F06C-9797-0515861BB1E8}"/>
          </ac:grpSpMkLst>
        </pc:grpChg>
        <pc:grpChg chg="del">
          <ac:chgData name="Alberto Ruaro" userId="4c77734b43d3961f" providerId="LiveId" clId="{02E3355B-3BE4-4792-9C1D-D1CECDFF3B59}" dt="2022-09-11T18:57:01.435" v="6821" actId="478"/>
          <ac:grpSpMkLst>
            <pc:docMk/>
            <pc:sldMk cId="3949949318" sldId="460"/>
            <ac:grpSpMk id="11" creationId="{A7D6C863-AB40-4E61-AE49-7ABC900C41E7}"/>
          </ac:grpSpMkLst>
        </pc:grpChg>
        <pc:grpChg chg="del">
          <ac:chgData name="Alberto Ruaro" userId="4c77734b43d3961f" providerId="LiveId" clId="{02E3355B-3BE4-4792-9C1D-D1CECDFF3B59}" dt="2022-09-11T18:57:03.274" v="6823" actId="478"/>
          <ac:grpSpMkLst>
            <pc:docMk/>
            <pc:sldMk cId="3949949318" sldId="460"/>
            <ac:grpSpMk id="12" creationId="{D671BFB2-5713-42A0-8475-374DAC43C8E2}"/>
          </ac:grpSpMkLst>
        </pc:grpChg>
        <pc:grpChg chg="del">
          <ac:chgData name="Alberto Ruaro" userId="4c77734b43d3961f" providerId="LiveId" clId="{02E3355B-3BE4-4792-9C1D-D1CECDFF3B59}" dt="2022-09-11T18:57:02.414" v="6822" actId="478"/>
          <ac:grpSpMkLst>
            <pc:docMk/>
            <pc:sldMk cId="3949949318" sldId="460"/>
            <ac:grpSpMk id="13" creationId="{B6C44FB6-D683-409A-9136-7171EEF263F1}"/>
          </ac:grpSpMkLst>
        </pc:grpChg>
        <pc:grpChg chg="add mod ord">
          <ac:chgData name="Alberto Ruaro" userId="4c77734b43d3961f" providerId="LiveId" clId="{02E3355B-3BE4-4792-9C1D-D1CECDFF3B59}" dt="2022-09-11T19:48:17.845" v="7184" actId="167"/>
          <ac:grpSpMkLst>
            <pc:docMk/>
            <pc:sldMk cId="3949949318" sldId="460"/>
            <ac:grpSpMk id="17" creationId="{17455ECC-8408-DDE5-56B4-37972744D613}"/>
          </ac:grpSpMkLst>
        </pc:grpChg>
        <pc:grpChg chg="add mod">
          <ac:chgData name="Alberto Ruaro" userId="4c77734b43d3961f" providerId="LiveId" clId="{02E3355B-3BE4-4792-9C1D-D1CECDFF3B59}" dt="2022-09-11T19:48:31.317" v="7224" actId="1037"/>
          <ac:grpSpMkLst>
            <pc:docMk/>
            <pc:sldMk cId="3949949318" sldId="460"/>
            <ac:grpSpMk id="20" creationId="{CDB6F381-DAA0-3A13-8747-EFB1AC3935E0}"/>
          </ac:grpSpMkLst>
        </pc:grpChg>
        <pc:grpChg chg="add mod">
          <ac:chgData name="Alberto Ruaro" userId="4c77734b43d3961f" providerId="LiveId" clId="{02E3355B-3BE4-4792-9C1D-D1CECDFF3B59}" dt="2022-09-11T19:48:31.317" v="7224" actId="1037"/>
          <ac:grpSpMkLst>
            <pc:docMk/>
            <pc:sldMk cId="3949949318" sldId="460"/>
            <ac:grpSpMk id="23" creationId="{F2FF8434-ABBD-318F-C03F-4CA5157ADAD5}"/>
          </ac:grpSpMkLst>
        </pc:grpChg>
        <pc:grpChg chg="add mod">
          <ac:chgData name="Alberto Ruaro" userId="4c77734b43d3961f" providerId="LiveId" clId="{02E3355B-3BE4-4792-9C1D-D1CECDFF3B59}" dt="2022-09-11T19:48:31.317" v="7224" actId="1037"/>
          <ac:grpSpMkLst>
            <pc:docMk/>
            <pc:sldMk cId="3949949318" sldId="460"/>
            <ac:grpSpMk id="26" creationId="{D95134D6-500B-5C50-8DFC-D1B49BFBD102}"/>
          </ac:grpSpMkLst>
        </pc:grpChg>
        <pc:grpChg chg="del mod">
          <ac:chgData name="Alberto Ruaro" userId="4c77734b43d3961f" providerId="LiveId" clId="{02E3355B-3BE4-4792-9C1D-D1CECDFF3B59}" dt="2022-09-11T19:03:14.456" v="7039" actId="478"/>
          <ac:grpSpMkLst>
            <pc:docMk/>
            <pc:sldMk cId="3949949318" sldId="460"/>
            <ac:grpSpMk id="29" creationId="{B33BBE9F-502A-47C0-9133-8A397F62A261}"/>
          </ac:grpSpMkLst>
        </pc:grpChg>
        <pc:grpChg chg="del mod">
          <ac:chgData name="Alberto Ruaro" userId="4c77734b43d3961f" providerId="LiveId" clId="{02E3355B-3BE4-4792-9C1D-D1CECDFF3B59}" dt="2022-09-11T19:04:23.807" v="7083" actId="478"/>
          <ac:grpSpMkLst>
            <pc:docMk/>
            <pc:sldMk cId="3949949318" sldId="460"/>
            <ac:grpSpMk id="35" creationId="{1D961BB0-3450-43E8-BBB8-C744A409D940}"/>
          </ac:grpSpMkLst>
        </pc:grpChg>
        <pc:grpChg chg="mod">
          <ac:chgData name="Alberto Ruaro" userId="4c77734b43d3961f" providerId="LiveId" clId="{02E3355B-3BE4-4792-9C1D-D1CECDFF3B59}" dt="2022-09-11T19:03:27.851" v="7044" actId="14100"/>
          <ac:grpSpMkLst>
            <pc:docMk/>
            <pc:sldMk cId="3949949318" sldId="460"/>
            <ac:grpSpMk id="38" creationId="{E8F53670-E040-4272-B648-02FEF6DFCF95}"/>
          </ac:grpSpMkLst>
        </pc:grpChg>
        <pc:grpChg chg="mod">
          <ac:chgData name="Alberto Ruaro" userId="4c77734b43d3961f" providerId="LiveId" clId="{02E3355B-3BE4-4792-9C1D-D1CECDFF3B59}" dt="2022-09-11T19:01:02.509" v="6968" actId="1076"/>
          <ac:grpSpMkLst>
            <pc:docMk/>
            <pc:sldMk cId="3949949318" sldId="460"/>
            <ac:grpSpMk id="46" creationId="{ED440CDB-52AA-4715-AA6B-1D63C4D9CD11}"/>
          </ac:grpSpMkLst>
        </pc:grpChg>
        <pc:grpChg chg="del mod">
          <ac:chgData name="Alberto Ruaro" userId="4c77734b43d3961f" providerId="LiveId" clId="{02E3355B-3BE4-4792-9C1D-D1CECDFF3B59}" dt="2022-09-11T19:04:23.807" v="7083" actId="478"/>
          <ac:grpSpMkLst>
            <pc:docMk/>
            <pc:sldMk cId="3949949318" sldId="460"/>
            <ac:grpSpMk id="57" creationId="{5FEA5877-2FF0-4D52-9DA4-43658C19DF9C}"/>
          </ac:grpSpMkLst>
        </pc:grpChg>
        <pc:grpChg chg="del mod">
          <ac:chgData name="Alberto Ruaro" userId="4c77734b43d3961f" providerId="LiveId" clId="{02E3355B-3BE4-4792-9C1D-D1CECDFF3B59}" dt="2022-09-11T19:03:13.584" v="7038" actId="478"/>
          <ac:grpSpMkLst>
            <pc:docMk/>
            <pc:sldMk cId="3949949318" sldId="460"/>
            <ac:grpSpMk id="61" creationId="{102AB513-8CEC-4B9C-A0BD-9948D7A62A96}"/>
          </ac:grpSpMkLst>
        </pc:grpChg>
        <pc:grpChg chg="mod">
          <ac:chgData name="Alberto Ruaro" userId="4c77734b43d3961f" providerId="LiveId" clId="{02E3355B-3BE4-4792-9C1D-D1CECDFF3B59}" dt="2022-09-11T19:49:31.111" v="7250" actId="1076"/>
          <ac:grpSpMkLst>
            <pc:docMk/>
            <pc:sldMk cId="3949949318" sldId="460"/>
            <ac:grpSpMk id="65" creationId="{B9E964F1-ABBD-4CAF-81F0-648B70CD80FA}"/>
          </ac:grpSpMkLst>
        </pc:grpChg>
        <pc:cxnChg chg="add mod">
          <ac:chgData name="Alberto Ruaro" userId="4c77734b43d3961f" providerId="LiveId" clId="{02E3355B-3BE4-4792-9C1D-D1CECDFF3B59}" dt="2022-09-11T19:01:19.608" v="7009" actId="1035"/>
          <ac:cxnSpMkLst>
            <pc:docMk/>
            <pc:sldMk cId="3949949318" sldId="460"/>
            <ac:cxnSpMk id="16" creationId="{1740F581-7868-3AC0-2D10-D002E2F5543F}"/>
          </ac:cxnSpMkLst>
        </pc:cxnChg>
        <pc:cxnChg chg="add mod">
          <ac:chgData name="Alberto Ruaro" userId="4c77734b43d3961f" providerId="LiveId" clId="{02E3355B-3BE4-4792-9C1D-D1CECDFF3B59}" dt="2022-09-11T19:48:31.317" v="7224" actId="1037"/>
          <ac:cxnSpMkLst>
            <pc:docMk/>
            <pc:sldMk cId="3949949318" sldId="460"/>
            <ac:cxnSpMk id="32" creationId="{BF6381CD-FEC8-5F66-F4AA-3EC2AD4233C6}"/>
          </ac:cxnSpMkLst>
        </pc:cxnChg>
        <pc:cxnChg chg="add mod">
          <ac:chgData name="Alberto Ruaro" userId="4c77734b43d3961f" providerId="LiveId" clId="{02E3355B-3BE4-4792-9C1D-D1CECDFF3B59}" dt="2022-09-11T19:49:08.291" v="7232" actId="1038"/>
          <ac:cxnSpMkLst>
            <pc:docMk/>
            <pc:sldMk cId="3949949318" sldId="460"/>
            <ac:cxnSpMk id="34" creationId="{2F8B93AE-4BB8-E6DA-87B8-DD927C098F07}"/>
          </ac:cxnSpMkLst>
        </pc:cxnChg>
        <pc:cxnChg chg="add mod">
          <ac:chgData name="Alberto Ruaro" userId="4c77734b43d3961f" providerId="LiveId" clId="{02E3355B-3BE4-4792-9C1D-D1CECDFF3B59}" dt="2022-09-11T19:50:06.833" v="7257" actId="14100"/>
          <ac:cxnSpMkLst>
            <pc:docMk/>
            <pc:sldMk cId="3949949318" sldId="460"/>
            <ac:cxnSpMk id="43" creationId="{2E08DE8E-419A-7FA1-C445-1D76A1F6C99E}"/>
          </ac:cxnSpMkLst>
        </pc:cxnChg>
        <pc:cxnChg chg="add mod">
          <ac:chgData name="Alberto Ruaro" userId="4c77734b43d3961f" providerId="LiveId" clId="{02E3355B-3BE4-4792-9C1D-D1CECDFF3B59}" dt="2022-09-11T19:48:51.517" v="7228" actId="14100"/>
          <ac:cxnSpMkLst>
            <pc:docMk/>
            <pc:sldMk cId="3949949318" sldId="460"/>
            <ac:cxnSpMk id="45" creationId="{20D49559-BC8E-C782-96B8-B30C9D0932E0}"/>
          </ac:cxnSpMkLst>
        </pc:cxnChg>
        <pc:cxnChg chg="add mod">
          <ac:chgData name="Alberto Ruaro" userId="4c77734b43d3961f" providerId="LiveId" clId="{02E3355B-3BE4-4792-9C1D-D1CECDFF3B59}" dt="2022-09-11T19:50:27.982" v="7261" actId="1076"/>
          <ac:cxnSpMkLst>
            <pc:docMk/>
            <pc:sldMk cId="3949949318" sldId="460"/>
            <ac:cxnSpMk id="47" creationId="{753F5C17-C8F6-0536-7E36-93355B9CE924}"/>
          </ac:cxnSpMkLst>
        </pc:cxnChg>
        <pc:cxnChg chg="add mod">
          <ac:chgData name="Alberto Ruaro" userId="4c77734b43d3961f" providerId="LiveId" clId="{02E3355B-3BE4-4792-9C1D-D1CECDFF3B59}" dt="2022-09-11T19:50:32.315" v="7263" actId="1076"/>
          <ac:cxnSpMkLst>
            <pc:docMk/>
            <pc:sldMk cId="3949949318" sldId="460"/>
            <ac:cxnSpMk id="49" creationId="{E050AF89-A618-6D88-2DB9-ED937A1CB1A5}"/>
          </ac:cxnSpMkLst>
        </pc:cxnChg>
        <pc:cxnChg chg="add mod">
          <ac:chgData name="Alberto Ruaro" userId="4c77734b43d3961f" providerId="LiveId" clId="{02E3355B-3BE4-4792-9C1D-D1CECDFF3B59}" dt="2022-09-11T19:50:41.783" v="7266" actId="1076"/>
          <ac:cxnSpMkLst>
            <pc:docMk/>
            <pc:sldMk cId="3949949318" sldId="460"/>
            <ac:cxnSpMk id="50" creationId="{C903E14F-E88B-B663-D156-EDD6A76A6D72}"/>
          </ac:cxnSpMkLst>
        </pc:cxnChg>
        <pc:cxnChg chg="add mod">
          <ac:chgData name="Alberto Ruaro" userId="4c77734b43d3961f" providerId="LiveId" clId="{02E3355B-3BE4-4792-9C1D-D1CECDFF3B59}" dt="2022-09-11T19:50:57.522" v="7269" actId="14100"/>
          <ac:cxnSpMkLst>
            <pc:docMk/>
            <pc:sldMk cId="3949949318" sldId="460"/>
            <ac:cxnSpMk id="51" creationId="{B0F6CD5D-51EB-DFA9-CED5-C5196E24F9E8}"/>
          </ac:cxnSpMkLst>
        </pc:cxnChg>
        <pc:cxnChg chg="add mod">
          <ac:chgData name="Alberto Ruaro" userId="4c77734b43d3961f" providerId="LiveId" clId="{02E3355B-3BE4-4792-9C1D-D1CECDFF3B59}" dt="2022-09-11T19:51:23.842" v="7278" actId="14100"/>
          <ac:cxnSpMkLst>
            <pc:docMk/>
            <pc:sldMk cId="3949949318" sldId="460"/>
            <ac:cxnSpMk id="54" creationId="{B4A3E7DD-521B-80A3-9E4A-32B058D05819}"/>
          </ac:cxnSpMkLst>
        </pc:cxnChg>
        <pc:cxnChg chg="add del mod">
          <ac:chgData name="Alberto Ruaro" userId="4c77734b43d3961f" providerId="LiveId" clId="{02E3355B-3BE4-4792-9C1D-D1CECDFF3B59}" dt="2022-09-11T19:51:12.231" v="7275" actId="478"/>
          <ac:cxnSpMkLst>
            <pc:docMk/>
            <pc:sldMk cId="3949949318" sldId="460"/>
            <ac:cxnSpMk id="57" creationId="{97FAD9BB-21D2-5D14-9E5E-5059D975866A}"/>
          </ac:cxnSpMkLst>
        </pc:cxnChg>
        <pc:cxnChg chg="add del mod">
          <ac:chgData name="Alberto Ruaro" userId="4c77734b43d3961f" providerId="LiveId" clId="{02E3355B-3BE4-4792-9C1D-D1CECDFF3B59}" dt="2022-09-11T19:51:16.193" v="7276" actId="478"/>
          <ac:cxnSpMkLst>
            <pc:docMk/>
            <pc:sldMk cId="3949949318" sldId="460"/>
            <ac:cxnSpMk id="58" creationId="{BA5BFABA-EE7B-0873-5CE8-5AEEAC6D83F2}"/>
          </ac:cxnSpMkLst>
        </pc:cxnChg>
        <pc:cxnChg chg="add mod">
          <ac:chgData name="Alberto Ruaro" userId="4c77734b43d3961f" providerId="LiveId" clId="{02E3355B-3BE4-4792-9C1D-D1CECDFF3B59}" dt="2022-09-11T19:51:09.797" v="7274" actId="571"/>
          <ac:cxnSpMkLst>
            <pc:docMk/>
            <pc:sldMk cId="3949949318" sldId="460"/>
            <ac:cxnSpMk id="62" creationId="{A3EBE7BB-312C-4F6A-DF44-4D9240A35A34}"/>
          </ac:cxnSpMkLst>
        </pc:cxnChg>
        <pc:cxnChg chg="add mod">
          <ac:chgData name="Alberto Ruaro" userId="4c77734b43d3961f" providerId="LiveId" clId="{02E3355B-3BE4-4792-9C1D-D1CECDFF3B59}" dt="2022-09-11T19:51:09.797" v="7274" actId="571"/>
          <ac:cxnSpMkLst>
            <pc:docMk/>
            <pc:sldMk cId="3949949318" sldId="460"/>
            <ac:cxnSpMk id="63" creationId="{2F51D6B0-07A8-5246-CF82-0E46B3350AE6}"/>
          </ac:cxnSpMkLst>
        </pc:cxnChg>
        <pc:cxnChg chg="add mod">
          <ac:chgData name="Alberto Ruaro" userId="4c77734b43d3961f" providerId="LiveId" clId="{02E3355B-3BE4-4792-9C1D-D1CECDFF3B59}" dt="2022-09-11T19:51:09.797" v="7274" actId="571"/>
          <ac:cxnSpMkLst>
            <pc:docMk/>
            <pc:sldMk cId="3949949318" sldId="460"/>
            <ac:cxnSpMk id="64" creationId="{B0641E1D-D33A-3DAD-30C7-00E927CFCFE2}"/>
          </ac:cxnSpMkLst>
        </pc:cxnChg>
        <pc:cxnChg chg="add mod">
          <ac:chgData name="Alberto Ruaro" userId="4c77734b43d3961f" providerId="LiveId" clId="{02E3355B-3BE4-4792-9C1D-D1CECDFF3B59}" dt="2022-09-11T19:51:28.270" v="7280" actId="1076"/>
          <ac:cxnSpMkLst>
            <pc:docMk/>
            <pc:sldMk cId="3949949318" sldId="460"/>
            <ac:cxnSpMk id="69" creationId="{CA709119-11F8-542A-FE45-0DA204B1ED51}"/>
          </ac:cxnSpMkLst>
        </pc:cxnChg>
        <pc:cxnChg chg="mod">
          <ac:chgData name="Alberto Ruaro" userId="4c77734b43d3961f" providerId="LiveId" clId="{02E3355B-3BE4-4792-9C1D-D1CECDFF3B59}" dt="2022-09-11T18:57:01.435" v="6821" actId="478"/>
          <ac:cxnSpMkLst>
            <pc:docMk/>
            <pc:sldMk cId="3949949318" sldId="460"/>
            <ac:cxnSpMk id="70" creationId="{00000000-0000-0000-0000-000000000000}"/>
          </ac:cxnSpMkLst>
        </pc:cxnChg>
        <pc:cxnChg chg="add mod">
          <ac:chgData name="Alberto Ruaro" userId="4c77734b43d3961f" providerId="LiveId" clId="{02E3355B-3BE4-4792-9C1D-D1CECDFF3B59}" dt="2022-09-11T19:51:31.820" v="7282" actId="1076"/>
          <ac:cxnSpMkLst>
            <pc:docMk/>
            <pc:sldMk cId="3949949318" sldId="460"/>
            <ac:cxnSpMk id="70" creationId="{CCFDD22B-C460-AB43-09AD-C6BF33A9C48D}"/>
          </ac:cxnSpMkLst>
        </pc:cxnChg>
        <pc:cxnChg chg="add mod">
          <ac:chgData name="Alberto Ruaro" userId="4c77734b43d3961f" providerId="LiveId" clId="{02E3355B-3BE4-4792-9C1D-D1CECDFF3B59}" dt="2022-09-11T19:52:54.032" v="7343" actId="14100"/>
          <ac:cxnSpMkLst>
            <pc:docMk/>
            <pc:sldMk cId="3949949318" sldId="460"/>
            <ac:cxnSpMk id="72" creationId="{B58742CA-8E39-13DF-DB4F-0A44181218F4}"/>
          </ac:cxnSpMkLst>
        </pc:cxnChg>
        <pc:cxnChg chg="add mod">
          <ac:chgData name="Alberto Ruaro" userId="4c77734b43d3961f" providerId="LiveId" clId="{02E3355B-3BE4-4792-9C1D-D1CECDFF3B59}" dt="2022-09-11T19:53:12.563" v="7348" actId="14100"/>
          <ac:cxnSpMkLst>
            <pc:docMk/>
            <pc:sldMk cId="3949949318" sldId="460"/>
            <ac:cxnSpMk id="74" creationId="{D021253E-C930-F327-52DC-72E872487FE3}"/>
          </ac:cxnSpMkLst>
        </pc:cxnChg>
        <pc:cxnChg chg="add mod">
          <ac:chgData name="Alberto Ruaro" userId="4c77734b43d3961f" providerId="LiveId" clId="{02E3355B-3BE4-4792-9C1D-D1CECDFF3B59}" dt="2022-09-11T19:53:21.760" v="7351" actId="14100"/>
          <ac:cxnSpMkLst>
            <pc:docMk/>
            <pc:sldMk cId="3949949318" sldId="460"/>
            <ac:cxnSpMk id="77" creationId="{EF259731-B1B0-EBF1-D90E-D05E4E8D689E}"/>
          </ac:cxnSpMkLst>
        </pc:cxnChg>
        <pc:cxnChg chg="add mod">
          <ac:chgData name="Alberto Ruaro" userId="4c77734b43d3961f" providerId="LiveId" clId="{02E3355B-3BE4-4792-9C1D-D1CECDFF3B59}" dt="2022-09-11T19:53:27.776" v="7354" actId="14100"/>
          <ac:cxnSpMkLst>
            <pc:docMk/>
            <pc:sldMk cId="3949949318" sldId="460"/>
            <ac:cxnSpMk id="80" creationId="{03D455DB-DF7D-F60F-22FE-45F7253905F8}"/>
          </ac:cxnSpMkLst>
        </pc:cxnChg>
        <pc:cxnChg chg="add mod">
          <ac:chgData name="Alberto Ruaro" userId="4c77734b43d3961f" providerId="LiveId" clId="{02E3355B-3BE4-4792-9C1D-D1CECDFF3B59}" dt="2022-09-11T19:49:35.464" v="7251" actId="14100"/>
          <ac:cxnSpMkLst>
            <pc:docMk/>
            <pc:sldMk cId="3949949318" sldId="460"/>
            <ac:cxnSpMk id="85" creationId="{CDC45F33-EA0B-B6DD-DF80-DCD6018EE5AA}"/>
          </ac:cxnSpMkLst>
        </pc:cxnChg>
        <pc:cxnChg chg="add mod">
          <ac:chgData name="Alberto Ruaro" userId="4c77734b43d3961f" providerId="LiveId" clId="{02E3355B-3BE4-4792-9C1D-D1CECDFF3B59}" dt="2022-09-11T19:49:49.157" v="7254" actId="14100"/>
          <ac:cxnSpMkLst>
            <pc:docMk/>
            <pc:sldMk cId="3949949318" sldId="460"/>
            <ac:cxnSpMk id="88" creationId="{9D7F33A9-B282-6921-CB9A-389A4CE9F7DA}"/>
          </ac:cxnSpMkLst>
        </pc:cxnChg>
      </pc:sldChg>
      <pc:sldChg chg="addSp delSp modSp del mod ord addAnim delAnim modAnim">
        <pc:chgData name="Alberto Ruaro" userId="4c77734b43d3961f" providerId="LiveId" clId="{02E3355B-3BE4-4792-9C1D-D1CECDFF3B59}" dt="2022-09-11T19:08:15.230" v="7128" actId="47"/>
        <pc:sldMkLst>
          <pc:docMk/>
          <pc:sldMk cId="383383692" sldId="461"/>
        </pc:sldMkLst>
        <pc:spChg chg="add del">
          <ac:chgData name="Alberto Ruaro" userId="4c77734b43d3961f" providerId="LiveId" clId="{02E3355B-3BE4-4792-9C1D-D1CECDFF3B59}" dt="2022-09-11T16:51:43.575" v="4243" actId="478"/>
          <ac:spMkLst>
            <pc:docMk/>
            <pc:sldMk cId="383383692" sldId="461"/>
            <ac:spMk id="19" creationId="{7566CB9B-4270-48A4-8E02-0EAC8473151F}"/>
          </ac:spMkLst>
        </pc:spChg>
        <pc:spChg chg="add del">
          <ac:chgData name="Alberto Ruaro" userId="4c77734b43d3961f" providerId="LiveId" clId="{02E3355B-3BE4-4792-9C1D-D1CECDFF3B59}" dt="2022-09-11T16:51:43.575" v="4243" actId="478"/>
          <ac:spMkLst>
            <pc:docMk/>
            <pc:sldMk cId="383383692" sldId="461"/>
            <ac:spMk id="29" creationId="{8EC82B48-E82D-418F-A455-CE867E375CA0}"/>
          </ac:spMkLst>
        </pc:spChg>
        <pc:spChg chg="mod">
          <ac:chgData name="Alberto Ruaro" userId="4c77734b43d3961f" providerId="LiveId" clId="{02E3355B-3BE4-4792-9C1D-D1CECDFF3B59}" dt="2022-09-11T16:53:02.933" v="4278" actId="14100"/>
          <ac:spMkLst>
            <pc:docMk/>
            <pc:sldMk cId="383383692" sldId="461"/>
            <ac:spMk id="41" creationId="{C7609DEE-C4C7-400F-B14C-8B586E9925A0}"/>
          </ac:spMkLst>
        </pc:spChg>
        <pc:spChg chg="mod">
          <ac:chgData name="Alberto Ruaro" userId="4c77734b43d3961f" providerId="LiveId" clId="{02E3355B-3BE4-4792-9C1D-D1CECDFF3B59}" dt="2022-09-11T16:52:08.707" v="4270" actId="20577"/>
          <ac:spMkLst>
            <pc:docMk/>
            <pc:sldMk cId="383383692" sldId="461"/>
            <ac:spMk id="58" creationId="{1803397C-9C6A-4424-BE93-45E6C933E2DA}"/>
          </ac:spMkLst>
        </pc:spChg>
        <pc:grpChg chg="add del">
          <ac:chgData name="Alberto Ruaro" userId="4c77734b43d3961f" providerId="LiveId" clId="{02E3355B-3BE4-4792-9C1D-D1CECDFF3B59}" dt="2022-09-11T16:51:43.575" v="4243" actId="478"/>
          <ac:grpSpMkLst>
            <pc:docMk/>
            <pc:sldMk cId="383383692" sldId="461"/>
            <ac:grpSpMk id="2" creationId="{698800E4-8424-4C15-BC07-531417B952BA}"/>
          </ac:grpSpMkLst>
        </pc:grpChg>
        <pc:grpChg chg="add del">
          <ac:chgData name="Alberto Ruaro" userId="4c77734b43d3961f" providerId="LiveId" clId="{02E3355B-3BE4-4792-9C1D-D1CECDFF3B59}" dt="2022-09-11T16:51:43.575" v="4243" actId="478"/>
          <ac:grpSpMkLst>
            <pc:docMk/>
            <pc:sldMk cId="383383692" sldId="461"/>
            <ac:grpSpMk id="10" creationId="{3C0D2F49-23AA-49EE-B58B-7CDF9D430A95}"/>
          </ac:grpSpMkLst>
        </pc:grpChg>
        <pc:picChg chg="add del mod">
          <ac:chgData name="Alberto Ruaro" userId="4c77734b43d3961f" providerId="LiveId" clId="{02E3355B-3BE4-4792-9C1D-D1CECDFF3B59}" dt="2022-09-11T16:51:40.739" v="4242" actId="931"/>
          <ac:picMkLst>
            <pc:docMk/>
            <pc:sldMk cId="383383692" sldId="461"/>
            <ac:picMk id="28" creationId="{A69F6065-9757-EFB0-CFAD-33C9E8998E68}"/>
          </ac:picMkLst>
        </pc:picChg>
        <pc:picChg chg="add del mod">
          <ac:chgData name="Alberto Ruaro" userId="4c77734b43d3961f" providerId="LiveId" clId="{02E3355B-3BE4-4792-9C1D-D1CECDFF3B59}" dt="2022-09-11T16:51:40.334" v="4240" actId="931"/>
          <ac:picMkLst>
            <pc:docMk/>
            <pc:sldMk cId="383383692" sldId="461"/>
            <ac:picMk id="31" creationId="{54DA690A-1B66-BCC2-B086-CCAD2AF08741}"/>
          </ac:picMkLst>
        </pc:picChg>
      </pc:sldChg>
      <pc:sldChg chg="del">
        <pc:chgData name="Alberto Ruaro" userId="4c77734b43d3961f" providerId="LiveId" clId="{02E3355B-3BE4-4792-9C1D-D1CECDFF3B59}" dt="2022-09-11T13:24:55.556" v="1962" actId="47"/>
        <pc:sldMkLst>
          <pc:docMk/>
          <pc:sldMk cId="296751539" sldId="462"/>
        </pc:sldMkLst>
      </pc:sldChg>
      <pc:sldChg chg="modSp del mod ord">
        <pc:chgData name="Alberto Ruaro" userId="4c77734b43d3961f" providerId="LiveId" clId="{02E3355B-3BE4-4792-9C1D-D1CECDFF3B59}" dt="2022-09-11T19:08:15.230" v="7128" actId="47"/>
        <pc:sldMkLst>
          <pc:docMk/>
          <pc:sldMk cId="2688360558" sldId="463"/>
        </pc:sldMkLst>
        <pc:spChg chg="mod">
          <ac:chgData name="Alberto Ruaro" userId="4c77734b43d3961f" providerId="LiveId" clId="{02E3355B-3BE4-4792-9C1D-D1CECDFF3B59}" dt="2022-09-10T16:15:32.335" v="426" actId="14100"/>
          <ac:spMkLst>
            <pc:docMk/>
            <pc:sldMk cId="2688360558" sldId="463"/>
            <ac:spMk id="44" creationId="{0DFBA761-E1FE-4FAA-967C-805E6D45D0FD}"/>
          </ac:spMkLst>
        </pc:spChg>
        <pc:spChg chg="mod">
          <ac:chgData name="Alberto Ruaro" userId="4c77734b43d3961f" providerId="LiveId" clId="{02E3355B-3BE4-4792-9C1D-D1CECDFF3B59}" dt="2022-09-10T16:15:31.939" v="425" actId="688"/>
          <ac:spMkLst>
            <pc:docMk/>
            <pc:sldMk cId="2688360558" sldId="463"/>
            <ac:spMk id="51" creationId="{7B4690E1-DAB6-4104-BB8C-A835AF75EAD2}"/>
          </ac:spMkLst>
        </pc:spChg>
      </pc:sldChg>
      <pc:sldChg chg="addSp delSp modSp mod ord addAnim delAnim modAnim">
        <pc:chgData name="Alberto Ruaro" userId="4c77734b43d3961f" providerId="LiveId" clId="{02E3355B-3BE4-4792-9C1D-D1CECDFF3B59}" dt="2022-09-11T19:45:35.838" v="7146" actId="114"/>
        <pc:sldMkLst>
          <pc:docMk/>
          <pc:sldMk cId="1208900872" sldId="464"/>
        </pc:sldMkLst>
        <pc:spChg chg="add mod">
          <ac:chgData name="Alberto Ruaro" userId="4c77734b43d3961f" providerId="LiveId" clId="{02E3355B-3BE4-4792-9C1D-D1CECDFF3B59}" dt="2022-09-11T19:45:35.838" v="7146" actId="114"/>
          <ac:spMkLst>
            <pc:docMk/>
            <pc:sldMk cId="1208900872" sldId="464"/>
            <ac:spMk id="9" creationId="{370F236D-8985-4D88-9401-5E8C636034E8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0" creationId="{BCC4139C-5842-BF5F-BE91-95DBDF8E2514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1" creationId="{53E7B8D1-FCCB-9880-1FBD-29AB7C9080A5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2" creationId="{D19E36A4-301D-2AE6-407C-2102E0E19A90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3" creationId="{074B2FA7-3617-BB57-7C5A-469EE0A3F31E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4" creationId="{6B1533B7-DB62-F654-CEB0-CD9988B4507D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5" creationId="{CCCB85F1-2405-7C8B-5269-905DD376CAEA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6" creationId="{C96F5D4D-2020-16C3-2E6C-3483C299EFAC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7" creationId="{2D673F71-95A2-0708-32ED-3E5B876AC4B1}"/>
          </ac:spMkLst>
        </pc:spChg>
        <pc:spChg chg="mod">
          <ac:chgData name="Alberto Ruaro" userId="4c77734b43d3961f" providerId="LiveId" clId="{02E3355B-3BE4-4792-9C1D-D1CECDFF3B59}" dt="2022-09-11T17:01:05.278" v="4349"/>
          <ac:spMkLst>
            <pc:docMk/>
            <pc:sldMk cId="1208900872" sldId="464"/>
            <ac:spMk id="18" creationId="{215D9449-32CD-9251-DE5E-1B6414873355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20" creationId="{A7FA7BCD-1C1A-2D5E-27E7-38DD10951010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21" creationId="{1C7FF847-DBCB-B16A-D68F-9E3B518F062D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22" creationId="{BD687E73-D515-4450-9EBC-77FD18EF50F6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23" creationId="{E0107BA9-FAE7-3C2A-BC47-462C8575C84F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24" creationId="{D7691312-B0B9-230C-588E-4B6DAF2220D6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25" creationId="{1581377A-83BA-4DD1-5347-9851C275BD42}"/>
          </ac:spMkLst>
        </pc:spChg>
        <pc:spChg chg="mod">
          <ac:chgData name="Alberto Ruaro" userId="4c77734b43d3961f" providerId="LiveId" clId="{02E3355B-3BE4-4792-9C1D-D1CECDFF3B59}" dt="2022-09-11T17:06:16.160" v="4411" actId="20577"/>
          <ac:spMkLst>
            <pc:docMk/>
            <pc:sldMk cId="1208900872" sldId="464"/>
            <ac:spMk id="38" creationId="{B157F96B-38BA-485C-8D7B-864CDD21A732}"/>
          </ac:spMkLst>
        </pc:spChg>
        <pc:spChg chg="mod">
          <ac:chgData name="Alberto Ruaro" userId="4c77734b43d3961f" providerId="LiveId" clId="{02E3355B-3BE4-4792-9C1D-D1CECDFF3B59}" dt="2022-09-11T17:06:28.490" v="4441" actId="20577"/>
          <ac:spMkLst>
            <pc:docMk/>
            <pc:sldMk cId="1208900872" sldId="464"/>
            <ac:spMk id="40" creationId="{92423DB4-CA34-4D9D-9BC4-D689D33D32EB}"/>
          </ac:spMkLst>
        </pc:spChg>
        <pc:spChg chg="mod">
          <ac:chgData name="Alberto Ruaro" userId="4c77734b43d3961f" providerId="LiveId" clId="{02E3355B-3BE4-4792-9C1D-D1CECDFF3B59}" dt="2022-09-11T17:06:22.381" v="4429" actId="20577"/>
          <ac:spMkLst>
            <pc:docMk/>
            <pc:sldMk cId="1208900872" sldId="464"/>
            <ac:spMk id="42" creationId="{D8D6BEC6-A0AE-48F1-88BD-2A4E88F6D743}"/>
          </ac:spMkLst>
        </pc:spChg>
        <pc:spChg chg="mod">
          <ac:chgData name="Alberto Ruaro" userId="4c77734b43d3961f" providerId="LiveId" clId="{02E3355B-3BE4-4792-9C1D-D1CECDFF3B59}" dt="2022-09-11T17:06:36.735" v="4451" actId="20577"/>
          <ac:spMkLst>
            <pc:docMk/>
            <pc:sldMk cId="1208900872" sldId="464"/>
            <ac:spMk id="44" creationId="{DFAC7AF3-4008-489A-AA64-21412CC1D53C}"/>
          </ac:spMkLst>
        </pc:spChg>
        <pc:spChg chg="add del mod">
          <ac:chgData name="Alberto Ruaro" userId="4c77734b43d3961f" providerId="LiveId" clId="{02E3355B-3BE4-4792-9C1D-D1CECDFF3B59}" dt="2022-09-11T17:03:10.810" v="4364" actId="478"/>
          <ac:spMkLst>
            <pc:docMk/>
            <pc:sldMk cId="1208900872" sldId="464"/>
            <ac:spMk id="46" creationId="{53BBAE85-04E1-41BD-B97A-000FCC197C16}"/>
          </ac:spMkLst>
        </pc:spChg>
        <pc:spChg chg="mod">
          <ac:chgData name="Alberto Ruaro" userId="4c77734b43d3961f" providerId="LiveId" clId="{02E3355B-3BE4-4792-9C1D-D1CECDFF3B59}" dt="2022-09-11T17:00:08.604" v="4331" actId="20577"/>
          <ac:spMkLst>
            <pc:docMk/>
            <pc:sldMk cId="1208900872" sldId="464"/>
            <ac:spMk id="47" creationId="{4EF95144-6844-4B38-BA37-2DB01C20A4FF}"/>
          </ac:spMkLst>
        </pc:spChg>
        <pc:spChg chg="mod">
          <ac:chgData name="Alberto Ruaro" userId="4c77734b43d3961f" providerId="LiveId" clId="{02E3355B-3BE4-4792-9C1D-D1CECDFF3B59}" dt="2022-09-11T17:00:12.770" v="4342" actId="20577"/>
          <ac:spMkLst>
            <pc:docMk/>
            <pc:sldMk cId="1208900872" sldId="464"/>
            <ac:spMk id="48" creationId="{5599F353-B578-41DA-ADE2-6FFD4EFB6016}"/>
          </ac:spMkLst>
        </pc:spChg>
        <pc:spChg chg="mod">
          <ac:chgData name="Alberto Ruaro" userId="4c77734b43d3961f" providerId="LiveId" clId="{02E3355B-3BE4-4792-9C1D-D1CECDFF3B59}" dt="2022-09-11T17:00:19.018" v="4344" actId="20577"/>
          <ac:spMkLst>
            <pc:docMk/>
            <pc:sldMk cId="1208900872" sldId="464"/>
            <ac:spMk id="49" creationId="{8AD2FF29-ED86-4EBB-8A02-9956EEE740A9}"/>
          </ac:spMkLst>
        </pc:spChg>
        <pc:spChg chg="mod">
          <ac:chgData name="Alberto Ruaro" userId="4c77734b43d3961f" providerId="LiveId" clId="{02E3355B-3BE4-4792-9C1D-D1CECDFF3B59}" dt="2022-09-11T17:00:21.442" v="4347" actId="20577"/>
          <ac:spMkLst>
            <pc:docMk/>
            <pc:sldMk cId="1208900872" sldId="464"/>
            <ac:spMk id="50" creationId="{847442C6-950E-4F7B-AAED-624195C403ED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51" creationId="{9CA88DB4-D518-853D-33CF-512464BA87C6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52" creationId="{0577BBFD-8B22-1390-DB0D-17D27E827BB7}"/>
          </ac:spMkLst>
        </pc:spChg>
        <pc:spChg chg="mod">
          <ac:chgData name="Alberto Ruaro" userId="4c77734b43d3961f" providerId="LiveId" clId="{02E3355B-3BE4-4792-9C1D-D1CECDFF3B59}" dt="2022-09-11T18:00:06.543" v="4715" actId="6549"/>
          <ac:spMkLst>
            <pc:docMk/>
            <pc:sldMk cId="1208900872" sldId="464"/>
            <ac:spMk id="53" creationId="{FE2B7914-C2B7-4716-A6A8-016EED9AD332}"/>
          </ac:spMkLst>
        </pc:spChg>
        <pc:spChg chg="mod">
          <ac:chgData name="Alberto Ruaro" userId="4c77734b43d3961f" providerId="LiveId" clId="{02E3355B-3BE4-4792-9C1D-D1CECDFF3B59}" dt="2022-09-11T17:01:33.258" v="4360" actId="207"/>
          <ac:spMkLst>
            <pc:docMk/>
            <pc:sldMk cId="1208900872" sldId="464"/>
            <ac:spMk id="57" creationId="{04427D31-D761-30B4-65F9-DD69E729F7C7}"/>
          </ac:spMkLst>
        </pc:spChg>
        <pc:spChg chg="mod">
          <ac:chgData name="Alberto Ruaro" userId="4c77734b43d3961f" providerId="LiveId" clId="{02E3355B-3BE4-4792-9C1D-D1CECDFF3B59}" dt="2022-09-11T17:14:29.548" v="4508" actId="1076"/>
          <ac:spMkLst>
            <pc:docMk/>
            <pc:sldMk cId="1208900872" sldId="464"/>
            <ac:spMk id="58" creationId="{A5D2D9EE-7B65-40F2-AA50-DE4DCCB7D19F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0" creationId="{75E3226E-1C49-CCD4-24FD-0A3710A912F3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1" creationId="{9018F0E7-10F2-B5B1-8F00-0C803F261DA3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2" creationId="{E9E63C37-769F-DD6E-73DC-B9FAE9B86F42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3" creationId="{2F9F1F4B-BA12-A230-1287-8E84CBCA20A9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4" creationId="{EA47CB1B-F364-6E18-E677-CEF8026FF2DF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5" creationId="{B7E8D2FE-8330-CF41-F9B8-8282DF7DA54A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6" creationId="{26A63F44-6D70-CD6A-24FB-2E385CE4C8F3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7" creationId="{24DE200D-479A-87E8-7A58-4B6F36BF0325}"/>
          </ac:spMkLst>
        </pc:spChg>
        <pc:spChg chg="mod">
          <ac:chgData name="Alberto Ruaro" userId="4c77734b43d3961f" providerId="LiveId" clId="{02E3355B-3BE4-4792-9C1D-D1CECDFF3B59}" dt="2022-09-11T17:01:58.273" v="4361"/>
          <ac:spMkLst>
            <pc:docMk/>
            <pc:sldMk cId="1208900872" sldId="464"/>
            <ac:spMk id="68" creationId="{590939A2-8747-71ED-D69F-31048ABBBAFB}"/>
          </ac:spMkLst>
        </pc:spChg>
        <pc:grpChg chg="mod">
          <ac:chgData name="Alberto Ruaro" userId="4c77734b43d3961f" providerId="LiveId" clId="{02E3355B-3BE4-4792-9C1D-D1CECDFF3B59}" dt="2022-09-11T17:14:29.548" v="4508" actId="1076"/>
          <ac:grpSpMkLst>
            <pc:docMk/>
            <pc:sldMk cId="1208900872" sldId="464"/>
            <ac:grpSpMk id="5" creationId="{CA92F98E-CB98-434D-81A0-C25E3BC93143}"/>
          </ac:grpSpMkLst>
        </pc:grpChg>
        <pc:grpChg chg="mod">
          <ac:chgData name="Alberto Ruaro" userId="4c77734b43d3961f" providerId="LiveId" clId="{02E3355B-3BE4-4792-9C1D-D1CECDFF3B59}" dt="2022-09-11T17:14:29.548" v="4508" actId="1076"/>
          <ac:grpSpMkLst>
            <pc:docMk/>
            <pc:sldMk cId="1208900872" sldId="464"/>
            <ac:grpSpMk id="6" creationId="{D0A0BAAC-D26B-4972-A97E-ADCEF0A61DD9}"/>
          </ac:grpSpMkLst>
        </pc:grpChg>
        <pc:grpChg chg="mod">
          <ac:chgData name="Alberto Ruaro" userId="4c77734b43d3961f" providerId="LiveId" clId="{02E3355B-3BE4-4792-9C1D-D1CECDFF3B59}" dt="2022-09-11T17:14:29.548" v="4508" actId="1076"/>
          <ac:grpSpMkLst>
            <pc:docMk/>
            <pc:sldMk cId="1208900872" sldId="464"/>
            <ac:grpSpMk id="7" creationId="{2838A689-60C6-42B9-A855-5FE2E11BE793}"/>
          </ac:grpSpMkLst>
        </pc:grpChg>
        <pc:grpChg chg="mod">
          <ac:chgData name="Alberto Ruaro" userId="4c77734b43d3961f" providerId="LiveId" clId="{02E3355B-3BE4-4792-9C1D-D1CECDFF3B59}" dt="2022-09-11T17:14:29.548" v="4508" actId="1076"/>
          <ac:grpSpMkLst>
            <pc:docMk/>
            <pc:sldMk cId="1208900872" sldId="464"/>
            <ac:grpSpMk id="8" creationId="{FC62376A-EB36-45A5-A8D7-9B8040A286C4}"/>
          </ac:grpSpMkLst>
        </pc:grpChg>
        <pc:grpChg chg="add del mod">
          <ac:chgData name="Alberto Ruaro" userId="4c77734b43d3961f" providerId="LiveId" clId="{02E3355B-3BE4-4792-9C1D-D1CECDFF3B59}" dt="2022-09-11T17:01:08.545" v="4352"/>
          <ac:grpSpMkLst>
            <pc:docMk/>
            <pc:sldMk cId="1208900872" sldId="464"/>
            <ac:grpSpMk id="9" creationId="{7BDE4988-E3C3-DA21-39CC-A0F11A5BC047}"/>
          </ac:grpSpMkLst>
        </pc:grpChg>
        <pc:grpChg chg="add mod">
          <ac:chgData name="Alberto Ruaro" userId="4c77734b43d3961f" providerId="LiveId" clId="{02E3355B-3BE4-4792-9C1D-D1CECDFF3B59}" dt="2022-09-11T17:01:33.258" v="4360" actId="207"/>
          <ac:grpSpMkLst>
            <pc:docMk/>
            <pc:sldMk cId="1208900872" sldId="464"/>
            <ac:grpSpMk id="19" creationId="{470EA801-3024-56E6-6723-FB11E6AD3455}"/>
          </ac:grpSpMkLst>
        </pc:grpChg>
        <pc:grpChg chg="mod">
          <ac:chgData name="Alberto Ruaro" userId="4c77734b43d3961f" providerId="LiveId" clId="{02E3355B-3BE4-4792-9C1D-D1CECDFF3B59}" dt="2022-09-11T17:01:25.896" v="4358" actId="1076"/>
          <ac:grpSpMkLst>
            <pc:docMk/>
            <pc:sldMk cId="1208900872" sldId="464"/>
            <ac:grpSpMk id="30" creationId="{C7F6C62D-442A-4CE9-814C-E3FF0E9FA1A4}"/>
          </ac:grpSpMkLst>
        </pc:grpChg>
        <pc:grpChg chg="add del mod">
          <ac:chgData name="Alberto Ruaro" userId="4c77734b43d3961f" providerId="LiveId" clId="{02E3355B-3BE4-4792-9C1D-D1CECDFF3B59}" dt="2022-09-11T17:02:02.141" v="4362" actId="478"/>
          <ac:grpSpMkLst>
            <pc:docMk/>
            <pc:sldMk cId="1208900872" sldId="464"/>
            <ac:grpSpMk id="59" creationId="{5367A9D4-BB58-6205-B5FE-B7F444148099}"/>
          </ac:grpSpMkLst>
        </pc:grpChg>
      </pc:sldChg>
      <pc:sldChg chg="modSp mod ord modAnim">
        <pc:chgData name="Alberto Ruaro" userId="4c77734b43d3961f" providerId="LiveId" clId="{02E3355B-3BE4-4792-9C1D-D1CECDFF3B59}" dt="2022-09-11T19:54:16.824" v="7365" actId="1076"/>
        <pc:sldMkLst>
          <pc:docMk/>
          <pc:sldMk cId="1985649900" sldId="465"/>
        </pc:sldMkLst>
        <pc:spChg chg="mod ord">
          <ac:chgData name="Alberto Ruaro" userId="4c77734b43d3961f" providerId="LiveId" clId="{02E3355B-3BE4-4792-9C1D-D1CECDFF3B59}" dt="2022-09-11T19:54:06.163" v="7364" actId="1076"/>
          <ac:spMkLst>
            <pc:docMk/>
            <pc:sldMk cId="1985649900" sldId="465"/>
            <ac:spMk id="8" creationId="{665F590C-1853-43CC-8CAA-E537E947D7BB}"/>
          </ac:spMkLst>
        </pc:spChg>
        <pc:spChg chg="mod">
          <ac:chgData name="Alberto Ruaro" userId="4c77734b43d3961f" providerId="LiveId" clId="{02E3355B-3BE4-4792-9C1D-D1CECDFF3B59}" dt="2022-09-11T19:54:16.824" v="7365" actId="1076"/>
          <ac:spMkLst>
            <pc:docMk/>
            <pc:sldMk cId="1985649900" sldId="465"/>
            <ac:spMk id="24" creationId="{665F590C-1853-43CC-8CAA-E537E947D7BB}"/>
          </ac:spMkLst>
        </pc:spChg>
        <pc:spChg chg="mod">
          <ac:chgData name="Alberto Ruaro" userId="4c77734b43d3961f" providerId="LiveId" clId="{02E3355B-3BE4-4792-9C1D-D1CECDFF3B59}" dt="2022-09-11T13:52:57.702" v="2591" actId="20577"/>
          <ac:spMkLst>
            <pc:docMk/>
            <pc:sldMk cId="1985649900" sldId="465"/>
            <ac:spMk id="34" creationId="{FE5C06F0-2D4E-49D9-9B6E-6F70F90C6889}"/>
          </ac:spMkLst>
        </pc:spChg>
        <pc:spChg chg="mod">
          <ac:chgData name="Alberto Ruaro" userId="4c77734b43d3961f" providerId="LiveId" clId="{02E3355B-3BE4-4792-9C1D-D1CECDFF3B59}" dt="2022-09-11T13:50:45.943" v="2371" actId="20577"/>
          <ac:spMkLst>
            <pc:docMk/>
            <pc:sldMk cId="1985649900" sldId="465"/>
            <ac:spMk id="35" creationId="{227F9CFD-14A2-4247-B5D4-C6B8FA5C39D5}"/>
          </ac:spMkLst>
        </pc:spChg>
        <pc:spChg chg="mod">
          <ac:chgData name="Alberto Ruaro" userId="4c77734b43d3961f" providerId="LiveId" clId="{02E3355B-3BE4-4792-9C1D-D1CECDFF3B59}" dt="2022-09-11T13:55:03.275" v="2999" actId="20577"/>
          <ac:spMkLst>
            <pc:docMk/>
            <pc:sldMk cId="1985649900" sldId="465"/>
            <ac:spMk id="36" creationId="{FE5C06F0-2D4E-49D9-9B6E-6F70F90C6889}"/>
          </ac:spMkLst>
        </pc:spChg>
        <pc:spChg chg="mod">
          <ac:chgData name="Alberto Ruaro" userId="4c77734b43d3961f" providerId="LiveId" clId="{02E3355B-3BE4-4792-9C1D-D1CECDFF3B59}" dt="2022-09-11T13:53:03.633" v="2601" actId="20577"/>
          <ac:spMkLst>
            <pc:docMk/>
            <pc:sldMk cId="1985649900" sldId="465"/>
            <ac:spMk id="37" creationId="{227F9CFD-14A2-4247-B5D4-C6B8FA5C39D5}"/>
          </ac:spMkLst>
        </pc:spChg>
        <pc:spChg chg="mod">
          <ac:chgData name="Alberto Ruaro" userId="4c77734b43d3961f" providerId="LiveId" clId="{02E3355B-3BE4-4792-9C1D-D1CECDFF3B59}" dt="2022-09-11T13:55:34.584" v="3015" actId="14100"/>
          <ac:spMkLst>
            <pc:docMk/>
            <pc:sldMk cId="1985649900" sldId="465"/>
            <ac:spMk id="38" creationId="{FE5C06F0-2D4E-49D9-9B6E-6F70F90C6889}"/>
          </ac:spMkLst>
        </pc:spChg>
        <pc:spChg chg="mod">
          <ac:chgData name="Alberto Ruaro" userId="4c77734b43d3961f" providerId="LiveId" clId="{02E3355B-3BE4-4792-9C1D-D1CECDFF3B59}" dt="2022-09-11T13:53:47.268" v="2755" actId="20577"/>
          <ac:spMkLst>
            <pc:docMk/>
            <pc:sldMk cId="1985649900" sldId="465"/>
            <ac:spMk id="39" creationId="{227F9CFD-14A2-4247-B5D4-C6B8FA5C39D5}"/>
          </ac:spMkLst>
        </pc:spChg>
        <pc:spChg chg="mod">
          <ac:chgData name="Alberto Ruaro" userId="4c77734b43d3961f" providerId="LiveId" clId="{02E3355B-3BE4-4792-9C1D-D1CECDFF3B59}" dt="2022-09-11T13:56:57.914" v="3067" actId="20577"/>
          <ac:spMkLst>
            <pc:docMk/>
            <pc:sldMk cId="1985649900" sldId="465"/>
            <ac:spMk id="40" creationId="{5E9A635F-7872-4C10-A1ED-31BE904AD18A}"/>
          </ac:spMkLst>
        </pc:spChg>
        <pc:grpChg chg="mod">
          <ac:chgData name="Alberto Ruaro" userId="4c77734b43d3961f" providerId="LiveId" clId="{02E3355B-3BE4-4792-9C1D-D1CECDFF3B59}" dt="2022-09-11T19:53:53.264" v="7359" actId="1076"/>
          <ac:grpSpMkLst>
            <pc:docMk/>
            <pc:sldMk cId="1985649900" sldId="465"/>
            <ac:grpSpMk id="2" creationId="{A90C7666-CA7C-4A01-B79A-79C8F06ACC11}"/>
          </ac:grpSpMkLst>
        </pc:grpChg>
        <pc:grpChg chg="mod">
          <ac:chgData name="Alberto Ruaro" userId="4c77734b43d3961f" providerId="LiveId" clId="{02E3355B-3BE4-4792-9C1D-D1CECDFF3B59}" dt="2022-09-11T19:54:02.999" v="7363" actId="1076"/>
          <ac:grpSpMkLst>
            <pc:docMk/>
            <pc:sldMk cId="1985649900" sldId="465"/>
            <ac:grpSpMk id="5" creationId="{BD258DE1-6AA9-4DBF-980F-09D4D4B4664F}"/>
          </ac:grpSpMkLst>
        </pc:grpChg>
      </pc:sldChg>
      <pc:sldChg chg="addSp delSp modSp mod ord delAnim modAnim">
        <pc:chgData name="Alberto Ruaro" userId="4c77734b43d3961f" providerId="LiveId" clId="{02E3355B-3BE4-4792-9C1D-D1CECDFF3B59}" dt="2022-09-11T19:45:19.337" v="7145" actId="20577"/>
        <pc:sldMkLst>
          <pc:docMk/>
          <pc:sldMk cId="3114063978" sldId="466"/>
        </pc:sldMkLst>
        <pc:spChg chg="add mod">
          <ac:chgData name="Alberto Ruaro" userId="4c77734b43d3961f" providerId="LiveId" clId="{02E3355B-3BE4-4792-9C1D-D1CECDFF3B59}" dt="2022-09-11T12:24:15.759" v="547" actId="14100"/>
          <ac:spMkLst>
            <pc:docMk/>
            <pc:sldMk cId="3114063978" sldId="466"/>
            <ac:spMk id="2" creationId="{0D1F2414-028C-9AD5-F9F3-5A7DA6752CDA}"/>
          </ac:spMkLst>
        </pc:spChg>
        <pc:spChg chg="del mod topLvl">
          <ac:chgData name="Alberto Ruaro" userId="4c77734b43d3961f" providerId="LiveId" clId="{02E3355B-3BE4-4792-9C1D-D1CECDFF3B59}" dt="2022-09-11T12:39:19.881" v="900" actId="478"/>
          <ac:spMkLst>
            <pc:docMk/>
            <pc:sldMk cId="3114063978" sldId="466"/>
            <ac:spMk id="10" creationId="{31289C62-B62F-44CB-B214-140960E555AE}"/>
          </ac:spMkLst>
        </pc:spChg>
        <pc:spChg chg="add mod">
          <ac:chgData name="Alberto Ruaro" userId="4c77734b43d3961f" providerId="LiveId" clId="{02E3355B-3BE4-4792-9C1D-D1CECDFF3B59}" dt="2022-09-11T12:25:25.499" v="558" actId="1037"/>
          <ac:spMkLst>
            <pc:docMk/>
            <pc:sldMk cId="3114063978" sldId="466"/>
            <ac:spMk id="11" creationId="{61303CFA-ECBD-3505-872E-AFBD5EC13AA7}"/>
          </ac:spMkLst>
        </pc:spChg>
        <pc:spChg chg="del">
          <ac:chgData name="Alberto Ruaro" userId="4c77734b43d3961f" providerId="LiveId" clId="{02E3355B-3BE4-4792-9C1D-D1CECDFF3B59}" dt="2022-09-11T12:23:46.810" v="539" actId="478"/>
          <ac:spMkLst>
            <pc:docMk/>
            <pc:sldMk cId="3114063978" sldId="466"/>
            <ac:spMk id="14" creationId="{7CCEC73F-41A3-4394-8C30-66E70A98DE6E}"/>
          </ac:spMkLst>
        </pc:spChg>
        <pc:spChg chg="add mod">
          <ac:chgData name="Alberto Ruaro" userId="4c77734b43d3961f" providerId="LiveId" clId="{02E3355B-3BE4-4792-9C1D-D1CECDFF3B59}" dt="2022-09-11T12:36:01.226" v="678" actId="571"/>
          <ac:spMkLst>
            <pc:docMk/>
            <pc:sldMk cId="3114063978" sldId="466"/>
            <ac:spMk id="14" creationId="{F2803523-122B-253F-92EE-FCE3384F35F0}"/>
          </ac:spMkLst>
        </pc:spChg>
        <pc:spChg chg="add mod">
          <ac:chgData name="Alberto Ruaro" userId="4c77734b43d3961f" providerId="LiveId" clId="{02E3355B-3BE4-4792-9C1D-D1CECDFF3B59}" dt="2022-09-11T12:25:29.333" v="559" actId="1035"/>
          <ac:spMkLst>
            <pc:docMk/>
            <pc:sldMk cId="3114063978" sldId="466"/>
            <ac:spMk id="17" creationId="{E1652095-BE2C-9067-8497-513518D98C1E}"/>
          </ac:spMkLst>
        </pc:spChg>
        <pc:spChg chg="del">
          <ac:chgData name="Alberto Ruaro" userId="4c77734b43d3961f" providerId="LiveId" clId="{02E3355B-3BE4-4792-9C1D-D1CECDFF3B59}" dt="2022-09-11T12:25:12.157" v="550" actId="478"/>
          <ac:spMkLst>
            <pc:docMk/>
            <pc:sldMk cId="3114063978" sldId="466"/>
            <ac:spMk id="20" creationId="{907A0FE9-A4EC-4A4E-9182-6F5CAF8E5644}"/>
          </ac:spMkLst>
        </pc:spChg>
        <pc:spChg chg="add del">
          <ac:chgData name="Alberto Ruaro" userId="4c77734b43d3961f" providerId="LiveId" clId="{02E3355B-3BE4-4792-9C1D-D1CECDFF3B59}" dt="2022-09-11T12:38:19.729" v="842" actId="22"/>
          <ac:spMkLst>
            <pc:docMk/>
            <pc:sldMk cId="3114063978" sldId="466"/>
            <ac:spMk id="23" creationId="{F6EEEF18-BA6E-7A6A-A914-E5B9A5DF99E2}"/>
          </ac:spMkLst>
        </pc:spChg>
        <pc:spChg chg="add del mod">
          <ac:chgData name="Alberto Ruaro" userId="4c77734b43d3961f" providerId="LiveId" clId="{02E3355B-3BE4-4792-9C1D-D1CECDFF3B59}" dt="2022-09-11T12:59:41.881" v="1196"/>
          <ac:spMkLst>
            <pc:docMk/>
            <pc:sldMk cId="3114063978" sldId="466"/>
            <ac:spMk id="26" creationId="{B89493FB-25BF-D705-C7AA-80A933422A16}"/>
          </ac:spMkLst>
        </pc:spChg>
        <pc:spChg chg="del">
          <ac:chgData name="Alberto Ruaro" userId="4c77734b43d3961f" providerId="LiveId" clId="{02E3355B-3BE4-4792-9C1D-D1CECDFF3B59}" dt="2022-09-11T12:23:00.944" v="535" actId="478"/>
          <ac:spMkLst>
            <pc:docMk/>
            <pc:sldMk cId="3114063978" sldId="466"/>
            <ac:spMk id="26" creationId="{FCFA2E94-27FC-456E-9D0E-BC48585171B3}"/>
          </ac:spMkLst>
        </pc:spChg>
        <pc:spChg chg="mod">
          <ac:chgData name="Alberto Ruaro" userId="4c77734b43d3961f" providerId="LiveId" clId="{02E3355B-3BE4-4792-9C1D-D1CECDFF3B59}" dt="2022-09-11T12:39:11.601" v="899" actId="1076"/>
          <ac:spMkLst>
            <pc:docMk/>
            <pc:sldMk cId="3114063978" sldId="466"/>
            <ac:spMk id="29" creationId="{0DCD58FD-6FCA-4D82-8CD0-9216DCC4BD88}"/>
          </ac:spMkLst>
        </pc:spChg>
        <pc:spChg chg="mod topLvl">
          <ac:chgData name="Alberto Ruaro" userId="4c77734b43d3961f" providerId="LiveId" clId="{02E3355B-3BE4-4792-9C1D-D1CECDFF3B59}" dt="2022-09-11T12:40:54.409" v="941" actId="790"/>
          <ac:spMkLst>
            <pc:docMk/>
            <pc:sldMk cId="3114063978" sldId="466"/>
            <ac:spMk id="55" creationId="{EC120B77-7889-4F0F-A318-6A1D8EB2F7D9}"/>
          </ac:spMkLst>
        </pc:spChg>
        <pc:spChg chg="mod">
          <ac:chgData name="Alberto Ruaro" userId="4c77734b43d3961f" providerId="LiveId" clId="{02E3355B-3BE4-4792-9C1D-D1CECDFF3B59}" dt="2022-09-11T19:45:19.337" v="7145" actId="20577"/>
          <ac:spMkLst>
            <pc:docMk/>
            <pc:sldMk cId="3114063978" sldId="466"/>
            <ac:spMk id="80" creationId="{C1EC3E74-2255-4AC6-8364-75C3D2FF29C3}"/>
          </ac:spMkLst>
        </pc:spChg>
        <pc:spChg chg="mod">
          <ac:chgData name="Alberto Ruaro" userId="4c77734b43d3961f" providerId="LiveId" clId="{02E3355B-3BE4-4792-9C1D-D1CECDFF3B59}" dt="2022-09-11T12:21:58.603" v="532" actId="20577"/>
          <ac:spMkLst>
            <pc:docMk/>
            <pc:sldMk cId="3114063978" sldId="466"/>
            <ac:spMk id="82" creationId="{BF012981-715E-4890-AD9E-BC831CC52113}"/>
          </ac:spMkLst>
        </pc:spChg>
        <pc:spChg chg="mod">
          <ac:chgData name="Alberto Ruaro" userId="4c77734b43d3961f" providerId="LiveId" clId="{02E3355B-3BE4-4792-9C1D-D1CECDFF3B59}" dt="2022-09-11T19:44:49.805" v="7133" actId="20577"/>
          <ac:spMkLst>
            <pc:docMk/>
            <pc:sldMk cId="3114063978" sldId="466"/>
            <ac:spMk id="83" creationId="{DADEF23D-F7F9-42E5-92AF-F5CDFF615CEE}"/>
          </ac:spMkLst>
        </pc:spChg>
        <pc:spChg chg="mod">
          <ac:chgData name="Alberto Ruaro" userId="4c77734b43d3961f" providerId="LiveId" clId="{02E3355B-3BE4-4792-9C1D-D1CECDFF3B59}" dt="2022-09-11T12:21:24.764" v="500" actId="14100"/>
          <ac:spMkLst>
            <pc:docMk/>
            <pc:sldMk cId="3114063978" sldId="466"/>
            <ac:spMk id="84" creationId="{C1B3F211-F82F-4220-826E-6DB33849EB0B}"/>
          </ac:spMkLst>
        </pc:spChg>
        <pc:spChg chg="mod">
          <ac:chgData name="Alberto Ruaro" userId="4c77734b43d3961f" providerId="LiveId" clId="{02E3355B-3BE4-4792-9C1D-D1CECDFF3B59}" dt="2022-09-11T12:44:08.726" v="982" actId="14100"/>
          <ac:spMkLst>
            <pc:docMk/>
            <pc:sldMk cId="3114063978" sldId="466"/>
            <ac:spMk id="85" creationId="{7206D549-8469-4160-BD60-7CA86D77D74C}"/>
          </ac:spMkLst>
        </pc:spChg>
        <pc:spChg chg="mod">
          <ac:chgData name="Alberto Ruaro" userId="4c77734b43d3961f" providerId="LiveId" clId="{02E3355B-3BE4-4792-9C1D-D1CECDFF3B59}" dt="2022-09-11T12:21:45.228" v="513" actId="20577"/>
          <ac:spMkLst>
            <pc:docMk/>
            <pc:sldMk cId="3114063978" sldId="466"/>
            <ac:spMk id="86" creationId="{2F23B34B-7698-4C99-9B84-DB58E8AE344D}"/>
          </ac:spMkLst>
        </pc:spChg>
        <pc:grpChg chg="mod">
          <ac:chgData name="Alberto Ruaro" userId="4c77734b43d3961f" providerId="LiveId" clId="{02E3355B-3BE4-4792-9C1D-D1CECDFF3B59}" dt="2022-09-11T12:25:21.163" v="555" actId="1076"/>
          <ac:grpSpMkLst>
            <pc:docMk/>
            <pc:sldMk cId="3114063978" sldId="466"/>
            <ac:grpSpMk id="39" creationId="{DE82CAC1-0AB1-4A66-8A0E-F78C470F613D}"/>
          </ac:grpSpMkLst>
        </pc:grpChg>
        <pc:grpChg chg="del mod">
          <ac:chgData name="Alberto Ruaro" userId="4c77734b43d3961f" providerId="LiveId" clId="{02E3355B-3BE4-4792-9C1D-D1CECDFF3B59}" dt="2022-09-11T12:39:19.881" v="900" actId="478"/>
          <ac:grpSpMkLst>
            <pc:docMk/>
            <pc:sldMk cId="3114063978" sldId="466"/>
            <ac:grpSpMk id="42" creationId="{8791DEDF-E37F-4173-BA68-2BF8FB6BCDF6}"/>
          </ac:grpSpMkLst>
        </pc:grpChg>
        <pc:cxnChg chg="add del mod">
          <ac:chgData name="Alberto Ruaro" userId="4c77734b43d3961f" providerId="LiveId" clId="{02E3355B-3BE4-4792-9C1D-D1CECDFF3B59}" dt="2022-09-11T12:59:40.698" v="1193" actId="11529"/>
          <ac:cxnSpMkLst>
            <pc:docMk/>
            <pc:sldMk cId="3114063978" sldId="466"/>
            <ac:cxnSpMk id="45" creationId="{8FB11AFE-A71C-C934-29E8-A07CF88C12F8}"/>
          </ac:cxnSpMkLst>
        </pc:cxnChg>
      </pc:sldChg>
      <pc:sldChg chg="addSp delSp modSp mod modAnim">
        <pc:chgData name="Alberto Ruaro" userId="4c77734b43d3961f" providerId="LiveId" clId="{02E3355B-3BE4-4792-9C1D-D1CECDFF3B59}" dt="2022-09-10T14:45:44.219" v="58"/>
        <pc:sldMkLst>
          <pc:docMk/>
          <pc:sldMk cId="3949351223" sldId="602"/>
        </pc:sldMkLst>
        <pc:spChg chg="add del mod">
          <ac:chgData name="Alberto Ruaro" userId="4c77734b43d3961f" providerId="LiveId" clId="{02E3355B-3BE4-4792-9C1D-D1CECDFF3B59}" dt="2022-09-10T14:44:46.918" v="18" actId="478"/>
          <ac:spMkLst>
            <pc:docMk/>
            <pc:sldMk cId="3949351223" sldId="602"/>
            <ac:spMk id="3" creationId="{CD13F83D-9E91-45A5-A399-B11E1941C1DE}"/>
          </ac:spMkLst>
        </pc:spChg>
        <pc:spChg chg="mod">
          <ac:chgData name="Alberto Ruaro" userId="4c77734b43d3961f" providerId="LiveId" clId="{02E3355B-3BE4-4792-9C1D-D1CECDFF3B59}" dt="2022-09-10T14:45:33.618" v="55" actId="1076"/>
          <ac:spMkLst>
            <pc:docMk/>
            <pc:sldMk cId="3949351223" sldId="602"/>
            <ac:spMk id="10" creationId="{D90770A7-DC82-41A2-B75D-BB89312E3E3C}"/>
          </ac:spMkLst>
        </pc:spChg>
        <pc:spChg chg="mod">
          <ac:chgData name="Alberto Ruaro" userId="4c77734b43d3961f" providerId="LiveId" clId="{02E3355B-3BE4-4792-9C1D-D1CECDFF3B59}" dt="2022-09-10T14:45:44.219" v="58"/>
          <ac:spMkLst>
            <pc:docMk/>
            <pc:sldMk cId="3949351223" sldId="602"/>
            <ac:spMk id="18" creationId="{CA873BF6-29A9-4220-AEE6-D928B170162D}"/>
          </ac:spMkLst>
        </pc:spChg>
        <pc:spChg chg="mod">
          <ac:chgData name="Alberto Ruaro" userId="4c77734b43d3961f" providerId="LiveId" clId="{02E3355B-3BE4-4792-9C1D-D1CECDFF3B59}" dt="2022-09-10T14:45:31.416" v="54" actId="404"/>
          <ac:spMkLst>
            <pc:docMk/>
            <pc:sldMk cId="3949351223" sldId="602"/>
            <ac:spMk id="25" creationId="{66FA7CDF-B8C7-4A60-99D6-DAC72F7F8B30}"/>
          </ac:spMkLst>
        </pc:spChg>
        <pc:picChg chg="add del mod">
          <ac:chgData name="Alberto Ruaro" userId="4c77734b43d3961f" providerId="LiveId" clId="{02E3355B-3BE4-4792-9C1D-D1CECDFF3B59}" dt="2022-09-10T14:44:45.561" v="17" actId="931"/>
          <ac:picMkLst>
            <pc:docMk/>
            <pc:sldMk cId="3949351223" sldId="602"/>
            <ac:picMk id="4" creationId="{0B0A4BD5-B435-062F-6963-E635A6A9AB25}"/>
          </ac:picMkLst>
        </pc:picChg>
      </pc:sldChg>
      <pc:sldChg chg="new del">
        <pc:chgData name="Alberto Ruaro" userId="4c77734b43d3961f" providerId="LiveId" clId="{02E3355B-3BE4-4792-9C1D-D1CECDFF3B59}" dt="2022-09-10T14:39:59.180" v="1" actId="47"/>
        <pc:sldMkLst>
          <pc:docMk/>
          <pc:sldMk cId="2510660803" sldId="603"/>
        </pc:sldMkLst>
      </pc:sldChg>
      <pc:sldChg chg="addSp modSp new del mod ord">
        <pc:chgData name="Alberto Ruaro" userId="4c77734b43d3961f" providerId="LiveId" clId="{02E3355B-3BE4-4792-9C1D-D1CECDFF3B59}" dt="2022-09-11T19:08:15.230" v="7128" actId="47"/>
        <pc:sldMkLst>
          <pc:docMk/>
          <pc:sldMk cId="2682292288" sldId="603"/>
        </pc:sldMkLst>
        <pc:spChg chg="add mod">
          <ac:chgData name="Alberto Ruaro" userId="4c77734b43d3961f" providerId="LiveId" clId="{02E3355B-3BE4-4792-9C1D-D1CECDFF3B59}" dt="2022-09-11T16:49:42.927" v="4232" actId="207"/>
          <ac:spMkLst>
            <pc:docMk/>
            <pc:sldMk cId="2682292288" sldId="603"/>
            <ac:spMk id="2" creationId="{2E418A04-9EE8-7BA3-ACDA-37799AFF948F}"/>
          </ac:spMkLst>
        </pc:spChg>
      </pc:sldChg>
      <pc:sldChg chg="addSp delSp modSp new del">
        <pc:chgData name="Alberto Ruaro" userId="4c77734b43d3961f" providerId="LiveId" clId="{02E3355B-3BE4-4792-9C1D-D1CECDFF3B59}" dt="2022-09-10T14:42:17.558" v="10" actId="47"/>
        <pc:sldMkLst>
          <pc:docMk/>
          <pc:sldMk cId="2855095529" sldId="603"/>
        </pc:sldMkLst>
        <pc:spChg chg="del">
          <ac:chgData name="Alberto Ruaro" userId="4c77734b43d3961f" providerId="LiveId" clId="{02E3355B-3BE4-4792-9C1D-D1CECDFF3B59}" dt="2022-09-10T14:41:53.050" v="8"/>
          <ac:spMkLst>
            <pc:docMk/>
            <pc:sldMk cId="2855095529" sldId="603"/>
            <ac:spMk id="2" creationId="{ACD7C683-6014-8276-9016-DA98D24A15DD}"/>
          </ac:spMkLst>
        </pc:spChg>
        <pc:spChg chg="del">
          <ac:chgData name="Alberto Ruaro" userId="4c77734b43d3961f" providerId="LiveId" clId="{02E3355B-3BE4-4792-9C1D-D1CECDFF3B59}" dt="2022-09-10T14:41:53.050" v="8"/>
          <ac:spMkLst>
            <pc:docMk/>
            <pc:sldMk cId="2855095529" sldId="603"/>
            <ac:spMk id="3" creationId="{64B39D9B-AF22-7219-B7F3-7FD7649191AE}"/>
          </ac:spMkLst>
        </pc:spChg>
        <pc:spChg chg="del">
          <ac:chgData name="Alberto Ruaro" userId="4c77734b43d3961f" providerId="LiveId" clId="{02E3355B-3BE4-4792-9C1D-D1CECDFF3B59}" dt="2022-09-10T14:41:53.050" v="8"/>
          <ac:spMkLst>
            <pc:docMk/>
            <pc:sldMk cId="2855095529" sldId="603"/>
            <ac:spMk id="4" creationId="{6B2B97DB-D077-B024-B27A-8661BB9A8424}"/>
          </ac:spMkLst>
        </pc:spChg>
        <pc:spChg chg="del">
          <ac:chgData name="Alberto Ruaro" userId="4c77734b43d3961f" providerId="LiveId" clId="{02E3355B-3BE4-4792-9C1D-D1CECDFF3B59}" dt="2022-09-10T14:41:53.050" v="8"/>
          <ac:spMkLst>
            <pc:docMk/>
            <pc:sldMk cId="2855095529" sldId="603"/>
            <ac:spMk id="5" creationId="{A2237EB3-CC8F-1DD4-3A08-7E2FD10D2CBC}"/>
          </ac:spMkLst>
        </pc:spChg>
        <pc:spChg chg="del">
          <ac:chgData name="Alberto Ruaro" userId="4c77734b43d3961f" providerId="LiveId" clId="{02E3355B-3BE4-4792-9C1D-D1CECDFF3B59}" dt="2022-09-10T14:41:53.050" v="8"/>
          <ac:spMkLst>
            <pc:docMk/>
            <pc:sldMk cId="2855095529" sldId="603"/>
            <ac:spMk id="6" creationId="{22738CF6-6077-0F59-4E86-C9E2CD2A2C73}"/>
          </ac:spMkLst>
        </pc:spChg>
        <pc:spChg chg="del">
          <ac:chgData name="Alberto Ruaro" userId="4c77734b43d3961f" providerId="LiveId" clId="{02E3355B-3BE4-4792-9C1D-D1CECDFF3B59}" dt="2022-09-10T14:41:53.050" v="8"/>
          <ac:spMkLst>
            <pc:docMk/>
            <pc:sldMk cId="2855095529" sldId="603"/>
            <ac:spMk id="7" creationId="{DA872CAA-681A-A8D1-12D0-65905C74F265}"/>
          </ac:spMkLst>
        </pc:spChg>
        <pc:spChg chg="del">
          <ac:chgData name="Alberto Ruaro" userId="4c77734b43d3961f" providerId="LiveId" clId="{02E3355B-3BE4-4792-9C1D-D1CECDFF3B59}" dt="2022-09-10T14:41:53.050" v="8"/>
          <ac:spMkLst>
            <pc:docMk/>
            <pc:sldMk cId="2855095529" sldId="603"/>
            <ac:spMk id="8" creationId="{2CB652A9-EEED-A79E-2562-1F7A60A20508}"/>
          </ac:spMkLst>
        </pc:spChg>
        <pc:spChg chg="add del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9" creationId="{B3C3F10A-1A17-714D-1F75-E41DCA662AEB}"/>
          </ac:spMkLst>
        </pc:spChg>
        <pc:spChg chg="add del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0" creationId="{078562FB-92D8-5C5C-3247-C587EFECFBE3}"/>
          </ac:spMkLst>
        </pc:spChg>
        <pc:spChg chg="add del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1" creationId="{0BB974EC-7DFE-A60E-1D69-9FA85DEFD2E6}"/>
          </ac:spMkLst>
        </pc:spChg>
        <pc:spChg chg="add del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2" creationId="{CB1E227E-9E69-E7B4-0C9C-20E3D33628C6}"/>
          </ac:spMkLst>
        </pc:spChg>
        <pc:spChg chg="add del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3" creationId="{97A48292-2C65-2F6B-2575-9A5590FE3412}"/>
          </ac:spMkLst>
        </pc:spChg>
        <pc:spChg chg="add del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4" creationId="{CBC43776-67B6-6943-E755-75F0391C754A}"/>
          </ac:spMkLst>
        </pc:spChg>
        <pc:spChg chg="add del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5" creationId="{7A931424-1529-45EC-0E46-077CCC614C37}"/>
          </ac:spMkLst>
        </pc:spChg>
        <pc:spChg chg="add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6" creationId="{32785D13-5978-0688-2C72-7099FB7A45E8}"/>
          </ac:spMkLst>
        </pc:spChg>
        <pc:spChg chg="add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7" creationId="{03EB977E-21E0-51D5-CDA2-ACAF69A6ADF9}"/>
          </ac:spMkLst>
        </pc:spChg>
        <pc:spChg chg="add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8" creationId="{B21D9202-699E-0E44-3840-5F97E3C50DC1}"/>
          </ac:spMkLst>
        </pc:spChg>
        <pc:spChg chg="add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19" creationId="{271A64C1-1657-6DD1-4171-F86C376E97F1}"/>
          </ac:spMkLst>
        </pc:spChg>
        <pc:spChg chg="add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20" creationId="{CE8B81E9-31E5-E970-8E74-9B527CA5C403}"/>
          </ac:spMkLst>
        </pc:spChg>
        <pc:spChg chg="add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21" creationId="{7A9D8286-E05A-A0F6-6FCA-B231C6A6984A}"/>
          </ac:spMkLst>
        </pc:spChg>
        <pc:spChg chg="add mod">
          <ac:chgData name="Alberto Ruaro" userId="4c77734b43d3961f" providerId="LiveId" clId="{02E3355B-3BE4-4792-9C1D-D1CECDFF3B59}" dt="2022-09-10T14:41:56.666" v="9"/>
          <ac:spMkLst>
            <pc:docMk/>
            <pc:sldMk cId="2855095529" sldId="603"/>
            <ac:spMk id="22" creationId="{4AEE61DA-B493-1E35-C407-B1D776420D62}"/>
          </ac:spMkLst>
        </pc:spChg>
      </pc:sldChg>
      <pc:sldChg chg="addSp delSp modSp add del mod ord delAnim modAnim">
        <pc:chgData name="Alberto Ruaro" userId="4c77734b43d3961f" providerId="LiveId" clId="{02E3355B-3BE4-4792-9C1D-D1CECDFF3B59}" dt="2022-09-11T18:11:53.676" v="5229" actId="47"/>
        <pc:sldMkLst>
          <pc:docMk/>
          <pc:sldMk cId="4167942935" sldId="604"/>
        </pc:sldMkLst>
        <pc:spChg chg="del">
          <ac:chgData name="Alberto Ruaro" userId="4c77734b43d3961f" providerId="LiveId" clId="{02E3355B-3BE4-4792-9C1D-D1CECDFF3B59}" dt="2022-09-11T13:27:58.032" v="2024"/>
          <ac:spMkLst>
            <pc:docMk/>
            <pc:sldMk cId="4167942935" sldId="604"/>
            <ac:spMk id="6" creationId="{8894B784-A6B1-4E07-B649-D1ECD10D8960}"/>
          </ac:spMkLst>
        </pc:spChg>
        <pc:spChg chg="mod">
          <ac:chgData name="Alberto Ruaro" userId="4c77734b43d3961f" providerId="LiveId" clId="{02E3355B-3BE4-4792-9C1D-D1CECDFF3B59}" dt="2022-09-11T16:50:23.702" v="4234" actId="14100"/>
          <ac:spMkLst>
            <pc:docMk/>
            <pc:sldMk cId="4167942935" sldId="604"/>
            <ac:spMk id="7" creationId="{770C2E32-C371-4076-B618-BB9361F6A9DD}"/>
          </ac:spMkLst>
        </pc:spChg>
        <pc:spChg chg="del">
          <ac:chgData name="Alberto Ruaro" userId="4c77734b43d3961f" providerId="LiveId" clId="{02E3355B-3BE4-4792-9C1D-D1CECDFF3B59}" dt="2022-09-11T13:29:39.657" v="2048"/>
          <ac:spMkLst>
            <pc:docMk/>
            <pc:sldMk cId="4167942935" sldId="604"/>
            <ac:spMk id="12" creationId="{3A0EE24C-8EBD-4C63-8B84-B228CF041B0A}"/>
          </ac:spMkLst>
        </pc:spChg>
        <pc:spChg chg="del">
          <ac:chgData name="Alberto Ruaro" userId="4c77734b43d3961f" providerId="LiveId" clId="{02E3355B-3BE4-4792-9C1D-D1CECDFF3B59}" dt="2022-09-11T13:32:18.518" v="2056" actId="22"/>
          <ac:spMkLst>
            <pc:docMk/>
            <pc:sldMk cId="4167942935" sldId="604"/>
            <ac:spMk id="14" creationId="{F72AC669-330B-45A5-9F01-9055D99D303B}"/>
          </ac:spMkLst>
        </pc:spChg>
        <pc:spChg chg="add del mod">
          <ac:chgData name="Alberto Ruaro" userId="4c77734b43d3961f" providerId="LiveId" clId="{02E3355B-3BE4-4792-9C1D-D1CECDFF3B59}" dt="2022-09-11T13:29:29.554" v="2046"/>
          <ac:spMkLst>
            <pc:docMk/>
            <pc:sldMk cId="4167942935" sldId="604"/>
            <ac:spMk id="15" creationId="{66F916D8-9147-386C-0D2F-EF04C029518B}"/>
          </ac:spMkLst>
        </pc:spChg>
        <pc:spChg chg="mod">
          <ac:chgData name="Alberto Ruaro" userId="4c77734b43d3961f" providerId="LiveId" clId="{02E3355B-3BE4-4792-9C1D-D1CECDFF3B59}" dt="2022-09-11T13:48:51.467" v="2346" actId="20577"/>
          <ac:spMkLst>
            <pc:docMk/>
            <pc:sldMk cId="4167942935" sldId="604"/>
            <ac:spMk id="16" creationId="{CCDCB0AB-9149-493A-9ABD-51655FE493FD}"/>
          </ac:spMkLst>
        </pc:spChg>
        <pc:spChg chg="mod">
          <ac:chgData name="Alberto Ruaro" userId="4c77734b43d3961f" providerId="LiveId" clId="{02E3355B-3BE4-4792-9C1D-D1CECDFF3B59}" dt="2022-09-11T13:26:18.543" v="2023" actId="1036"/>
          <ac:spMkLst>
            <pc:docMk/>
            <pc:sldMk cId="4167942935" sldId="604"/>
            <ac:spMk id="17" creationId="{631FE01E-BE34-44F9-80A2-C9C66F61C1F3}"/>
          </ac:spMkLst>
        </pc:spChg>
        <pc:spChg chg="mod">
          <ac:chgData name="Alberto Ruaro" userId="4c77734b43d3961f" providerId="LiveId" clId="{02E3355B-3BE4-4792-9C1D-D1CECDFF3B59}" dt="2022-09-11T13:26:18.543" v="2023" actId="1036"/>
          <ac:spMkLst>
            <pc:docMk/>
            <pc:sldMk cId="4167942935" sldId="604"/>
            <ac:spMk id="18" creationId="{82FC5BF4-CF8E-4800-8230-620961FFE5AA}"/>
          </ac:spMkLst>
        </pc:spChg>
        <pc:spChg chg="mod">
          <ac:chgData name="Alberto Ruaro" userId="4c77734b43d3961f" providerId="LiveId" clId="{02E3355B-3BE4-4792-9C1D-D1CECDFF3B59}" dt="2022-09-11T13:26:18.543" v="2023" actId="1036"/>
          <ac:spMkLst>
            <pc:docMk/>
            <pc:sldMk cId="4167942935" sldId="604"/>
            <ac:spMk id="19" creationId="{C69566BC-5720-4E76-8E3D-ED45B40E1537}"/>
          </ac:spMkLst>
        </pc:spChg>
        <pc:spChg chg="mod">
          <ac:chgData name="Alberto Ruaro" userId="4c77734b43d3961f" providerId="LiveId" clId="{02E3355B-3BE4-4792-9C1D-D1CECDFF3B59}" dt="2022-09-11T16:50:23.702" v="4234" actId="14100"/>
          <ac:spMkLst>
            <pc:docMk/>
            <pc:sldMk cId="4167942935" sldId="604"/>
            <ac:spMk id="20" creationId="{E54F5058-1634-4F16-85AA-2928E4CF78A3}"/>
          </ac:spMkLst>
        </pc:spChg>
        <pc:spChg chg="add del mod">
          <ac:chgData name="Alberto Ruaro" userId="4c77734b43d3961f" providerId="LiveId" clId="{02E3355B-3BE4-4792-9C1D-D1CECDFF3B59}" dt="2022-09-11T13:31:24.971" v="2053"/>
          <ac:spMkLst>
            <pc:docMk/>
            <pc:sldMk cId="4167942935" sldId="604"/>
            <ac:spMk id="24" creationId="{A88323B6-6682-451E-A485-7DBF80B1165A}"/>
          </ac:spMkLst>
        </pc:spChg>
        <pc:spChg chg="add mod">
          <ac:chgData name="Alberto Ruaro" userId="4c77734b43d3961f" providerId="LiveId" clId="{02E3355B-3BE4-4792-9C1D-D1CECDFF3B59}" dt="2022-09-11T16:50:23.702" v="4234" actId="14100"/>
          <ac:spMkLst>
            <pc:docMk/>
            <pc:sldMk cId="4167942935" sldId="604"/>
            <ac:spMk id="29" creationId="{8309EF0B-6121-3220-DB5C-BB6608252900}"/>
          </ac:spMkLst>
        </pc:spChg>
        <pc:spChg chg="add del mod">
          <ac:chgData name="Alberto Ruaro" userId="4c77734b43d3961f" providerId="LiveId" clId="{02E3355B-3BE4-4792-9C1D-D1CECDFF3B59}" dt="2022-09-11T13:35:00.275" v="2083" actId="478"/>
          <ac:spMkLst>
            <pc:docMk/>
            <pc:sldMk cId="4167942935" sldId="604"/>
            <ac:spMk id="30" creationId="{BECABBB0-B7AA-CDC3-F802-A86427E49D4A}"/>
          </ac:spMkLst>
        </pc:spChg>
        <pc:spChg chg="mod">
          <ac:chgData name="Alberto Ruaro" userId="4c77734b43d3961f" providerId="LiveId" clId="{02E3355B-3BE4-4792-9C1D-D1CECDFF3B59}" dt="2022-09-11T13:35:59.599" v="2084"/>
          <ac:spMkLst>
            <pc:docMk/>
            <pc:sldMk cId="4167942935" sldId="604"/>
            <ac:spMk id="32" creationId="{E470D120-BA82-2DE9-8D6C-A796B192F85F}"/>
          </ac:spMkLst>
        </pc:spChg>
        <pc:spChg chg="mod">
          <ac:chgData name="Alberto Ruaro" userId="4c77734b43d3961f" providerId="LiveId" clId="{02E3355B-3BE4-4792-9C1D-D1CECDFF3B59}" dt="2022-09-11T16:50:23.702" v="4234" actId="14100"/>
          <ac:spMkLst>
            <pc:docMk/>
            <pc:sldMk cId="4167942935" sldId="604"/>
            <ac:spMk id="36" creationId="{26A36599-EB2B-4E97-A8B7-016C64DC1149}"/>
          </ac:spMkLst>
        </pc:spChg>
        <pc:spChg chg="mod">
          <ac:chgData name="Alberto Ruaro" userId="4c77734b43d3961f" providerId="LiveId" clId="{02E3355B-3BE4-4792-9C1D-D1CECDFF3B59}" dt="2022-09-11T16:50:23.702" v="4234" actId="14100"/>
          <ac:spMkLst>
            <pc:docMk/>
            <pc:sldMk cId="4167942935" sldId="604"/>
            <ac:spMk id="37" creationId="{C9886690-4B8A-4217-AB06-E8BCACC37FB1}"/>
          </ac:spMkLst>
        </pc:spChg>
        <pc:spChg chg="mod">
          <ac:chgData name="Alberto Ruaro" userId="4c77734b43d3961f" providerId="LiveId" clId="{02E3355B-3BE4-4792-9C1D-D1CECDFF3B59}" dt="2022-09-11T13:35:59.599" v="2084"/>
          <ac:spMkLst>
            <pc:docMk/>
            <pc:sldMk cId="4167942935" sldId="604"/>
            <ac:spMk id="38" creationId="{EA00AD9F-08B3-2EA3-6D31-C170DD7D94A6}"/>
          </ac:spMkLst>
        </pc:spChg>
        <pc:spChg chg="mod topLvl">
          <ac:chgData name="Alberto Ruaro" userId="4c77734b43d3961f" providerId="LiveId" clId="{02E3355B-3BE4-4792-9C1D-D1CECDFF3B59}" dt="2022-09-11T16:50:23.702" v="4234" actId="14100"/>
          <ac:spMkLst>
            <pc:docMk/>
            <pc:sldMk cId="4167942935" sldId="604"/>
            <ac:spMk id="45" creationId="{1FA9A91F-D73C-460D-B272-B77C756B545F}"/>
          </ac:spMkLst>
        </pc:spChg>
        <pc:spChg chg="del topLvl">
          <ac:chgData name="Alberto Ruaro" userId="4c77734b43d3961f" providerId="LiveId" clId="{02E3355B-3BE4-4792-9C1D-D1CECDFF3B59}" dt="2022-09-11T13:33:39.464" v="2074" actId="478"/>
          <ac:spMkLst>
            <pc:docMk/>
            <pc:sldMk cId="4167942935" sldId="604"/>
            <ac:spMk id="46" creationId="{BFBF11A5-AF45-46F4-B0BC-11EC40CC3F79}"/>
          </ac:spMkLst>
        </pc:spChg>
        <pc:spChg chg="mod">
          <ac:chgData name="Alberto Ruaro" userId="4c77734b43d3961f" providerId="LiveId" clId="{02E3355B-3BE4-4792-9C1D-D1CECDFF3B59}" dt="2022-09-11T16:50:23.702" v="4234" actId="14100"/>
          <ac:spMkLst>
            <pc:docMk/>
            <pc:sldMk cId="4167942935" sldId="604"/>
            <ac:spMk id="48" creationId="{0E74F37F-FA2A-4A37-911C-633CB5C65BC2}"/>
          </ac:spMkLst>
        </pc:spChg>
        <pc:grpChg chg="mod">
          <ac:chgData name="Alberto Ruaro" userId="4c77734b43d3961f" providerId="LiveId" clId="{02E3355B-3BE4-4792-9C1D-D1CECDFF3B59}" dt="2022-09-11T16:50:23.702" v="4234" actId="14100"/>
          <ac:grpSpMkLst>
            <pc:docMk/>
            <pc:sldMk cId="4167942935" sldId="604"/>
            <ac:grpSpMk id="2" creationId="{4EB977B2-6873-4071-A650-184FF2EDDCF4}"/>
          </ac:grpSpMkLst>
        </pc:grpChg>
        <pc:grpChg chg="mod">
          <ac:chgData name="Alberto Ruaro" userId="4c77734b43d3961f" providerId="LiveId" clId="{02E3355B-3BE4-4792-9C1D-D1CECDFF3B59}" dt="2022-09-11T16:50:23.702" v="4234" actId="14100"/>
          <ac:grpSpMkLst>
            <pc:docMk/>
            <pc:sldMk cId="4167942935" sldId="604"/>
            <ac:grpSpMk id="8" creationId="{08166755-E5DC-45FC-8F81-E804E41D97C9}"/>
          </ac:grpSpMkLst>
        </pc:grpChg>
        <pc:grpChg chg="mod">
          <ac:chgData name="Alberto Ruaro" userId="4c77734b43d3961f" providerId="LiveId" clId="{02E3355B-3BE4-4792-9C1D-D1CECDFF3B59}" dt="2022-09-11T16:50:23.702" v="4234" actId="14100"/>
          <ac:grpSpMkLst>
            <pc:docMk/>
            <pc:sldMk cId="4167942935" sldId="604"/>
            <ac:grpSpMk id="9" creationId="{9511ED24-F0D2-4A23-A014-BB5D6D70C826}"/>
          </ac:grpSpMkLst>
        </pc:grpChg>
        <pc:grpChg chg="mod">
          <ac:chgData name="Alberto Ruaro" userId="4c77734b43d3961f" providerId="LiveId" clId="{02E3355B-3BE4-4792-9C1D-D1CECDFF3B59}" dt="2022-09-11T16:50:23.702" v="4234" actId="14100"/>
          <ac:grpSpMkLst>
            <pc:docMk/>
            <pc:sldMk cId="4167942935" sldId="604"/>
            <ac:grpSpMk id="10" creationId="{711F0C29-DAF6-45DD-B7AA-96534F39F49C}"/>
          </ac:grpSpMkLst>
        </pc:grpChg>
        <pc:grpChg chg="add del mod">
          <ac:chgData name="Alberto Ruaro" userId="4c77734b43d3961f" providerId="LiveId" clId="{02E3355B-3BE4-4792-9C1D-D1CECDFF3B59}" dt="2022-09-11T13:36:17.389" v="2094" actId="478"/>
          <ac:grpSpMkLst>
            <pc:docMk/>
            <pc:sldMk cId="4167942935" sldId="604"/>
            <ac:grpSpMk id="31" creationId="{FC384352-61E4-A353-1139-05383537C613}"/>
          </ac:grpSpMkLst>
        </pc:grpChg>
        <pc:grpChg chg="mod">
          <ac:chgData name="Alberto Ruaro" userId="4c77734b43d3961f" providerId="LiveId" clId="{02E3355B-3BE4-4792-9C1D-D1CECDFF3B59}" dt="2022-09-11T16:50:23.702" v="4234" actId="14100"/>
          <ac:grpSpMkLst>
            <pc:docMk/>
            <pc:sldMk cId="4167942935" sldId="604"/>
            <ac:grpSpMk id="39" creationId="{109BA97C-D0E5-47DC-B71D-E883F779564E}"/>
          </ac:grpSpMkLst>
        </pc:grpChg>
        <pc:grpChg chg="mod ord">
          <ac:chgData name="Alberto Ruaro" userId="4c77734b43d3961f" providerId="LiveId" clId="{02E3355B-3BE4-4792-9C1D-D1CECDFF3B59}" dt="2022-09-11T16:50:23.702" v="4234" actId="14100"/>
          <ac:grpSpMkLst>
            <pc:docMk/>
            <pc:sldMk cId="4167942935" sldId="604"/>
            <ac:grpSpMk id="41" creationId="{ADDE1D63-B071-4246-BBDC-A48905CB980B}"/>
          </ac:grpSpMkLst>
        </pc:grpChg>
        <pc:grpChg chg="del">
          <ac:chgData name="Alberto Ruaro" userId="4c77734b43d3961f" providerId="LiveId" clId="{02E3355B-3BE4-4792-9C1D-D1CECDFF3B59}" dt="2022-09-11T13:33:39.464" v="2074" actId="478"/>
          <ac:grpSpMkLst>
            <pc:docMk/>
            <pc:sldMk cId="4167942935" sldId="604"/>
            <ac:grpSpMk id="44" creationId="{BF110BC1-60DB-48F3-8CCD-3C6F95E57034}"/>
          </ac:grpSpMkLst>
        </pc:grpChg>
        <pc:picChg chg="add del mod ord">
          <ac:chgData name="Alberto Ruaro" userId="4c77734b43d3961f" providerId="LiveId" clId="{02E3355B-3BE4-4792-9C1D-D1CECDFF3B59}" dt="2022-09-11T13:29:27.927" v="2045" actId="478"/>
          <ac:picMkLst>
            <pc:docMk/>
            <pc:sldMk cId="4167942935" sldId="604"/>
            <ac:picMk id="5" creationId="{307AC7E5-7E1B-1212-5155-9391462612B7}"/>
          </ac:picMkLst>
        </pc:picChg>
        <pc:picChg chg="add del mod">
          <ac:chgData name="Alberto Ruaro" userId="4c77734b43d3961f" providerId="LiveId" clId="{02E3355B-3BE4-4792-9C1D-D1CECDFF3B59}" dt="2022-09-11T13:29:26.933" v="2044" actId="478"/>
          <ac:picMkLst>
            <pc:docMk/>
            <pc:sldMk cId="4167942935" sldId="604"/>
            <ac:picMk id="11" creationId="{EFDB0F0F-985D-69BA-1F44-0D1E0836F018}"/>
          </ac:picMkLst>
        </pc:picChg>
        <pc:picChg chg="add mod ord">
          <ac:chgData name="Alberto Ruaro" userId="4c77734b43d3961f" providerId="LiveId" clId="{02E3355B-3BE4-4792-9C1D-D1CECDFF3B59}" dt="2022-09-11T16:50:23.702" v="4234" actId="14100"/>
          <ac:picMkLst>
            <pc:docMk/>
            <pc:sldMk cId="4167942935" sldId="604"/>
            <ac:picMk id="21" creationId="{BA00A868-8A9C-2AEC-293B-2A1EF726A1B6}"/>
          </ac:picMkLst>
        </pc:picChg>
        <pc:picChg chg="add del mod ord">
          <ac:chgData name="Alberto Ruaro" userId="4c77734b43d3961f" providerId="LiveId" clId="{02E3355B-3BE4-4792-9C1D-D1CECDFF3B59}" dt="2022-09-11T13:31:24.571" v="2052" actId="478"/>
          <ac:picMkLst>
            <pc:docMk/>
            <pc:sldMk cId="4167942935" sldId="604"/>
            <ac:picMk id="22" creationId="{A454931A-CE71-9CA7-BA29-7B670E4BDB3C}"/>
          </ac:picMkLst>
        </pc:picChg>
        <pc:picChg chg="add mod">
          <ac:chgData name="Alberto Ruaro" userId="4c77734b43d3961f" providerId="LiveId" clId="{02E3355B-3BE4-4792-9C1D-D1CECDFF3B59}" dt="2022-09-11T16:50:23.702" v="4234" actId="14100"/>
          <ac:picMkLst>
            <pc:docMk/>
            <pc:sldMk cId="4167942935" sldId="604"/>
            <ac:picMk id="26" creationId="{0DB25E6A-91A7-D860-5E19-282AA1D62DCF}"/>
          </ac:picMkLst>
        </pc:picChg>
        <pc:picChg chg="add mod ord modCrop">
          <ac:chgData name="Alberto Ruaro" userId="4c77734b43d3961f" providerId="LiveId" clId="{02E3355B-3BE4-4792-9C1D-D1CECDFF3B59}" dt="2022-09-11T16:50:23.702" v="4234" actId="14100"/>
          <ac:picMkLst>
            <pc:docMk/>
            <pc:sldMk cId="4167942935" sldId="604"/>
            <ac:picMk id="28" creationId="{AF512B80-BDEA-76E1-34B0-62265AB40678}"/>
          </ac:picMkLst>
        </pc:picChg>
        <pc:cxnChg chg="mod">
          <ac:chgData name="Alberto Ruaro" userId="4c77734b43d3961f" providerId="LiveId" clId="{02E3355B-3BE4-4792-9C1D-D1CECDFF3B59}" dt="2022-09-11T16:50:23.702" v="4234" actId="14100"/>
          <ac:cxnSpMkLst>
            <pc:docMk/>
            <pc:sldMk cId="4167942935" sldId="604"/>
            <ac:cxnSpMk id="34" creationId="{CF4C18E8-CF3C-4136-BA02-F97AFBA52E52}"/>
          </ac:cxnSpMkLst>
        </pc:cxnChg>
        <pc:cxnChg chg="mod">
          <ac:chgData name="Alberto Ruaro" userId="4c77734b43d3961f" providerId="LiveId" clId="{02E3355B-3BE4-4792-9C1D-D1CECDFF3B59}" dt="2022-09-11T16:50:23.702" v="4234" actId="14100"/>
          <ac:cxnSpMkLst>
            <pc:docMk/>
            <pc:sldMk cId="4167942935" sldId="604"/>
            <ac:cxnSpMk id="75" creationId="{2A8134A9-01CB-4122-9CF0-48C5115C8B8B}"/>
          </ac:cxnSpMkLst>
        </pc:cxnChg>
      </pc:sldChg>
      <pc:sldChg chg="addSp delSp modSp add mod ord addAnim delAnim modAnim">
        <pc:chgData name="Alberto Ruaro" userId="4c77734b43d3961f" providerId="LiveId" clId="{02E3355B-3BE4-4792-9C1D-D1CECDFF3B59}" dt="2022-09-11T17:04:47.577" v="4380"/>
        <pc:sldMkLst>
          <pc:docMk/>
          <pc:sldMk cId="3531824530" sldId="605"/>
        </pc:sldMkLst>
        <pc:spChg chg="mod">
          <ac:chgData name="Alberto Ruaro" userId="4c77734b43d3961f" providerId="LiveId" clId="{02E3355B-3BE4-4792-9C1D-D1CECDFF3B59}" dt="2022-09-11T12:50:26.540" v="1014" actId="1076"/>
          <ac:spMkLst>
            <pc:docMk/>
            <pc:sldMk cId="3531824530" sldId="605"/>
            <ac:spMk id="2" creationId="{ECE0FB50-71D2-4CD5-84B2-9E3FD3B59298}"/>
          </ac:spMkLst>
        </pc:spChg>
        <pc:spChg chg="mod">
          <ac:chgData name="Alberto Ruaro" userId="4c77734b43d3961f" providerId="LiveId" clId="{02E3355B-3BE4-4792-9C1D-D1CECDFF3B59}" dt="2022-09-11T12:51:22.433" v="1017" actId="1076"/>
          <ac:spMkLst>
            <pc:docMk/>
            <pc:sldMk cId="3531824530" sldId="605"/>
            <ac:spMk id="3" creationId="{97E66D60-8331-4C5C-81D4-6E9B1F85798A}"/>
          </ac:spMkLst>
        </pc:spChg>
        <pc:spChg chg="mod">
          <ac:chgData name="Alberto Ruaro" userId="4c77734b43d3961f" providerId="LiveId" clId="{02E3355B-3BE4-4792-9C1D-D1CECDFF3B59}" dt="2022-09-11T12:51:22.433" v="1017" actId="1076"/>
          <ac:spMkLst>
            <pc:docMk/>
            <pc:sldMk cId="3531824530" sldId="605"/>
            <ac:spMk id="4" creationId="{D1F6AEDC-20E7-4EA8-811C-1029684EA7AD}"/>
          </ac:spMkLst>
        </pc:spChg>
        <pc:spChg chg="mod">
          <ac:chgData name="Alberto Ruaro" userId="4c77734b43d3961f" providerId="LiveId" clId="{02E3355B-3BE4-4792-9C1D-D1CECDFF3B59}" dt="2022-09-11T12:51:22.433" v="1017" actId="1076"/>
          <ac:spMkLst>
            <pc:docMk/>
            <pc:sldMk cId="3531824530" sldId="605"/>
            <ac:spMk id="5" creationId="{797800C6-0797-42FE-848D-7EEFD2A77599}"/>
          </ac:spMkLst>
        </pc:spChg>
        <pc:spChg chg="mod">
          <ac:chgData name="Alberto Ruaro" userId="4c77734b43d3961f" providerId="LiveId" clId="{02E3355B-3BE4-4792-9C1D-D1CECDFF3B59}" dt="2022-09-11T12:57:53.914" v="1168" actId="207"/>
          <ac:spMkLst>
            <pc:docMk/>
            <pc:sldMk cId="3531824530" sldId="605"/>
            <ac:spMk id="7" creationId="{E23FC422-9F02-473E-A2AA-285604020761}"/>
          </ac:spMkLst>
        </pc:spChg>
        <pc:spChg chg="mod">
          <ac:chgData name="Alberto Ruaro" userId="4c77734b43d3961f" providerId="LiveId" clId="{02E3355B-3BE4-4792-9C1D-D1CECDFF3B59}" dt="2022-09-11T12:57:53.914" v="1168" actId="207"/>
          <ac:spMkLst>
            <pc:docMk/>
            <pc:sldMk cId="3531824530" sldId="605"/>
            <ac:spMk id="8" creationId="{FED839FD-7BF0-46E8-9FEE-7D49913C13DE}"/>
          </ac:spMkLst>
        </pc:spChg>
        <pc:spChg chg="mod">
          <ac:chgData name="Alberto Ruaro" userId="4c77734b43d3961f" providerId="LiveId" clId="{02E3355B-3BE4-4792-9C1D-D1CECDFF3B59}" dt="2022-09-11T12:51:45.940" v="1019"/>
          <ac:spMkLst>
            <pc:docMk/>
            <pc:sldMk cId="3531824530" sldId="605"/>
            <ac:spMk id="14" creationId="{7EF15DAB-D865-BFC5-0448-043F1ECFC03C}"/>
          </ac:spMkLst>
        </pc:spChg>
        <pc:spChg chg="mod">
          <ac:chgData name="Alberto Ruaro" userId="4c77734b43d3961f" providerId="LiveId" clId="{02E3355B-3BE4-4792-9C1D-D1CECDFF3B59}" dt="2022-09-11T12:51:45.940" v="1019"/>
          <ac:spMkLst>
            <pc:docMk/>
            <pc:sldMk cId="3531824530" sldId="605"/>
            <ac:spMk id="15" creationId="{5010CEF8-4740-4082-1A5F-9820E51F28D5}"/>
          </ac:spMkLst>
        </pc:spChg>
        <pc:spChg chg="mod">
          <ac:chgData name="Alberto Ruaro" userId="4c77734b43d3961f" providerId="LiveId" clId="{02E3355B-3BE4-4792-9C1D-D1CECDFF3B59}" dt="2022-09-11T12:51:45.940" v="1019"/>
          <ac:spMkLst>
            <pc:docMk/>
            <pc:sldMk cId="3531824530" sldId="605"/>
            <ac:spMk id="17" creationId="{76534899-D3A9-4E5A-E2B6-94F632AFB073}"/>
          </ac:spMkLst>
        </pc:spChg>
        <pc:spChg chg="mod">
          <ac:chgData name="Alberto Ruaro" userId="4c77734b43d3961f" providerId="LiveId" clId="{02E3355B-3BE4-4792-9C1D-D1CECDFF3B59}" dt="2022-09-11T12:51:45.940" v="1019"/>
          <ac:spMkLst>
            <pc:docMk/>
            <pc:sldMk cId="3531824530" sldId="605"/>
            <ac:spMk id="18" creationId="{7C2D17CC-40E8-E7E1-041E-51201CF17539}"/>
          </ac:spMkLst>
        </pc:spChg>
        <pc:spChg chg="add del mod">
          <ac:chgData name="Alberto Ruaro" userId="4c77734b43d3961f" providerId="LiveId" clId="{02E3355B-3BE4-4792-9C1D-D1CECDFF3B59}" dt="2022-09-11T12:54:37.442" v="1090" actId="478"/>
          <ac:spMkLst>
            <pc:docMk/>
            <pc:sldMk cId="3531824530" sldId="605"/>
            <ac:spMk id="20" creationId="{D5E5C5E0-EBC5-08A9-343F-F87ED0FDCDC7}"/>
          </ac:spMkLst>
        </pc:spChg>
        <pc:spChg chg="mod">
          <ac:chgData name="Alberto Ruaro" userId="4c77734b43d3961f" providerId="LiveId" clId="{02E3355B-3BE4-4792-9C1D-D1CECDFF3B59}" dt="2022-09-11T12:58:15.061" v="1172" actId="207"/>
          <ac:spMkLst>
            <pc:docMk/>
            <pc:sldMk cId="3531824530" sldId="605"/>
            <ac:spMk id="22" creationId="{09E811C3-238E-33D9-DAE1-9B546E83EC00}"/>
          </ac:spMkLst>
        </pc:spChg>
        <pc:spChg chg="mod">
          <ac:chgData name="Alberto Ruaro" userId="4c77734b43d3961f" providerId="LiveId" clId="{02E3355B-3BE4-4792-9C1D-D1CECDFF3B59}" dt="2022-09-11T12:58:15.061" v="1172" actId="207"/>
          <ac:spMkLst>
            <pc:docMk/>
            <pc:sldMk cId="3531824530" sldId="605"/>
            <ac:spMk id="23" creationId="{5C40F1CC-4F4D-6F22-13D0-9DD2B5283FB5}"/>
          </ac:spMkLst>
        </pc:spChg>
        <pc:spChg chg="mod">
          <ac:chgData name="Alberto Ruaro" userId="4c77734b43d3961f" providerId="LiveId" clId="{02E3355B-3BE4-4792-9C1D-D1CECDFF3B59}" dt="2022-09-11T12:54:41.735" v="1091"/>
          <ac:spMkLst>
            <pc:docMk/>
            <pc:sldMk cId="3531824530" sldId="605"/>
            <ac:spMk id="25" creationId="{4BAEE1D2-F494-552E-1529-477ADDE77084}"/>
          </ac:spMkLst>
        </pc:spChg>
        <pc:spChg chg="mod">
          <ac:chgData name="Alberto Ruaro" userId="4c77734b43d3961f" providerId="LiveId" clId="{02E3355B-3BE4-4792-9C1D-D1CECDFF3B59}" dt="2022-09-11T12:54:41.735" v="1091"/>
          <ac:spMkLst>
            <pc:docMk/>
            <pc:sldMk cId="3531824530" sldId="605"/>
            <ac:spMk id="26" creationId="{9C816DD2-2E75-F82D-F8D2-C0CB6B23EEAE}"/>
          </ac:spMkLst>
        </pc:spChg>
        <pc:spChg chg="add del mod">
          <ac:chgData name="Alberto Ruaro" userId="4c77734b43d3961f" providerId="LiveId" clId="{02E3355B-3BE4-4792-9C1D-D1CECDFF3B59}" dt="2022-09-11T13:02:26.973" v="1346" actId="478"/>
          <ac:spMkLst>
            <pc:docMk/>
            <pc:sldMk cId="3531824530" sldId="605"/>
            <ac:spMk id="27" creationId="{38881327-847C-3B6A-1934-C1B827693204}"/>
          </ac:spMkLst>
        </pc:spChg>
        <pc:spChg chg="mod">
          <ac:chgData name="Alberto Ruaro" userId="4c77734b43d3961f" providerId="LiveId" clId="{02E3355B-3BE4-4792-9C1D-D1CECDFF3B59}" dt="2022-09-11T12:58:21.914" v="1175" actId="207"/>
          <ac:spMkLst>
            <pc:docMk/>
            <pc:sldMk cId="3531824530" sldId="605"/>
            <ac:spMk id="30" creationId="{E2E8BFD3-7114-4FD3-945C-70BC44D95C1C}"/>
          </ac:spMkLst>
        </pc:spChg>
        <pc:spChg chg="mod">
          <ac:chgData name="Alberto Ruaro" userId="4c77734b43d3961f" providerId="LiveId" clId="{02E3355B-3BE4-4792-9C1D-D1CECDFF3B59}" dt="2022-09-11T12:58:21.914" v="1175" actId="207"/>
          <ac:spMkLst>
            <pc:docMk/>
            <pc:sldMk cId="3531824530" sldId="605"/>
            <ac:spMk id="31" creationId="{0A5AFB36-3B93-4822-9A66-BB1A5A558BED}"/>
          </ac:spMkLst>
        </pc:spChg>
        <pc:spChg chg="mod">
          <ac:chgData name="Alberto Ruaro" userId="4c77734b43d3961f" providerId="LiveId" clId="{02E3355B-3BE4-4792-9C1D-D1CECDFF3B59}" dt="2022-09-11T12:58:24.052" v="1176" actId="207"/>
          <ac:spMkLst>
            <pc:docMk/>
            <pc:sldMk cId="3531824530" sldId="605"/>
            <ac:spMk id="32" creationId="{C3CF1FAC-F100-2A04-B220-92DE97B4E6AA}"/>
          </ac:spMkLst>
        </pc:spChg>
        <pc:spChg chg="mod">
          <ac:chgData name="Alberto Ruaro" userId="4c77734b43d3961f" providerId="LiveId" clId="{02E3355B-3BE4-4792-9C1D-D1CECDFF3B59}" dt="2022-09-11T12:58:24.052" v="1176" actId="207"/>
          <ac:spMkLst>
            <pc:docMk/>
            <pc:sldMk cId="3531824530" sldId="605"/>
            <ac:spMk id="33" creationId="{2ED842F2-EBC2-01A5-B6C4-118DA203DB18}"/>
          </ac:spMkLst>
        </pc:spChg>
        <pc:spChg chg="mod">
          <ac:chgData name="Alberto Ruaro" userId="4c77734b43d3961f" providerId="LiveId" clId="{02E3355B-3BE4-4792-9C1D-D1CECDFF3B59}" dt="2022-09-11T12:58:40.246" v="1178" actId="207"/>
          <ac:spMkLst>
            <pc:docMk/>
            <pc:sldMk cId="3531824530" sldId="605"/>
            <ac:spMk id="36" creationId="{2BF10D6B-B410-4ED3-B0B2-0DAFE3F3DC98}"/>
          </ac:spMkLst>
        </pc:spChg>
        <pc:spChg chg="mod">
          <ac:chgData name="Alberto Ruaro" userId="4c77734b43d3961f" providerId="LiveId" clId="{02E3355B-3BE4-4792-9C1D-D1CECDFF3B59}" dt="2022-09-11T12:58:40.246" v="1178" actId="207"/>
          <ac:spMkLst>
            <pc:docMk/>
            <pc:sldMk cId="3531824530" sldId="605"/>
            <ac:spMk id="37" creationId="{34EA849B-367F-4FA2-B497-55012EBF0356}"/>
          </ac:spMkLst>
        </pc:spChg>
        <pc:spChg chg="mod">
          <ac:chgData name="Alberto Ruaro" userId="4c77734b43d3961f" providerId="LiveId" clId="{02E3355B-3BE4-4792-9C1D-D1CECDFF3B59}" dt="2022-09-11T12:58:11.684" v="1171" actId="207"/>
          <ac:spMkLst>
            <pc:docMk/>
            <pc:sldMk cId="3531824530" sldId="605"/>
            <ac:spMk id="39" creationId="{6BBCA6E3-53F2-4F16-97CC-44766C7E8F14}"/>
          </ac:spMkLst>
        </pc:spChg>
        <pc:spChg chg="mod">
          <ac:chgData name="Alberto Ruaro" userId="4c77734b43d3961f" providerId="LiveId" clId="{02E3355B-3BE4-4792-9C1D-D1CECDFF3B59}" dt="2022-09-11T12:58:11.684" v="1171" actId="207"/>
          <ac:spMkLst>
            <pc:docMk/>
            <pc:sldMk cId="3531824530" sldId="605"/>
            <ac:spMk id="40" creationId="{1EBB1CA1-5573-456C-8580-1E58C82BB34D}"/>
          </ac:spMkLst>
        </pc:spChg>
        <pc:spChg chg="mod">
          <ac:chgData name="Alberto Ruaro" userId="4c77734b43d3961f" providerId="LiveId" clId="{02E3355B-3BE4-4792-9C1D-D1CECDFF3B59}" dt="2022-09-11T12:55:19.893" v="1099"/>
          <ac:spMkLst>
            <pc:docMk/>
            <pc:sldMk cId="3531824530" sldId="605"/>
            <ac:spMk id="42" creationId="{8134E81D-8DE8-CD6A-D781-1B633F35B576}"/>
          </ac:spMkLst>
        </pc:spChg>
        <pc:spChg chg="mod">
          <ac:chgData name="Alberto Ruaro" userId="4c77734b43d3961f" providerId="LiveId" clId="{02E3355B-3BE4-4792-9C1D-D1CECDFF3B59}" dt="2022-09-11T12:55:19.893" v="1099"/>
          <ac:spMkLst>
            <pc:docMk/>
            <pc:sldMk cId="3531824530" sldId="605"/>
            <ac:spMk id="43" creationId="{4AA70110-9EB2-40E5-BD97-6AADB5E525D4}"/>
          </ac:spMkLst>
        </pc:spChg>
        <pc:spChg chg="add del mod">
          <ac:chgData name="Alberto Ruaro" userId="4c77734b43d3961f" providerId="LiveId" clId="{02E3355B-3BE4-4792-9C1D-D1CECDFF3B59}" dt="2022-09-11T13:05:10.312" v="1570" actId="478"/>
          <ac:spMkLst>
            <pc:docMk/>
            <pc:sldMk cId="3531824530" sldId="605"/>
            <ac:spMk id="44" creationId="{812429AF-726C-BDD8-D4CC-B4239B4FDD4F}"/>
          </ac:spMkLst>
        </pc:spChg>
        <pc:spChg chg="mod">
          <ac:chgData name="Alberto Ruaro" userId="4c77734b43d3961f" providerId="LiveId" clId="{02E3355B-3BE4-4792-9C1D-D1CECDFF3B59}" dt="2022-09-11T12:56:32.657" v="1158" actId="1076"/>
          <ac:spMkLst>
            <pc:docMk/>
            <pc:sldMk cId="3531824530" sldId="605"/>
            <ac:spMk id="47" creationId="{488CCA33-A091-BF8D-C6C7-48746CB93D48}"/>
          </ac:spMkLst>
        </pc:spChg>
        <pc:spChg chg="mod">
          <ac:chgData name="Alberto Ruaro" userId="4c77734b43d3961f" providerId="LiveId" clId="{02E3355B-3BE4-4792-9C1D-D1CECDFF3B59}" dt="2022-09-11T12:56:37.671" v="1159" actId="1076"/>
          <ac:spMkLst>
            <pc:docMk/>
            <pc:sldMk cId="3531824530" sldId="605"/>
            <ac:spMk id="48" creationId="{9FAA1054-0B0A-6FE8-562C-1B913CB21FC6}"/>
          </ac:spMkLst>
        </pc:spChg>
        <pc:spChg chg="mod">
          <ac:chgData name="Alberto Ruaro" userId="4c77734b43d3961f" providerId="LiveId" clId="{02E3355B-3BE4-4792-9C1D-D1CECDFF3B59}" dt="2022-09-11T13:02:29.495" v="1347"/>
          <ac:spMkLst>
            <pc:docMk/>
            <pc:sldMk cId="3531824530" sldId="605"/>
            <ac:spMk id="55" creationId="{3339E136-33C9-7B71-DECF-1AC074C5C37B}"/>
          </ac:spMkLst>
        </pc:spChg>
        <pc:spChg chg="mod">
          <ac:chgData name="Alberto Ruaro" userId="4c77734b43d3961f" providerId="LiveId" clId="{02E3355B-3BE4-4792-9C1D-D1CECDFF3B59}" dt="2022-09-11T13:06:37.598" v="1672" actId="1035"/>
          <ac:spMkLst>
            <pc:docMk/>
            <pc:sldMk cId="3531824530" sldId="605"/>
            <ac:spMk id="56" creationId="{DB51EBAE-F4B5-4926-B0CA-BC9552974F11}"/>
          </ac:spMkLst>
        </pc:spChg>
        <pc:spChg chg="del mod topLvl">
          <ac:chgData name="Alberto Ruaro" userId="4c77734b43d3961f" providerId="LiveId" clId="{02E3355B-3BE4-4792-9C1D-D1CECDFF3B59}" dt="2022-09-11T13:04:16.942" v="1556" actId="478"/>
          <ac:spMkLst>
            <pc:docMk/>
            <pc:sldMk cId="3531824530" sldId="605"/>
            <ac:spMk id="58" creationId="{5F325C9A-E400-48E3-9E96-E902E4F17E26}"/>
          </ac:spMkLst>
        </pc:spChg>
        <pc:spChg chg="del mod topLvl">
          <ac:chgData name="Alberto Ruaro" userId="4c77734b43d3961f" providerId="LiveId" clId="{02E3355B-3BE4-4792-9C1D-D1CECDFF3B59}" dt="2022-09-11T13:04:18.077" v="1557" actId="478"/>
          <ac:spMkLst>
            <pc:docMk/>
            <pc:sldMk cId="3531824530" sldId="605"/>
            <ac:spMk id="59" creationId="{970FDCB3-6709-4D67-844E-FCE9F78ADDEB}"/>
          </ac:spMkLst>
        </pc:spChg>
        <pc:spChg chg="mod">
          <ac:chgData name="Alberto Ruaro" userId="4c77734b43d3961f" providerId="LiveId" clId="{02E3355B-3BE4-4792-9C1D-D1CECDFF3B59}" dt="2022-09-11T13:06:37.598" v="1672" actId="1035"/>
          <ac:spMkLst>
            <pc:docMk/>
            <pc:sldMk cId="3531824530" sldId="605"/>
            <ac:spMk id="60" creationId="{8EA959C5-007A-40F6-BC11-E2DA73363979}"/>
          </ac:spMkLst>
        </pc:spChg>
        <pc:spChg chg="mod">
          <ac:chgData name="Alberto Ruaro" userId="4c77734b43d3961f" providerId="LiveId" clId="{02E3355B-3BE4-4792-9C1D-D1CECDFF3B59}" dt="2022-09-11T13:06:37.598" v="1672" actId="1035"/>
          <ac:spMkLst>
            <pc:docMk/>
            <pc:sldMk cId="3531824530" sldId="605"/>
            <ac:spMk id="64" creationId="{4A9FB694-2638-437A-BB70-1CC9653E9417}"/>
          </ac:spMkLst>
        </pc:spChg>
        <pc:spChg chg="mod">
          <ac:chgData name="Alberto Ruaro" userId="4c77734b43d3961f" providerId="LiveId" clId="{02E3355B-3BE4-4792-9C1D-D1CECDFF3B59}" dt="2022-09-11T13:06:37.598" v="1672" actId="1035"/>
          <ac:spMkLst>
            <pc:docMk/>
            <pc:sldMk cId="3531824530" sldId="605"/>
            <ac:spMk id="68" creationId="{9979B21A-CF2D-4329-8776-F40B45315384}"/>
          </ac:spMkLst>
        </pc:spChg>
        <pc:spChg chg="mod">
          <ac:chgData name="Alberto Ruaro" userId="4c77734b43d3961f" providerId="LiveId" clId="{02E3355B-3BE4-4792-9C1D-D1CECDFF3B59}" dt="2022-09-11T13:02:29.495" v="1347"/>
          <ac:spMkLst>
            <pc:docMk/>
            <pc:sldMk cId="3531824530" sldId="605"/>
            <ac:spMk id="79" creationId="{8F8528B3-E6BE-EA87-7DAE-BC2B15260160}"/>
          </ac:spMkLst>
        </pc:spChg>
        <pc:spChg chg="add mod">
          <ac:chgData name="Alberto Ruaro" userId="4c77734b43d3961f" providerId="LiveId" clId="{02E3355B-3BE4-4792-9C1D-D1CECDFF3B59}" dt="2022-09-11T16:59:31.297" v="4328" actId="1035"/>
          <ac:spMkLst>
            <pc:docMk/>
            <pc:sldMk cId="3531824530" sldId="605"/>
            <ac:spMk id="85" creationId="{0154028F-384A-1DD4-EE5F-6CA36E47CEEF}"/>
          </ac:spMkLst>
        </pc:spChg>
        <pc:spChg chg="mod">
          <ac:chgData name="Alberto Ruaro" userId="4c77734b43d3961f" providerId="LiveId" clId="{02E3355B-3BE4-4792-9C1D-D1CECDFF3B59}" dt="2022-09-11T13:03:05.744" v="1405"/>
          <ac:spMkLst>
            <pc:docMk/>
            <pc:sldMk cId="3531824530" sldId="605"/>
            <ac:spMk id="87" creationId="{9F2FB931-34B8-D202-7567-DD4CFD5CBE89}"/>
          </ac:spMkLst>
        </pc:spChg>
        <pc:spChg chg="mod">
          <ac:chgData name="Alberto Ruaro" userId="4c77734b43d3961f" providerId="LiveId" clId="{02E3355B-3BE4-4792-9C1D-D1CECDFF3B59}" dt="2022-09-11T13:03:05.744" v="1405"/>
          <ac:spMkLst>
            <pc:docMk/>
            <pc:sldMk cId="3531824530" sldId="605"/>
            <ac:spMk id="88" creationId="{809E4080-0167-43B0-DEDC-66F74ADD3658}"/>
          </ac:spMkLst>
        </pc:spChg>
        <pc:spChg chg="add mod">
          <ac:chgData name="Alberto Ruaro" userId="4c77734b43d3961f" providerId="LiveId" clId="{02E3355B-3BE4-4792-9C1D-D1CECDFF3B59}" dt="2022-09-11T13:08:36.492" v="1737" actId="1035"/>
          <ac:spMkLst>
            <pc:docMk/>
            <pc:sldMk cId="3531824530" sldId="605"/>
            <ac:spMk id="89" creationId="{BBA07B67-80A2-AED1-BEDC-81BCCEF13B94}"/>
          </ac:spMkLst>
        </pc:spChg>
        <pc:spChg chg="mod">
          <ac:chgData name="Alberto Ruaro" userId="4c77734b43d3961f" providerId="LiveId" clId="{02E3355B-3BE4-4792-9C1D-D1CECDFF3B59}" dt="2022-09-11T13:05:13.346" v="1573"/>
          <ac:spMkLst>
            <pc:docMk/>
            <pc:sldMk cId="3531824530" sldId="605"/>
            <ac:spMk id="91" creationId="{39E42D3B-10F0-74AA-E071-479E221191A9}"/>
          </ac:spMkLst>
        </pc:spChg>
        <pc:spChg chg="mod">
          <ac:chgData name="Alberto Ruaro" userId="4c77734b43d3961f" providerId="LiveId" clId="{02E3355B-3BE4-4792-9C1D-D1CECDFF3B59}" dt="2022-09-11T13:05:13.346" v="1573"/>
          <ac:spMkLst>
            <pc:docMk/>
            <pc:sldMk cId="3531824530" sldId="605"/>
            <ac:spMk id="92" creationId="{42710315-3FC5-85C9-DA9B-F95AC661B6C9}"/>
          </ac:spMkLst>
        </pc:spChg>
        <pc:spChg chg="add mod">
          <ac:chgData name="Alberto Ruaro" userId="4c77734b43d3961f" providerId="LiveId" clId="{02E3355B-3BE4-4792-9C1D-D1CECDFF3B59}" dt="2022-09-11T13:06:37.598" v="1672" actId="1035"/>
          <ac:spMkLst>
            <pc:docMk/>
            <pc:sldMk cId="3531824530" sldId="605"/>
            <ac:spMk id="93" creationId="{A2AC0F55-80C9-2F96-EBE9-C7951E101FB0}"/>
          </ac:spMkLst>
        </pc:spChg>
        <pc:spChg chg="add mod">
          <ac:chgData name="Alberto Ruaro" userId="4c77734b43d3961f" providerId="LiveId" clId="{02E3355B-3BE4-4792-9C1D-D1CECDFF3B59}" dt="2022-09-11T13:12:37.912" v="1827" actId="1076"/>
          <ac:spMkLst>
            <pc:docMk/>
            <pc:sldMk cId="3531824530" sldId="605"/>
            <ac:spMk id="100" creationId="{ED572E48-EBE1-909B-C3DC-7FFCB0801190}"/>
          </ac:spMkLst>
        </pc:spChg>
        <pc:spChg chg="add del mod">
          <ac:chgData name="Alberto Ruaro" userId="4c77734b43d3961f" providerId="LiveId" clId="{02E3355B-3BE4-4792-9C1D-D1CECDFF3B59}" dt="2022-09-11T13:08:18.964" v="1703"/>
          <ac:spMkLst>
            <pc:docMk/>
            <pc:sldMk cId="3531824530" sldId="605"/>
            <ac:spMk id="102" creationId="{D4B16DFA-0172-AB45-2B9A-857ADE5D4FB1}"/>
          </ac:spMkLst>
        </pc:spChg>
        <pc:spChg chg="add mod">
          <ac:chgData name="Alberto Ruaro" userId="4c77734b43d3961f" providerId="LiveId" clId="{02E3355B-3BE4-4792-9C1D-D1CECDFF3B59}" dt="2022-09-11T13:12:25.907" v="1824" actId="1076"/>
          <ac:spMkLst>
            <pc:docMk/>
            <pc:sldMk cId="3531824530" sldId="605"/>
            <ac:spMk id="104" creationId="{CB66A1E7-F519-9956-D539-EE03E8E92690}"/>
          </ac:spMkLst>
        </pc:spChg>
        <pc:spChg chg="add mod">
          <ac:chgData name="Alberto Ruaro" userId="4c77734b43d3961f" providerId="LiveId" clId="{02E3355B-3BE4-4792-9C1D-D1CECDFF3B59}" dt="2022-09-11T13:11:24.653" v="1811" actId="1076"/>
          <ac:spMkLst>
            <pc:docMk/>
            <pc:sldMk cId="3531824530" sldId="605"/>
            <ac:spMk id="106" creationId="{0C0090CD-065E-B60C-C01E-6BB7A163B08D}"/>
          </ac:spMkLst>
        </pc:spChg>
        <pc:spChg chg="add mod">
          <ac:chgData name="Alberto Ruaro" userId="4c77734b43d3961f" providerId="LiveId" clId="{02E3355B-3BE4-4792-9C1D-D1CECDFF3B59}" dt="2022-09-11T13:11:24.653" v="1811" actId="1076"/>
          <ac:spMkLst>
            <pc:docMk/>
            <pc:sldMk cId="3531824530" sldId="605"/>
            <ac:spMk id="113" creationId="{50A4B95F-CCB4-2EA4-5928-43A680C0DD16}"/>
          </ac:spMkLst>
        </pc:spChg>
        <pc:spChg chg="add del mod">
          <ac:chgData name="Alberto Ruaro" userId="4c77734b43d3961f" providerId="LiveId" clId="{02E3355B-3BE4-4792-9C1D-D1CECDFF3B59}" dt="2022-09-11T13:12:00.090" v="1820" actId="478"/>
          <ac:spMkLst>
            <pc:docMk/>
            <pc:sldMk cId="3531824530" sldId="605"/>
            <ac:spMk id="118" creationId="{D0FA2B95-53B0-01F6-8262-EEF1EEA42E08}"/>
          </ac:spMkLst>
        </pc:spChg>
        <pc:spChg chg="add mod">
          <ac:chgData name="Alberto Ruaro" userId="4c77734b43d3961f" providerId="LiveId" clId="{02E3355B-3BE4-4792-9C1D-D1CECDFF3B59}" dt="2022-09-11T13:13:42.362" v="1844" actId="14100"/>
          <ac:spMkLst>
            <pc:docMk/>
            <pc:sldMk cId="3531824530" sldId="605"/>
            <ac:spMk id="128" creationId="{493BD07C-C1C3-BD5B-0104-C41545300A5A}"/>
          </ac:spMkLst>
        </pc:spChg>
        <pc:spChg chg="add del mod">
          <ac:chgData name="Alberto Ruaro" userId="4c77734b43d3961f" providerId="LiveId" clId="{02E3355B-3BE4-4792-9C1D-D1CECDFF3B59}" dt="2022-09-11T13:13:44.592" v="1846" actId="478"/>
          <ac:spMkLst>
            <pc:docMk/>
            <pc:sldMk cId="3531824530" sldId="605"/>
            <ac:spMk id="129" creationId="{8C6293A5-DD01-A441-CF76-2789F64566CE}"/>
          </ac:spMkLst>
        </pc:spChg>
        <pc:spChg chg="add mod">
          <ac:chgData name="Alberto Ruaro" userId="4c77734b43d3961f" providerId="LiveId" clId="{02E3355B-3BE4-4792-9C1D-D1CECDFF3B59}" dt="2022-09-11T13:14:09.170" v="1855" actId="1076"/>
          <ac:spMkLst>
            <pc:docMk/>
            <pc:sldMk cId="3531824530" sldId="605"/>
            <ac:spMk id="130" creationId="{A3374B62-525C-D1EA-BC78-6F33E4BA3D40}"/>
          </ac:spMkLst>
        </pc:spChg>
        <pc:spChg chg="add del mod">
          <ac:chgData name="Alberto Ruaro" userId="4c77734b43d3961f" providerId="LiveId" clId="{02E3355B-3BE4-4792-9C1D-D1CECDFF3B59}" dt="2022-09-11T13:14:17.073" v="1857"/>
          <ac:spMkLst>
            <pc:docMk/>
            <pc:sldMk cId="3531824530" sldId="605"/>
            <ac:spMk id="132" creationId="{75BDB375-8F1F-541E-88B6-77C68EDC605F}"/>
          </ac:spMkLst>
        </pc:spChg>
        <pc:spChg chg="add mod">
          <ac:chgData name="Alberto Ruaro" userId="4c77734b43d3961f" providerId="LiveId" clId="{02E3355B-3BE4-4792-9C1D-D1CECDFF3B59}" dt="2022-09-11T13:14:31.052" v="1865" actId="20577"/>
          <ac:spMkLst>
            <pc:docMk/>
            <pc:sldMk cId="3531824530" sldId="605"/>
            <ac:spMk id="134" creationId="{A22FD6CF-A93A-FF52-5241-20CB5DFF9F83}"/>
          </ac:spMkLst>
        </pc:spChg>
        <pc:spChg chg="add mod">
          <ac:chgData name="Alberto Ruaro" userId="4c77734b43d3961f" providerId="LiveId" clId="{02E3355B-3BE4-4792-9C1D-D1CECDFF3B59}" dt="2022-09-11T13:14:28.877" v="1863" actId="20577"/>
          <ac:spMkLst>
            <pc:docMk/>
            <pc:sldMk cId="3531824530" sldId="605"/>
            <ac:spMk id="136" creationId="{872A6F5B-25F7-4D39-B967-22A50A6E5107}"/>
          </ac:spMkLst>
        </pc:spChg>
        <pc:spChg chg="add mod">
          <ac:chgData name="Alberto Ruaro" userId="4c77734b43d3961f" providerId="LiveId" clId="{02E3355B-3BE4-4792-9C1D-D1CECDFF3B59}" dt="2022-09-11T13:14:47.923" v="1883" actId="14100"/>
          <ac:spMkLst>
            <pc:docMk/>
            <pc:sldMk cId="3531824530" sldId="605"/>
            <ac:spMk id="137" creationId="{94964D5F-F752-4539-9E9E-92687AFC9881}"/>
          </ac:spMkLst>
        </pc:spChg>
        <pc:spChg chg="add mod">
          <ac:chgData name="Alberto Ruaro" userId="4c77734b43d3961f" providerId="LiveId" clId="{02E3355B-3BE4-4792-9C1D-D1CECDFF3B59}" dt="2022-09-11T13:16:56.585" v="1925" actId="1076"/>
          <ac:spMkLst>
            <pc:docMk/>
            <pc:sldMk cId="3531824530" sldId="605"/>
            <ac:spMk id="139" creationId="{7D73FF3B-39DE-271B-FBD2-596F4DF0D63D}"/>
          </ac:spMkLst>
        </pc:spChg>
        <pc:spChg chg="add del">
          <ac:chgData name="Alberto Ruaro" userId="4c77734b43d3961f" providerId="LiveId" clId="{02E3355B-3BE4-4792-9C1D-D1CECDFF3B59}" dt="2022-09-11T13:21:07.897" v="1937" actId="22"/>
          <ac:spMkLst>
            <pc:docMk/>
            <pc:sldMk cId="3531824530" sldId="605"/>
            <ac:spMk id="141" creationId="{FDF09B1A-9EE4-3A33-DDFF-FE031901B3C9}"/>
          </ac:spMkLst>
        </pc:spChg>
        <pc:grpChg chg="mod">
          <ac:chgData name="Alberto Ruaro" userId="4c77734b43d3961f" providerId="LiveId" clId="{02E3355B-3BE4-4792-9C1D-D1CECDFF3B59}" dt="2022-09-11T13:07:45.518" v="1685" actId="1076"/>
          <ac:grpSpMkLst>
            <pc:docMk/>
            <pc:sldMk cId="3531824530" sldId="605"/>
            <ac:grpSpMk id="6" creationId="{2464913C-C7CF-4B48-BD10-88FBD2C84883}"/>
          </ac:grpSpMkLst>
        </pc:grpChg>
        <pc:grpChg chg="add del mod">
          <ac:chgData name="Alberto Ruaro" userId="4c77734b43d3961f" providerId="LiveId" clId="{02E3355B-3BE4-4792-9C1D-D1CECDFF3B59}" dt="2022-09-11T12:54:37.442" v="1090" actId="478"/>
          <ac:grpSpMkLst>
            <pc:docMk/>
            <pc:sldMk cId="3531824530" sldId="605"/>
            <ac:grpSpMk id="9" creationId="{1251012C-034D-DEE4-1F00-8980039C368F}"/>
          </ac:grpSpMkLst>
        </pc:grpChg>
        <pc:grpChg chg="mod">
          <ac:chgData name="Alberto Ruaro" userId="4c77734b43d3961f" providerId="LiveId" clId="{02E3355B-3BE4-4792-9C1D-D1CECDFF3B59}" dt="2022-09-11T13:15:06.162" v="1898" actId="1038"/>
          <ac:grpSpMkLst>
            <pc:docMk/>
            <pc:sldMk cId="3531824530" sldId="605"/>
            <ac:grpSpMk id="11" creationId="{A7D6C863-AB40-4E61-AE49-7ABC900C41E7}"/>
          </ac:grpSpMkLst>
        </pc:grpChg>
        <pc:grpChg chg="mod">
          <ac:chgData name="Alberto Ruaro" userId="4c77734b43d3961f" providerId="LiveId" clId="{02E3355B-3BE4-4792-9C1D-D1CECDFF3B59}" dt="2022-09-11T13:15:06.162" v="1898" actId="1038"/>
          <ac:grpSpMkLst>
            <pc:docMk/>
            <pc:sldMk cId="3531824530" sldId="605"/>
            <ac:grpSpMk id="12" creationId="{D671BFB2-5713-42A0-8475-374DAC43C8E2}"/>
          </ac:grpSpMkLst>
        </pc:grpChg>
        <pc:grpChg chg="del mod">
          <ac:chgData name="Alberto Ruaro" userId="4c77734b43d3961f" providerId="LiveId" clId="{02E3355B-3BE4-4792-9C1D-D1CECDFF3B59}" dt="2022-09-11T13:10:43.657" v="1781" actId="478"/>
          <ac:grpSpMkLst>
            <pc:docMk/>
            <pc:sldMk cId="3531824530" sldId="605"/>
            <ac:grpSpMk id="13" creationId="{B6C44FB6-D683-409A-9136-7171EEF263F1}"/>
          </ac:grpSpMkLst>
        </pc:grpChg>
        <pc:grpChg chg="add del mod">
          <ac:chgData name="Alberto Ruaro" userId="4c77734b43d3961f" providerId="LiveId" clId="{02E3355B-3BE4-4792-9C1D-D1CECDFF3B59}" dt="2022-09-11T12:54:37.442" v="1090" actId="478"/>
          <ac:grpSpMkLst>
            <pc:docMk/>
            <pc:sldMk cId="3531824530" sldId="605"/>
            <ac:grpSpMk id="16" creationId="{450A555D-FD60-AA70-B802-71AA7752E8AD}"/>
          </ac:grpSpMkLst>
        </pc:grpChg>
        <pc:grpChg chg="add del mod">
          <ac:chgData name="Alberto Ruaro" userId="4c77734b43d3961f" providerId="LiveId" clId="{02E3355B-3BE4-4792-9C1D-D1CECDFF3B59}" dt="2022-09-11T13:02:26.973" v="1346" actId="478"/>
          <ac:grpSpMkLst>
            <pc:docMk/>
            <pc:sldMk cId="3531824530" sldId="605"/>
            <ac:grpSpMk id="21" creationId="{EC78F1AA-A446-625A-0114-6C3C556AA73C}"/>
          </ac:grpSpMkLst>
        </pc:grpChg>
        <pc:grpChg chg="add del mod">
          <ac:chgData name="Alberto Ruaro" userId="4c77734b43d3961f" providerId="LiveId" clId="{02E3355B-3BE4-4792-9C1D-D1CECDFF3B59}" dt="2022-09-11T12:58:52.660" v="1181" actId="478"/>
          <ac:grpSpMkLst>
            <pc:docMk/>
            <pc:sldMk cId="3531824530" sldId="605"/>
            <ac:grpSpMk id="24" creationId="{41717976-FF99-B0BC-EF8A-60E0D1934F44}"/>
          </ac:grpSpMkLst>
        </pc:grpChg>
        <pc:grpChg chg="add del mod">
          <ac:chgData name="Alberto Ruaro" userId="4c77734b43d3961f" providerId="LiveId" clId="{02E3355B-3BE4-4792-9C1D-D1CECDFF3B59}" dt="2022-09-11T13:05:10.312" v="1570" actId="478"/>
          <ac:grpSpMkLst>
            <pc:docMk/>
            <pc:sldMk cId="3531824530" sldId="605"/>
            <ac:grpSpMk id="28" creationId="{94CEBF3C-40DB-0734-7594-245001F4B079}"/>
          </ac:grpSpMkLst>
        </pc:grpChg>
        <pc:grpChg chg="mod">
          <ac:chgData name="Alberto Ruaro" userId="4c77734b43d3961f" providerId="LiveId" clId="{02E3355B-3BE4-4792-9C1D-D1CECDFF3B59}" dt="2022-09-11T13:14:05.742" v="1854" actId="1076"/>
          <ac:grpSpMkLst>
            <pc:docMk/>
            <pc:sldMk cId="3531824530" sldId="605"/>
            <ac:grpSpMk id="29" creationId="{B33BBE9F-502A-47C0-9133-8A397F62A261}"/>
          </ac:grpSpMkLst>
        </pc:grpChg>
        <pc:grpChg chg="add del mod">
          <ac:chgData name="Alberto Ruaro" userId="4c77734b43d3961f" providerId="LiveId" clId="{02E3355B-3BE4-4792-9C1D-D1CECDFF3B59}" dt="2022-09-11T12:58:50.407" v="1179" actId="478"/>
          <ac:grpSpMkLst>
            <pc:docMk/>
            <pc:sldMk cId="3531824530" sldId="605"/>
            <ac:grpSpMk id="34" creationId="{3BDBA608-DC9D-8D6F-C3DF-9035E42224B4}"/>
          </ac:grpSpMkLst>
        </pc:grpChg>
        <pc:grpChg chg="mod">
          <ac:chgData name="Alberto Ruaro" userId="4c77734b43d3961f" providerId="LiveId" clId="{02E3355B-3BE4-4792-9C1D-D1CECDFF3B59}" dt="2022-09-11T13:08:52.203" v="1743" actId="1076"/>
          <ac:grpSpMkLst>
            <pc:docMk/>
            <pc:sldMk cId="3531824530" sldId="605"/>
            <ac:grpSpMk id="35" creationId="{1D961BB0-3450-43E8-BBB8-C744A409D940}"/>
          </ac:grpSpMkLst>
        </pc:grpChg>
        <pc:grpChg chg="mod">
          <ac:chgData name="Alberto Ruaro" userId="4c77734b43d3961f" providerId="LiveId" clId="{02E3355B-3BE4-4792-9C1D-D1CECDFF3B59}" dt="2022-09-11T13:12:33.729" v="1826" actId="1076"/>
          <ac:grpSpMkLst>
            <pc:docMk/>
            <pc:sldMk cId="3531824530" sldId="605"/>
            <ac:grpSpMk id="38" creationId="{E8F53670-E040-4272-B648-02FEF6DFCF95}"/>
          </ac:grpSpMkLst>
        </pc:grpChg>
        <pc:grpChg chg="add del mod">
          <ac:chgData name="Alberto Ruaro" userId="4c77734b43d3961f" providerId="LiveId" clId="{02E3355B-3BE4-4792-9C1D-D1CECDFF3B59}" dt="2022-09-11T12:57:18.596" v="1160" actId="478"/>
          <ac:grpSpMkLst>
            <pc:docMk/>
            <pc:sldMk cId="3531824530" sldId="605"/>
            <ac:grpSpMk id="45" creationId="{EC87C519-7E99-1972-6EFA-70F07D73C2F4}"/>
          </ac:grpSpMkLst>
        </pc:grpChg>
        <pc:grpChg chg="del mod">
          <ac:chgData name="Alberto Ruaro" userId="4c77734b43d3961f" providerId="LiveId" clId="{02E3355B-3BE4-4792-9C1D-D1CECDFF3B59}" dt="2022-09-11T12:57:50.178" v="1167" actId="478"/>
          <ac:grpSpMkLst>
            <pc:docMk/>
            <pc:sldMk cId="3531824530" sldId="605"/>
            <ac:grpSpMk id="46" creationId="{ED440CDB-52AA-4715-AA6B-1D63C4D9CD11}"/>
          </ac:grpSpMkLst>
        </pc:grpChg>
        <pc:grpChg chg="add mod">
          <ac:chgData name="Alberto Ruaro" userId="4c77734b43d3961f" providerId="LiveId" clId="{02E3355B-3BE4-4792-9C1D-D1CECDFF3B59}" dt="2022-09-11T13:13:25.490" v="1837" actId="1076"/>
          <ac:grpSpMkLst>
            <pc:docMk/>
            <pc:sldMk cId="3531824530" sldId="605"/>
            <ac:grpSpMk id="52" creationId="{5B038257-4E8B-C6E7-4B5F-F6A6B3416192}"/>
          </ac:grpSpMkLst>
        </pc:grpChg>
        <pc:grpChg chg="del mod">
          <ac:chgData name="Alberto Ruaro" userId="4c77734b43d3961f" providerId="LiveId" clId="{02E3355B-3BE4-4792-9C1D-D1CECDFF3B59}" dt="2022-09-11T13:04:16.942" v="1556" actId="478"/>
          <ac:grpSpMkLst>
            <pc:docMk/>
            <pc:sldMk cId="3531824530" sldId="605"/>
            <ac:grpSpMk id="57" creationId="{5FEA5877-2FF0-4D52-9DA4-43658C19DF9C}"/>
          </ac:grpSpMkLst>
        </pc:grpChg>
        <pc:grpChg chg="del mod">
          <ac:chgData name="Alberto Ruaro" userId="4c77734b43d3961f" providerId="LiveId" clId="{02E3355B-3BE4-4792-9C1D-D1CECDFF3B59}" dt="2022-09-11T12:58:51.667" v="1180" actId="478"/>
          <ac:grpSpMkLst>
            <pc:docMk/>
            <pc:sldMk cId="3531824530" sldId="605"/>
            <ac:grpSpMk id="61" creationId="{102AB513-8CEC-4B9C-A0BD-9948D7A62A96}"/>
          </ac:grpSpMkLst>
        </pc:grpChg>
        <pc:grpChg chg="del mod">
          <ac:chgData name="Alberto Ruaro" userId="4c77734b43d3961f" providerId="LiveId" clId="{02E3355B-3BE4-4792-9C1D-D1CECDFF3B59}" dt="2022-09-11T12:58:53.398" v="1182" actId="478"/>
          <ac:grpSpMkLst>
            <pc:docMk/>
            <pc:sldMk cId="3531824530" sldId="605"/>
            <ac:grpSpMk id="65" creationId="{B9E964F1-ABBD-4CAF-81F0-648B70CD80FA}"/>
          </ac:grpSpMkLst>
        </pc:grpChg>
        <pc:grpChg chg="add mod">
          <ac:chgData name="Alberto Ruaro" userId="4c77734b43d3961f" providerId="LiveId" clId="{02E3355B-3BE4-4792-9C1D-D1CECDFF3B59}" dt="2022-09-11T13:08:36.492" v="1737" actId="1035"/>
          <ac:grpSpMkLst>
            <pc:docMk/>
            <pc:sldMk cId="3531824530" sldId="605"/>
            <ac:grpSpMk id="86" creationId="{AC0EC2F5-9312-FFA6-A5AE-F6D129060E30}"/>
          </ac:grpSpMkLst>
        </pc:grpChg>
        <pc:grpChg chg="add mod">
          <ac:chgData name="Alberto Ruaro" userId="4c77734b43d3961f" providerId="LiveId" clId="{02E3355B-3BE4-4792-9C1D-D1CECDFF3B59}" dt="2022-09-11T13:14:27.821" v="1861" actId="1076"/>
          <ac:grpSpMkLst>
            <pc:docMk/>
            <pc:sldMk cId="3531824530" sldId="605"/>
            <ac:grpSpMk id="90" creationId="{DDCD60BE-6C2D-CFB6-2D58-DCCBBE7BEE1F}"/>
          </ac:grpSpMkLst>
        </pc:grpChg>
        <pc:cxnChg chg="mod">
          <ac:chgData name="Alberto Ruaro" userId="4c77734b43d3961f" providerId="LiveId" clId="{02E3355B-3BE4-4792-9C1D-D1CECDFF3B59}" dt="2022-09-11T13:15:11.221" v="1899" actId="14100"/>
          <ac:cxnSpMkLst>
            <pc:docMk/>
            <pc:sldMk cId="3531824530" sldId="605"/>
            <ac:cxnSpMk id="10" creationId="{00000000-0000-0000-0000-000000000000}"/>
          </ac:cxnSpMkLst>
        </pc:cxnChg>
        <pc:cxnChg chg="mod">
          <ac:chgData name="Alberto Ruaro" userId="4c77734b43d3961f" providerId="LiveId" clId="{02E3355B-3BE4-4792-9C1D-D1CECDFF3B59}" dt="2022-09-11T13:10:24.380" v="1778" actId="1076"/>
          <ac:cxnSpMkLst>
            <pc:docMk/>
            <pc:sldMk cId="3531824530" sldId="605"/>
            <ac:cxnSpMk id="49" creationId="{00000000-0000-0000-0000-000000000000}"/>
          </ac:cxnSpMkLst>
        </pc:cxnChg>
        <pc:cxnChg chg="mod">
          <ac:chgData name="Alberto Ruaro" userId="4c77734b43d3961f" providerId="LiveId" clId="{02E3355B-3BE4-4792-9C1D-D1CECDFF3B59}" dt="2022-09-11T12:52:01.967" v="1023" actId="1076"/>
          <ac:cxnSpMkLst>
            <pc:docMk/>
            <pc:sldMk cId="3531824530" sldId="605"/>
            <ac:cxnSpMk id="51" creationId="{00000000-0000-0000-0000-000000000000}"/>
          </ac:cxnSpMkLst>
        </pc:cxnChg>
        <pc:cxnChg chg="add mod">
          <ac:chgData name="Alberto Ruaro" userId="4c77734b43d3961f" providerId="LiveId" clId="{02E3355B-3BE4-4792-9C1D-D1CECDFF3B59}" dt="2022-09-11T13:12:37.912" v="1827" actId="1076"/>
          <ac:cxnSpMkLst>
            <pc:docMk/>
            <pc:sldMk cId="3531824530" sldId="605"/>
            <ac:cxnSpMk id="94" creationId="{71C99DFF-9DD4-967E-0D64-85B3FC7DE0A5}"/>
          </ac:cxnSpMkLst>
        </pc:cxnChg>
        <pc:cxnChg chg="add del mod">
          <ac:chgData name="Alberto Ruaro" userId="4c77734b43d3961f" providerId="LiveId" clId="{02E3355B-3BE4-4792-9C1D-D1CECDFF3B59}" dt="2022-09-11T13:08:18.964" v="1703"/>
          <ac:cxnSpMkLst>
            <pc:docMk/>
            <pc:sldMk cId="3531824530" sldId="605"/>
            <ac:cxnSpMk id="101" creationId="{9863B588-974E-B414-EF7E-A5CF6DB3E28F}"/>
          </ac:cxnSpMkLst>
        </pc:cxnChg>
        <pc:cxnChg chg="add mod">
          <ac:chgData name="Alberto Ruaro" userId="4c77734b43d3961f" providerId="LiveId" clId="{02E3355B-3BE4-4792-9C1D-D1CECDFF3B59}" dt="2022-09-11T13:13:25.490" v="1837" actId="1076"/>
          <ac:cxnSpMkLst>
            <pc:docMk/>
            <pc:sldMk cId="3531824530" sldId="605"/>
            <ac:cxnSpMk id="103" creationId="{23120BD4-896B-8048-CEB1-158DB0C8D2E5}"/>
          </ac:cxnSpMkLst>
        </pc:cxnChg>
        <pc:cxnChg chg="add mod">
          <ac:chgData name="Alberto Ruaro" userId="4c77734b43d3961f" providerId="LiveId" clId="{02E3355B-3BE4-4792-9C1D-D1CECDFF3B59}" dt="2022-09-11T13:11:30.664" v="1813" actId="14100"/>
          <ac:cxnSpMkLst>
            <pc:docMk/>
            <pc:sldMk cId="3531824530" sldId="605"/>
            <ac:cxnSpMk id="105" creationId="{AF5C850A-F840-836D-2C3F-2409FCF5F26A}"/>
          </ac:cxnSpMkLst>
        </pc:cxnChg>
        <pc:cxnChg chg="add mod">
          <ac:chgData name="Alberto Ruaro" userId="4c77734b43d3961f" providerId="LiveId" clId="{02E3355B-3BE4-4792-9C1D-D1CECDFF3B59}" dt="2022-09-11T13:11:28.247" v="1812" actId="14100"/>
          <ac:cxnSpMkLst>
            <pc:docMk/>
            <pc:sldMk cId="3531824530" sldId="605"/>
            <ac:cxnSpMk id="110" creationId="{DF25DC16-A36A-B9C2-4CCE-7B82DC8F3935}"/>
          </ac:cxnSpMkLst>
        </pc:cxnChg>
        <pc:cxnChg chg="add mod">
          <ac:chgData name="Alberto Ruaro" userId="4c77734b43d3961f" providerId="LiveId" clId="{02E3355B-3BE4-4792-9C1D-D1CECDFF3B59}" dt="2022-09-11T13:11:54.356" v="1818" actId="14100"/>
          <ac:cxnSpMkLst>
            <pc:docMk/>
            <pc:sldMk cId="3531824530" sldId="605"/>
            <ac:cxnSpMk id="117" creationId="{8D653E4B-B21A-19A1-EB26-F26B43457F70}"/>
          </ac:cxnSpMkLst>
        </pc:cxnChg>
        <pc:cxnChg chg="add mod">
          <ac:chgData name="Alberto Ruaro" userId="4c77734b43d3961f" providerId="LiveId" clId="{02E3355B-3BE4-4792-9C1D-D1CECDFF3B59}" dt="2022-09-11T13:12:59.849" v="1831" actId="14100"/>
          <ac:cxnSpMkLst>
            <pc:docMk/>
            <pc:sldMk cId="3531824530" sldId="605"/>
            <ac:cxnSpMk id="123" creationId="{7ABA0A35-1EC2-315C-51C1-C7BE45CE3A31}"/>
          </ac:cxnSpMkLst>
        </pc:cxnChg>
        <pc:cxnChg chg="add mod">
          <ac:chgData name="Alberto Ruaro" userId="4c77734b43d3961f" providerId="LiveId" clId="{02E3355B-3BE4-4792-9C1D-D1CECDFF3B59}" dt="2022-09-11T13:13:10.622" v="1834" actId="14100"/>
          <ac:cxnSpMkLst>
            <pc:docMk/>
            <pc:sldMk cId="3531824530" sldId="605"/>
            <ac:cxnSpMk id="126" creationId="{7B43167E-8BEC-8091-CCEC-F1D725D37951}"/>
          </ac:cxnSpMkLst>
        </pc:cxnChg>
        <pc:cxnChg chg="add del mod">
          <ac:chgData name="Alberto Ruaro" userId="4c77734b43d3961f" providerId="LiveId" clId="{02E3355B-3BE4-4792-9C1D-D1CECDFF3B59}" dt="2022-09-11T13:14:17.073" v="1857"/>
          <ac:cxnSpMkLst>
            <pc:docMk/>
            <pc:sldMk cId="3531824530" sldId="605"/>
            <ac:cxnSpMk id="131" creationId="{5BCB3E90-4B34-2553-E449-003BC80A5F75}"/>
          </ac:cxnSpMkLst>
        </pc:cxnChg>
        <pc:cxnChg chg="add mod">
          <ac:chgData name="Alberto Ruaro" userId="4c77734b43d3961f" providerId="LiveId" clId="{02E3355B-3BE4-4792-9C1D-D1CECDFF3B59}" dt="2022-09-11T13:14:20.910" v="1858" actId="571"/>
          <ac:cxnSpMkLst>
            <pc:docMk/>
            <pc:sldMk cId="3531824530" sldId="605"/>
            <ac:cxnSpMk id="133" creationId="{970C0E3A-2D01-3122-98F7-E25455DD6AD8}"/>
          </ac:cxnSpMkLst>
        </pc:cxnChg>
        <pc:cxnChg chg="add mod">
          <ac:chgData name="Alberto Ruaro" userId="4c77734b43d3961f" providerId="LiveId" clId="{02E3355B-3BE4-4792-9C1D-D1CECDFF3B59}" dt="2022-09-11T13:14:24.006" v="1859" actId="571"/>
          <ac:cxnSpMkLst>
            <pc:docMk/>
            <pc:sldMk cId="3531824530" sldId="605"/>
            <ac:cxnSpMk id="135" creationId="{22AB43CD-5DBD-FBDE-394B-FBC8196A134B}"/>
          </ac:cxnSpMkLst>
        </pc:cxnChg>
      </pc:sldChg>
      <pc:sldChg chg="add del">
        <pc:chgData name="Alberto Ruaro" userId="4c77734b43d3961f" providerId="LiveId" clId="{02E3355B-3BE4-4792-9C1D-D1CECDFF3B59}" dt="2022-09-11T13:21:53.086" v="1938" actId="47"/>
        <pc:sldMkLst>
          <pc:docMk/>
          <pc:sldMk cId="2559093223" sldId="606"/>
        </pc:sldMkLst>
      </pc:sldChg>
      <pc:sldChg chg="delSp modSp add mod ord delAnim modAnim">
        <pc:chgData name="Alberto Ruaro" userId="4c77734b43d3961f" providerId="LiveId" clId="{02E3355B-3BE4-4792-9C1D-D1CECDFF3B59}" dt="2022-09-11T13:49:43.320" v="2349" actId="113"/>
        <pc:sldMkLst>
          <pc:docMk/>
          <pc:sldMk cId="3065521981" sldId="606"/>
        </pc:sldMkLst>
        <pc:spChg chg="mod">
          <ac:chgData name="Alberto Ruaro" userId="4c77734b43d3961f" providerId="LiveId" clId="{02E3355B-3BE4-4792-9C1D-D1CECDFF3B59}" dt="2022-09-11T13:45:18.646" v="2168"/>
          <ac:spMkLst>
            <pc:docMk/>
            <pc:sldMk cId="3065521981" sldId="606"/>
            <ac:spMk id="2" creationId="{ECE0FB50-71D2-4CD5-84B2-9E3FD3B59298}"/>
          </ac:spMkLst>
        </pc:spChg>
        <pc:spChg chg="mod">
          <ac:chgData name="Alberto Ruaro" userId="4c77734b43d3961f" providerId="LiveId" clId="{02E3355B-3BE4-4792-9C1D-D1CECDFF3B59}" dt="2022-09-11T13:48:06.865" v="2301" actId="1076"/>
          <ac:spMkLst>
            <pc:docMk/>
            <pc:sldMk cId="3065521981" sldId="606"/>
            <ac:spMk id="56" creationId="{DB51EBAE-F4B5-4926-B0CA-BC9552974F11}"/>
          </ac:spMkLst>
        </pc:spChg>
        <pc:spChg chg="mod">
          <ac:chgData name="Alberto Ruaro" userId="4c77734b43d3961f" providerId="LiveId" clId="{02E3355B-3BE4-4792-9C1D-D1CECDFF3B59}" dt="2022-09-11T13:48:22.791" v="2316" actId="1076"/>
          <ac:spMkLst>
            <pc:docMk/>
            <pc:sldMk cId="3065521981" sldId="606"/>
            <ac:spMk id="60" creationId="{8EA959C5-007A-40F6-BC11-E2DA73363979}"/>
          </ac:spMkLst>
        </pc:spChg>
        <pc:spChg chg="del">
          <ac:chgData name="Alberto Ruaro" userId="4c77734b43d3961f" providerId="LiveId" clId="{02E3355B-3BE4-4792-9C1D-D1CECDFF3B59}" dt="2022-09-11T13:41:55.124" v="2107" actId="478"/>
          <ac:spMkLst>
            <pc:docMk/>
            <pc:sldMk cId="3065521981" sldId="606"/>
            <ac:spMk id="64" creationId="{4A9FB694-2638-437A-BB70-1CC9653E9417}"/>
          </ac:spMkLst>
        </pc:spChg>
        <pc:spChg chg="mod">
          <ac:chgData name="Alberto Ruaro" userId="4c77734b43d3961f" providerId="LiveId" clId="{02E3355B-3BE4-4792-9C1D-D1CECDFF3B59}" dt="2022-09-11T13:49:43.320" v="2349" actId="113"/>
          <ac:spMkLst>
            <pc:docMk/>
            <pc:sldMk cId="3065521981" sldId="606"/>
            <ac:spMk id="68" creationId="{9979B21A-CF2D-4329-8776-F40B45315384}"/>
          </ac:spMkLst>
        </pc:spChg>
        <pc:grpChg chg="del">
          <ac:chgData name="Alberto Ruaro" userId="4c77734b43d3961f" providerId="LiveId" clId="{02E3355B-3BE4-4792-9C1D-D1CECDFF3B59}" dt="2022-09-11T13:41:55.124" v="2107" actId="478"/>
          <ac:grpSpMkLst>
            <pc:docMk/>
            <pc:sldMk cId="3065521981" sldId="606"/>
            <ac:grpSpMk id="29" creationId="{B33BBE9F-502A-47C0-9133-8A397F62A261}"/>
          </ac:grpSpMkLst>
        </pc:grpChg>
        <pc:grpChg chg="mod">
          <ac:chgData name="Alberto Ruaro" userId="4c77734b43d3961f" providerId="LiveId" clId="{02E3355B-3BE4-4792-9C1D-D1CECDFF3B59}" dt="2022-09-11T13:42:22.905" v="2114" actId="1076"/>
          <ac:grpSpMkLst>
            <pc:docMk/>
            <pc:sldMk cId="3065521981" sldId="606"/>
            <ac:grpSpMk id="38" creationId="{E8F53670-E040-4272-B648-02FEF6DFCF95}"/>
          </ac:grpSpMkLst>
        </pc:grpChg>
        <pc:grpChg chg="del">
          <ac:chgData name="Alberto Ruaro" userId="4c77734b43d3961f" providerId="LiveId" clId="{02E3355B-3BE4-4792-9C1D-D1CECDFF3B59}" dt="2022-09-11T13:41:55.124" v="2107" actId="478"/>
          <ac:grpSpMkLst>
            <pc:docMk/>
            <pc:sldMk cId="3065521981" sldId="606"/>
            <ac:grpSpMk id="61" creationId="{102AB513-8CEC-4B9C-A0BD-9948D7A62A96}"/>
          </ac:grpSpMkLst>
        </pc:grpChg>
        <pc:grpChg chg="mod">
          <ac:chgData name="Alberto Ruaro" userId="4c77734b43d3961f" providerId="LiveId" clId="{02E3355B-3BE4-4792-9C1D-D1CECDFF3B59}" dt="2022-09-11T13:42:22.905" v="2114" actId="1076"/>
          <ac:grpSpMkLst>
            <pc:docMk/>
            <pc:sldMk cId="3065521981" sldId="606"/>
            <ac:grpSpMk id="65" creationId="{B9E964F1-ABBD-4CAF-81F0-648B70CD80FA}"/>
          </ac:grpSpMkLst>
        </pc:grpChg>
        <pc:cxnChg chg="mod">
          <ac:chgData name="Alberto Ruaro" userId="4c77734b43d3961f" providerId="LiveId" clId="{02E3355B-3BE4-4792-9C1D-D1CECDFF3B59}" dt="2022-09-11T13:42:13.606" v="2112" actId="14100"/>
          <ac:cxnSpMkLst>
            <pc:docMk/>
            <pc:sldMk cId="3065521981" sldId="606"/>
            <ac:cxnSpMk id="53" creationId="{00000000-0000-0000-0000-000000000000}"/>
          </ac:cxnSpMkLst>
        </pc:cxnChg>
        <pc:cxnChg chg="mod">
          <ac:chgData name="Alberto Ruaro" userId="4c77734b43d3961f" providerId="LiveId" clId="{02E3355B-3BE4-4792-9C1D-D1CECDFF3B59}" dt="2022-09-11T13:42:16.962" v="2113" actId="14100"/>
          <ac:cxnSpMkLst>
            <pc:docMk/>
            <pc:sldMk cId="3065521981" sldId="606"/>
            <ac:cxnSpMk id="54" creationId="{00000000-0000-0000-0000-000000000000}"/>
          </ac:cxnSpMkLst>
        </pc:cxnChg>
      </pc:sldChg>
      <pc:sldChg chg="addSp delSp modSp add del mod ord delAnim modAnim">
        <pc:chgData name="Alberto Ruaro" userId="4c77734b43d3961f" providerId="LiveId" clId="{02E3355B-3BE4-4792-9C1D-D1CECDFF3B59}" dt="2022-09-11T19:08:15.230" v="7128" actId="47"/>
        <pc:sldMkLst>
          <pc:docMk/>
          <pc:sldMk cId="2332952047" sldId="607"/>
        </pc:sldMkLst>
        <pc:spChg chg="mod">
          <ac:chgData name="Alberto Ruaro" userId="4c77734b43d3961f" providerId="LiveId" clId="{02E3355B-3BE4-4792-9C1D-D1CECDFF3B59}" dt="2022-09-11T13:43:52.656" v="2129" actId="571"/>
          <ac:spMkLst>
            <pc:docMk/>
            <pc:sldMk cId="2332952047" sldId="607"/>
            <ac:spMk id="7" creationId="{7380CA8D-8478-09C4-CCFC-4708C2228371}"/>
          </ac:spMkLst>
        </pc:spChg>
        <pc:spChg chg="mod">
          <ac:chgData name="Alberto Ruaro" userId="4c77734b43d3961f" providerId="LiveId" clId="{02E3355B-3BE4-4792-9C1D-D1CECDFF3B59}" dt="2022-09-11T16:53:39.252" v="4296" actId="113"/>
          <ac:spMkLst>
            <pc:docMk/>
            <pc:sldMk cId="2332952047" sldId="607"/>
            <ac:spMk id="9" creationId="{5E9A635F-7872-4C10-A1ED-31BE904AD18A}"/>
          </ac:spMkLst>
        </pc:spChg>
        <pc:spChg chg="mod">
          <ac:chgData name="Alberto Ruaro" userId="4c77734b43d3961f" providerId="LiveId" clId="{02E3355B-3BE4-4792-9C1D-D1CECDFF3B59}" dt="2022-09-11T13:43:52.656" v="2129" actId="571"/>
          <ac:spMkLst>
            <pc:docMk/>
            <pc:sldMk cId="2332952047" sldId="607"/>
            <ac:spMk id="39" creationId="{13058983-339C-E73A-A514-D1887D7C3EBF}"/>
          </ac:spMkLst>
        </pc:spChg>
        <pc:spChg chg="mod">
          <ac:chgData name="Alberto Ruaro" userId="4c77734b43d3961f" providerId="LiveId" clId="{02E3355B-3BE4-4792-9C1D-D1CECDFF3B59}" dt="2022-09-11T13:44:17.225" v="2134" actId="1076"/>
          <ac:spMkLst>
            <pc:docMk/>
            <pc:sldMk cId="2332952047" sldId="607"/>
            <ac:spMk id="52" creationId="{33B5C867-D528-4D3D-9446-C1E41D8840CE}"/>
          </ac:spMkLst>
        </pc:spChg>
        <pc:spChg chg="del">
          <ac:chgData name="Alberto Ruaro" userId="4c77734b43d3961f" providerId="LiveId" clId="{02E3355B-3BE4-4792-9C1D-D1CECDFF3B59}" dt="2022-09-11T13:43:57.196" v="2130" actId="478"/>
          <ac:spMkLst>
            <pc:docMk/>
            <pc:sldMk cId="2332952047" sldId="607"/>
            <ac:spMk id="58" creationId="{BA182195-A459-4997-88E7-461E2218E160}"/>
          </ac:spMkLst>
        </pc:spChg>
        <pc:grpChg chg="add mod">
          <ac:chgData name="Alberto Ruaro" userId="4c77734b43d3961f" providerId="LiveId" clId="{02E3355B-3BE4-4792-9C1D-D1CECDFF3B59}" dt="2022-09-11T13:43:52.656" v="2129" actId="571"/>
          <ac:grpSpMkLst>
            <pc:docMk/>
            <pc:sldMk cId="2332952047" sldId="607"/>
            <ac:grpSpMk id="6" creationId="{9191DA33-69E0-C2E1-EE0F-733F12672B9B}"/>
          </ac:grpSpMkLst>
        </pc:grpChg>
        <pc:grpChg chg="del">
          <ac:chgData name="Alberto Ruaro" userId="4c77734b43d3961f" providerId="LiveId" clId="{02E3355B-3BE4-4792-9C1D-D1CECDFF3B59}" dt="2022-09-11T13:43:57.783" v="2131" actId="478"/>
          <ac:grpSpMkLst>
            <pc:docMk/>
            <pc:sldMk cId="2332952047" sldId="607"/>
            <ac:grpSpMk id="8" creationId="{53C6ECE8-A9FB-48FA-B033-B28182E1D72E}"/>
          </ac:grpSpMkLst>
        </pc:grpChg>
        <pc:grpChg chg="mod">
          <ac:chgData name="Alberto Ruaro" userId="4c77734b43d3961f" providerId="LiveId" clId="{02E3355B-3BE4-4792-9C1D-D1CECDFF3B59}" dt="2022-09-11T13:44:17.225" v="2134" actId="1076"/>
          <ac:grpSpMkLst>
            <pc:docMk/>
            <pc:sldMk cId="2332952047" sldId="607"/>
            <ac:grpSpMk id="13" creationId="{DED96B65-D2FA-4845-8064-893574ABCF12}"/>
          </ac:grpSpMkLst>
        </pc:grpChg>
        <pc:grpChg chg="del">
          <ac:chgData name="Alberto Ruaro" userId="4c77734b43d3961f" providerId="LiveId" clId="{02E3355B-3BE4-4792-9C1D-D1CECDFF3B59}" dt="2022-09-11T13:43:57.196" v="2130" actId="478"/>
          <ac:grpSpMkLst>
            <pc:docMk/>
            <pc:sldMk cId="2332952047" sldId="607"/>
            <ac:grpSpMk id="16" creationId="{CA5C5463-B91D-4208-BC0B-254BD2F03554}"/>
          </ac:grpSpMkLst>
        </pc:grpChg>
        <pc:grpChg chg="del">
          <ac:chgData name="Alberto Ruaro" userId="4c77734b43d3961f" providerId="LiveId" clId="{02E3355B-3BE4-4792-9C1D-D1CECDFF3B59}" dt="2022-09-11T13:43:57.196" v="2130" actId="478"/>
          <ac:grpSpMkLst>
            <pc:docMk/>
            <pc:sldMk cId="2332952047" sldId="607"/>
            <ac:grpSpMk id="26" creationId="{A655FC70-26F1-49F2-808D-37EAC31DA48D}"/>
          </ac:grpSpMkLst>
        </pc:grpChg>
        <pc:grpChg chg="mod">
          <ac:chgData name="Alberto Ruaro" userId="4c77734b43d3961f" providerId="LiveId" clId="{02E3355B-3BE4-4792-9C1D-D1CECDFF3B59}" dt="2022-09-11T13:44:17.225" v="2134" actId="1076"/>
          <ac:grpSpMkLst>
            <pc:docMk/>
            <pc:sldMk cId="2332952047" sldId="607"/>
            <ac:grpSpMk id="29" creationId="{F085A2B7-E2AB-464A-BE11-9AF199FF4BA8}"/>
          </ac:grpSpMkLst>
        </pc:grpChg>
        <pc:cxnChg chg="mod">
          <ac:chgData name="Alberto Ruaro" userId="4c77734b43d3961f" providerId="LiveId" clId="{02E3355B-3BE4-4792-9C1D-D1CECDFF3B59}" dt="2022-09-11T13:44:17.225" v="2134" actId="1076"/>
          <ac:cxnSpMkLst>
            <pc:docMk/>
            <pc:sldMk cId="2332952047" sldId="607"/>
            <ac:cxnSpMk id="51" creationId="{00000000-0000-0000-0000-000000000000}"/>
          </ac:cxnSpMkLst>
        </pc:cxnChg>
      </pc:sldChg>
      <pc:sldChg chg="addSp delSp modSp add mod delAnim modAnim">
        <pc:chgData name="Alberto Ruaro" userId="4c77734b43d3961f" providerId="LiveId" clId="{02E3355B-3BE4-4792-9C1D-D1CECDFF3B59}" dt="2022-09-11T14:12:54.815" v="4187" actId="1037"/>
        <pc:sldMkLst>
          <pc:docMk/>
          <pc:sldMk cId="3516833383" sldId="608"/>
        </pc:sldMkLst>
        <pc:spChg chg="mod">
          <ac:chgData name="Alberto Ruaro" userId="4c77734b43d3961f" providerId="LiveId" clId="{02E3355B-3BE4-4792-9C1D-D1CECDFF3B59}" dt="2022-09-11T14:12:54.815" v="4187" actId="1037"/>
          <ac:spMkLst>
            <pc:docMk/>
            <pc:sldMk cId="3516833383" sldId="608"/>
            <ac:spMk id="3" creationId="{945C0F35-42A5-4361-A05A-E1B316CADBD8}"/>
          </ac:spMkLst>
        </pc:spChg>
        <pc:spChg chg="mod">
          <ac:chgData name="Alberto Ruaro" userId="4c77734b43d3961f" providerId="LiveId" clId="{02E3355B-3BE4-4792-9C1D-D1CECDFF3B59}" dt="2022-09-11T14:12:49.725" v="4183" actId="1038"/>
          <ac:spMkLst>
            <pc:docMk/>
            <pc:sldMk cId="3516833383" sldId="608"/>
            <ac:spMk id="4" creationId="{6CF423D2-B2B9-460C-9A4B-377FB9360FB1}"/>
          </ac:spMkLst>
        </pc:spChg>
        <pc:spChg chg="mod">
          <ac:chgData name="Alberto Ruaro" userId="4c77734b43d3961f" providerId="LiveId" clId="{02E3355B-3BE4-4792-9C1D-D1CECDFF3B59}" dt="2022-09-11T14:12:49.725" v="4183" actId="1038"/>
          <ac:spMkLst>
            <pc:docMk/>
            <pc:sldMk cId="3516833383" sldId="608"/>
            <ac:spMk id="5" creationId="{33F18CA1-1589-4B9F-8C3D-D0561476182A}"/>
          </ac:spMkLst>
        </pc:spChg>
        <pc:spChg chg="mod">
          <ac:chgData name="Alberto Ruaro" userId="4c77734b43d3961f" providerId="LiveId" clId="{02E3355B-3BE4-4792-9C1D-D1CECDFF3B59}" dt="2022-09-11T14:12:49.725" v="4183" actId="1038"/>
          <ac:spMkLst>
            <pc:docMk/>
            <pc:sldMk cId="3516833383" sldId="608"/>
            <ac:spMk id="6" creationId="{270BBD97-3BDE-4648-B87D-80C78973FEB5}"/>
          </ac:spMkLst>
        </pc:spChg>
        <pc:spChg chg="del">
          <ac:chgData name="Alberto Ruaro" userId="4c77734b43d3961f" providerId="LiveId" clId="{02E3355B-3BE4-4792-9C1D-D1CECDFF3B59}" dt="2022-09-11T13:58:29.182" v="3181" actId="478"/>
          <ac:spMkLst>
            <pc:docMk/>
            <pc:sldMk cId="3516833383" sldId="608"/>
            <ac:spMk id="10" creationId="{39D54B2E-DA56-417C-B435-F4C433FCB7DF}"/>
          </ac:spMkLst>
        </pc:spChg>
        <pc:spChg chg="add del mod">
          <ac:chgData name="Alberto Ruaro" userId="4c77734b43d3961f" providerId="LiveId" clId="{02E3355B-3BE4-4792-9C1D-D1CECDFF3B59}" dt="2022-09-11T14:00:46.701" v="3228" actId="478"/>
          <ac:spMkLst>
            <pc:docMk/>
            <pc:sldMk cId="3516833383" sldId="608"/>
            <ac:spMk id="12" creationId="{CF5187CE-57F1-2C05-CC6D-E9D2FFE846DC}"/>
          </ac:spMkLst>
        </pc:spChg>
        <pc:spChg chg="mod">
          <ac:chgData name="Alberto Ruaro" userId="4c77734b43d3961f" providerId="LiveId" clId="{02E3355B-3BE4-4792-9C1D-D1CECDFF3B59}" dt="2022-09-11T14:00:53.777" v="3230"/>
          <ac:spMkLst>
            <pc:docMk/>
            <pc:sldMk cId="3516833383" sldId="608"/>
            <ac:spMk id="17" creationId="{6D4DF9F2-E7E5-DC2B-3744-A59B5D2E8992}"/>
          </ac:spMkLst>
        </pc:spChg>
        <pc:spChg chg="mod">
          <ac:chgData name="Alberto Ruaro" userId="4c77734b43d3961f" providerId="LiveId" clId="{02E3355B-3BE4-4792-9C1D-D1CECDFF3B59}" dt="2022-09-11T14:00:53.777" v="3230"/>
          <ac:spMkLst>
            <pc:docMk/>
            <pc:sldMk cId="3516833383" sldId="608"/>
            <ac:spMk id="18" creationId="{2C6A89BD-739C-BBB8-1917-B615FD37C693}"/>
          </ac:spMkLst>
        </pc:spChg>
        <pc:spChg chg="add del mod">
          <ac:chgData name="Alberto Ruaro" userId="4c77734b43d3961f" providerId="LiveId" clId="{02E3355B-3BE4-4792-9C1D-D1CECDFF3B59}" dt="2022-09-11T14:01:17.133" v="3233" actId="478"/>
          <ac:spMkLst>
            <pc:docMk/>
            <pc:sldMk cId="3516833383" sldId="608"/>
            <ac:spMk id="19" creationId="{8BB084EE-7ABE-8974-4810-296F815EA08A}"/>
          </ac:spMkLst>
        </pc:spChg>
        <pc:spChg chg="mod">
          <ac:chgData name="Alberto Ruaro" userId="4c77734b43d3961f" providerId="LiveId" clId="{02E3355B-3BE4-4792-9C1D-D1CECDFF3B59}" dt="2022-09-11T14:00:53.777" v="3230"/>
          <ac:spMkLst>
            <pc:docMk/>
            <pc:sldMk cId="3516833383" sldId="608"/>
            <ac:spMk id="21" creationId="{57D0606D-1015-D4BC-4E16-672506AE3674}"/>
          </ac:spMkLst>
        </pc:spChg>
        <pc:spChg chg="mod">
          <ac:chgData name="Alberto Ruaro" userId="4c77734b43d3961f" providerId="LiveId" clId="{02E3355B-3BE4-4792-9C1D-D1CECDFF3B59}" dt="2022-09-11T14:00:53.777" v="3230"/>
          <ac:spMkLst>
            <pc:docMk/>
            <pc:sldMk cId="3516833383" sldId="608"/>
            <ac:spMk id="22" creationId="{02F879A8-D8EA-9B0E-B709-6CEC0C283512}"/>
          </ac:spMkLst>
        </pc:spChg>
        <pc:spChg chg="add del mod">
          <ac:chgData name="Alberto Ruaro" userId="4c77734b43d3961f" providerId="LiveId" clId="{02E3355B-3BE4-4792-9C1D-D1CECDFF3B59}" dt="2022-09-11T14:01:17.133" v="3233" actId="478"/>
          <ac:spMkLst>
            <pc:docMk/>
            <pc:sldMk cId="3516833383" sldId="608"/>
            <ac:spMk id="23" creationId="{5779C3D0-1A47-C594-4CCD-0FB787CDFD28}"/>
          </ac:spMkLst>
        </pc:spChg>
        <pc:spChg chg="mod">
          <ac:chgData name="Alberto Ruaro" userId="4c77734b43d3961f" providerId="LiveId" clId="{02E3355B-3BE4-4792-9C1D-D1CECDFF3B59}" dt="2022-09-11T14:01:22.575" v="3234" actId="571"/>
          <ac:spMkLst>
            <pc:docMk/>
            <pc:sldMk cId="3516833383" sldId="608"/>
            <ac:spMk id="25" creationId="{95073C25-9A28-76F3-B02F-1E21A97D0373}"/>
          </ac:spMkLst>
        </pc:spChg>
        <pc:spChg chg="mod">
          <ac:chgData name="Alberto Ruaro" userId="4c77734b43d3961f" providerId="LiveId" clId="{02E3355B-3BE4-4792-9C1D-D1CECDFF3B59}" dt="2022-09-11T14:01:22.575" v="3234" actId="571"/>
          <ac:spMkLst>
            <pc:docMk/>
            <pc:sldMk cId="3516833383" sldId="608"/>
            <ac:spMk id="26" creationId="{883964E8-B08A-F183-E5E4-A522902812A6}"/>
          </ac:spMkLst>
        </pc:spChg>
        <pc:spChg chg="add mod">
          <ac:chgData name="Alberto Ruaro" userId="4c77734b43d3961f" providerId="LiveId" clId="{02E3355B-3BE4-4792-9C1D-D1CECDFF3B59}" dt="2022-09-11T14:12:07.456" v="4165" actId="113"/>
          <ac:spMkLst>
            <pc:docMk/>
            <pc:sldMk cId="3516833383" sldId="608"/>
            <ac:spMk id="27" creationId="{B41929C3-BD6D-2F48-CB90-F8C98321ABB7}"/>
          </ac:spMkLst>
        </pc:spChg>
        <pc:spChg chg="mod">
          <ac:chgData name="Alberto Ruaro" userId="4c77734b43d3961f" providerId="LiveId" clId="{02E3355B-3BE4-4792-9C1D-D1CECDFF3B59}" dt="2022-09-11T14:01:22.575" v="3234" actId="571"/>
          <ac:spMkLst>
            <pc:docMk/>
            <pc:sldMk cId="3516833383" sldId="608"/>
            <ac:spMk id="29" creationId="{3661BC5B-B036-FF18-D6EB-CCB60D3B963B}"/>
          </ac:spMkLst>
        </pc:spChg>
        <pc:spChg chg="mod">
          <ac:chgData name="Alberto Ruaro" userId="4c77734b43d3961f" providerId="LiveId" clId="{02E3355B-3BE4-4792-9C1D-D1CECDFF3B59}" dt="2022-09-11T14:01:22.575" v="3234" actId="571"/>
          <ac:spMkLst>
            <pc:docMk/>
            <pc:sldMk cId="3516833383" sldId="608"/>
            <ac:spMk id="30" creationId="{2937AE4A-EC17-D8C7-58E2-06B1B7ED4E2B}"/>
          </ac:spMkLst>
        </pc:spChg>
        <pc:spChg chg="add mod">
          <ac:chgData name="Alberto Ruaro" userId="4c77734b43d3961f" providerId="LiveId" clId="{02E3355B-3BE4-4792-9C1D-D1CECDFF3B59}" dt="2022-09-11T14:12:04.131" v="4164" actId="113"/>
          <ac:spMkLst>
            <pc:docMk/>
            <pc:sldMk cId="3516833383" sldId="608"/>
            <ac:spMk id="31" creationId="{04CBBF60-D793-BD32-8A13-D74E90157925}"/>
          </ac:spMkLst>
        </pc:spChg>
        <pc:spChg chg="mod">
          <ac:chgData name="Alberto Ruaro" userId="4c77734b43d3961f" providerId="LiveId" clId="{02E3355B-3BE4-4792-9C1D-D1CECDFF3B59}" dt="2022-09-11T14:01:35.768" v="3236"/>
          <ac:spMkLst>
            <pc:docMk/>
            <pc:sldMk cId="3516833383" sldId="608"/>
            <ac:spMk id="33" creationId="{2DB64B39-CD19-5D60-32B5-CCE5E37EF3A9}"/>
          </ac:spMkLst>
        </pc:spChg>
        <pc:spChg chg="del">
          <ac:chgData name="Alberto Ruaro" userId="4c77734b43d3961f" providerId="LiveId" clId="{02E3355B-3BE4-4792-9C1D-D1CECDFF3B59}" dt="2022-09-11T13:58:30.526" v="3183" actId="478"/>
          <ac:spMkLst>
            <pc:docMk/>
            <pc:sldMk cId="3516833383" sldId="608"/>
            <ac:spMk id="34" creationId="{A2D2EF54-614E-4D48-8C61-E6266E993DC7}"/>
          </ac:spMkLst>
        </pc:spChg>
        <pc:spChg chg="mod">
          <ac:chgData name="Alberto Ruaro" userId="4c77734b43d3961f" providerId="LiveId" clId="{02E3355B-3BE4-4792-9C1D-D1CECDFF3B59}" dt="2022-09-11T14:01:35.768" v="3236"/>
          <ac:spMkLst>
            <pc:docMk/>
            <pc:sldMk cId="3516833383" sldId="608"/>
            <ac:spMk id="35" creationId="{57584505-D3F9-4C97-4805-FD9AAC5F68B3}"/>
          </ac:spMkLst>
        </pc:spChg>
        <pc:spChg chg="add mod">
          <ac:chgData name="Alberto Ruaro" userId="4c77734b43d3961f" providerId="LiveId" clId="{02E3355B-3BE4-4792-9C1D-D1CECDFF3B59}" dt="2022-09-11T14:12:20.127" v="4169" actId="14100"/>
          <ac:spMkLst>
            <pc:docMk/>
            <pc:sldMk cId="3516833383" sldId="608"/>
            <ac:spMk id="41" creationId="{C2F7A676-1A35-9516-537C-CE7BE453EA14}"/>
          </ac:spMkLst>
        </pc:spChg>
        <pc:spChg chg="mod">
          <ac:chgData name="Alberto Ruaro" userId="4c77734b43d3961f" providerId="LiveId" clId="{02E3355B-3BE4-4792-9C1D-D1CECDFF3B59}" dt="2022-09-11T14:01:35.768" v="3236"/>
          <ac:spMkLst>
            <pc:docMk/>
            <pc:sldMk cId="3516833383" sldId="608"/>
            <ac:spMk id="43" creationId="{866AF824-567E-FF68-BF91-814C0A3C4151}"/>
          </ac:spMkLst>
        </pc:spChg>
        <pc:spChg chg="mod">
          <ac:chgData name="Alberto Ruaro" userId="4c77734b43d3961f" providerId="LiveId" clId="{02E3355B-3BE4-4792-9C1D-D1CECDFF3B59}" dt="2022-09-11T14:01:35.768" v="3236"/>
          <ac:spMkLst>
            <pc:docMk/>
            <pc:sldMk cId="3516833383" sldId="608"/>
            <ac:spMk id="44" creationId="{44146DF6-70DA-9D3D-AEBB-7641C550CA41}"/>
          </ac:spMkLst>
        </pc:spChg>
        <pc:spChg chg="add mod">
          <ac:chgData name="Alberto Ruaro" userId="4c77734b43d3961f" providerId="LiveId" clId="{02E3355B-3BE4-4792-9C1D-D1CECDFF3B59}" dt="2022-09-11T14:12:13.508" v="4167" actId="113"/>
          <ac:spMkLst>
            <pc:docMk/>
            <pc:sldMk cId="3516833383" sldId="608"/>
            <ac:spMk id="45" creationId="{1808C9E8-F814-7BE3-7BD2-AB7547633AD3}"/>
          </ac:spMkLst>
        </pc:spChg>
        <pc:spChg chg="mod">
          <ac:chgData name="Alberto Ruaro" userId="4c77734b43d3961f" providerId="LiveId" clId="{02E3355B-3BE4-4792-9C1D-D1CECDFF3B59}" dt="2022-09-11T14:01:35.768" v="3236"/>
          <ac:spMkLst>
            <pc:docMk/>
            <pc:sldMk cId="3516833383" sldId="608"/>
            <ac:spMk id="47" creationId="{1B74F479-EE0A-1DFA-8F4F-16E351B98AA7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50" creationId="{E0B5DB9F-F5C4-48C9-86D2-6F9DA49EDC77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52" creationId="{D8D018B7-8B26-4B6F-8E47-FBB0FEF3BD96}"/>
          </ac:spMkLst>
        </pc:spChg>
        <pc:spChg chg="mod">
          <ac:chgData name="Alberto Ruaro" userId="4c77734b43d3961f" providerId="LiveId" clId="{02E3355B-3BE4-4792-9C1D-D1CECDFF3B59}" dt="2022-09-11T14:12:00.297" v="4163" actId="14100"/>
          <ac:spMkLst>
            <pc:docMk/>
            <pc:sldMk cId="3516833383" sldId="608"/>
            <ac:spMk id="53" creationId="{4284C25A-EEF5-41BF-A495-19454A496AC1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56" creationId="{472E8E8D-3F91-4FF1-8280-81126D5EF6A1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57" creationId="{776551F6-1E6E-4917-92DA-B8C9F7A18ADD}"/>
          </ac:spMkLst>
        </pc:spChg>
        <pc:spChg chg="mod">
          <ac:chgData name="Alberto Ruaro" userId="4c77734b43d3961f" providerId="LiveId" clId="{02E3355B-3BE4-4792-9C1D-D1CECDFF3B59}" dt="2022-09-11T14:11:44.817" v="4156" actId="113"/>
          <ac:spMkLst>
            <pc:docMk/>
            <pc:sldMk cId="3516833383" sldId="608"/>
            <ac:spMk id="58" creationId="{3B424755-B066-4643-8417-354388BE664B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59" creationId="{74696CAC-3789-4353-93B7-13AE82E64C84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61" creationId="{B030BF66-18D0-4147-A416-A42BA3721E72}"/>
          </ac:spMkLst>
        </pc:spChg>
        <pc:spChg chg="mod">
          <ac:chgData name="Alberto Ruaro" userId="4c77734b43d3961f" providerId="LiveId" clId="{02E3355B-3BE4-4792-9C1D-D1CECDFF3B59}" dt="2022-09-11T14:01:35.768" v="3236"/>
          <ac:spMkLst>
            <pc:docMk/>
            <pc:sldMk cId="3516833383" sldId="608"/>
            <ac:spMk id="62" creationId="{CCD07E93-7BB8-D799-81C0-913AEF405C51}"/>
          </ac:spMkLst>
        </pc:spChg>
        <pc:spChg chg="add mod">
          <ac:chgData name="Alberto Ruaro" userId="4c77734b43d3961f" providerId="LiveId" clId="{02E3355B-3BE4-4792-9C1D-D1CECDFF3B59}" dt="2022-09-11T14:12:24.772" v="4171" actId="113"/>
          <ac:spMkLst>
            <pc:docMk/>
            <pc:sldMk cId="3516833383" sldId="608"/>
            <ac:spMk id="63" creationId="{FC217395-A341-55C8-BE08-89E66F9CF7FC}"/>
          </ac:spMkLst>
        </pc:spChg>
        <pc:spChg chg="mod">
          <ac:chgData name="Alberto Ruaro" userId="4c77734b43d3961f" providerId="LiveId" clId="{02E3355B-3BE4-4792-9C1D-D1CECDFF3B59}" dt="2022-09-11T14:01:35.768" v="3236"/>
          <ac:spMkLst>
            <pc:docMk/>
            <pc:sldMk cId="3516833383" sldId="608"/>
            <ac:spMk id="65" creationId="{5537E9C8-D27C-CA98-83C8-66C0B390EE06}"/>
          </ac:spMkLst>
        </pc:spChg>
        <pc:spChg chg="mod">
          <ac:chgData name="Alberto Ruaro" userId="4c77734b43d3961f" providerId="LiveId" clId="{02E3355B-3BE4-4792-9C1D-D1CECDFF3B59}" dt="2022-09-11T14:01:35.768" v="3236"/>
          <ac:spMkLst>
            <pc:docMk/>
            <pc:sldMk cId="3516833383" sldId="608"/>
            <ac:spMk id="66" creationId="{9DCA2B36-9528-5053-7D19-2931842BA856}"/>
          </ac:spMkLst>
        </pc:spChg>
        <pc:spChg chg="add mod">
          <ac:chgData name="Alberto Ruaro" userId="4c77734b43d3961f" providerId="LiveId" clId="{02E3355B-3BE4-4792-9C1D-D1CECDFF3B59}" dt="2022-09-11T14:12:23.571" v="4170" actId="113"/>
          <ac:spMkLst>
            <pc:docMk/>
            <pc:sldMk cId="3516833383" sldId="608"/>
            <ac:spMk id="67" creationId="{02F2C69B-7EFE-2CCE-2D70-92E2020E569E}"/>
          </ac:spMkLst>
        </pc:spChg>
        <pc:spChg chg="mod">
          <ac:chgData name="Alberto Ruaro" userId="4c77734b43d3961f" providerId="LiveId" clId="{02E3355B-3BE4-4792-9C1D-D1CECDFF3B59}" dt="2022-09-11T14:05:49.763" v="3739"/>
          <ac:spMkLst>
            <pc:docMk/>
            <pc:sldMk cId="3516833383" sldId="608"/>
            <ac:spMk id="69" creationId="{5F5A1081-BE3C-9549-DC33-24DACE8EC5A6}"/>
          </ac:spMkLst>
        </pc:spChg>
        <pc:spChg chg="mod">
          <ac:chgData name="Alberto Ruaro" userId="4c77734b43d3961f" providerId="LiveId" clId="{02E3355B-3BE4-4792-9C1D-D1CECDFF3B59}" dt="2022-09-11T14:05:49.763" v="3739"/>
          <ac:spMkLst>
            <pc:docMk/>
            <pc:sldMk cId="3516833383" sldId="608"/>
            <ac:spMk id="72" creationId="{54060618-590C-7F8F-209C-6601D36E8A40}"/>
          </ac:spMkLst>
        </pc:spChg>
        <pc:spChg chg="add del mod">
          <ac:chgData name="Alberto Ruaro" userId="4c77734b43d3961f" providerId="LiveId" clId="{02E3355B-3BE4-4792-9C1D-D1CECDFF3B59}" dt="2022-09-11T14:06:39.728" v="3758" actId="478"/>
          <ac:spMkLst>
            <pc:docMk/>
            <pc:sldMk cId="3516833383" sldId="608"/>
            <ac:spMk id="74" creationId="{4EABC69B-2DB2-651B-12C8-A78110D56F57}"/>
          </ac:spMkLst>
        </pc:spChg>
        <pc:spChg chg="mod">
          <ac:chgData name="Alberto Ruaro" userId="4c77734b43d3961f" providerId="LiveId" clId="{02E3355B-3BE4-4792-9C1D-D1CECDFF3B59}" dt="2022-09-11T14:06:07.045" v="3744" actId="571"/>
          <ac:spMkLst>
            <pc:docMk/>
            <pc:sldMk cId="3516833383" sldId="608"/>
            <ac:spMk id="79" creationId="{BA0E1DC7-0FFE-2D5C-1F2F-EDCF6FA2C312}"/>
          </ac:spMkLst>
        </pc:spChg>
        <pc:spChg chg="mod">
          <ac:chgData name="Alberto Ruaro" userId="4c77734b43d3961f" providerId="LiveId" clId="{02E3355B-3BE4-4792-9C1D-D1CECDFF3B59}" dt="2022-09-11T14:06:07.045" v="3744" actId="571"/>
          <ac:spMkLst>
            <pc:docMk/>
            <pc:sldMk cId="3516833383" sldId="608"/>
            <ac:spMk id="80" creationId="{67DD9768-5C06-2C80-9A59-D6BE8FE15AD6}"/>
          </ac:spMkLst>
        </pc:spChg>
        <pc:spChg chg="add mod">
          <ac:chgData name="Alberto Ruaro" userId="4c77734b43d3961f" providerId="LiveId" clId="{02E3355B-3BE4-4792-9C1D-D1CECDFF3B59}" dt="2022-09-11T14:12:27.269" v="4172" actId="113"/>
          <ac:spMkLst>
            <pc:docMk/>
            <pc:sldMk cId="3516833383" sldId="608"/>
            <ac:spMk id="82" creationId="{9857E2F6-B141-99FB-87D8-C0E4866F7B81}"/>
          </ac:spMkLst>
        </pc:spChg>
        <pc:spChg chg="mod">
          <ac:chgData name="Alberto Ruaro" userId="4c77734b43d3961f" providerId="LiveId" clId="{02E3355B-3BE4-4792-9C1D-D1CECDFF3B59}" dt="2022-09-11T14:09:15.299" v="3907"/>
          <ac:spMkLst>
            <pc:docMk/>
            <pc:sldMk cId="3516833383" sldId="608"/>
            <ac:spMk id="84" creationId="{7D983B49-CA99-9B79-0762-E53FE0F02464}"/>
          </ac:spMkLst>
        </pc:spChg>
        <pc:spChg chg="mod">
          <ac:chgData name="Alberto Ruaro" userId="4c77734b43d3961f" providerId="LiveId" clId="{02E3355B-3BE4-4792-9C1D-D1CECDFF3B59}" dt="2022-09-11T14:09:15.299" v="3907"/>
          <ac:spMkLst>
            <pc:docMk/>
            <pc:sldMk cId="3516833383" sldId="608"/>
            <ac:spMk id="85" creationId="{5F871EBC-11D1-0549-2747-A523B1FB22E5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87" creationId="{77385151-8B05-4584-910E-0FB2903B51EE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88" creationId="{5E3FB9C1-A6F3-4FAC-A446-3A1D296FB051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89" creationId="{CC231CA8-A0F6-4F8B-9C59-285F12499B2B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90" creationId="{CFD544C2-7170-417D-8921-9B85E34E8E31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93" creationId="{DEB3C2BC-CA99-42DF-8C67-8D315F932EC0}"/>
          </ac:spMkLst>
        </pc:spChg>
        <pc:spChg chg="mod">
          <ac:chgData name="Alberto Ruaro" userId="4c77734b43d3961f" providerId="LiveId" clId="{02E3355B-3BE4-4792-9C1D-D1CECDFF3B59}" dt="2022-09-11T13:58:38.258" v="3186" actId="790"/>
          <ac:spMkLst>
            <pc:docMk/>
            <pc:sldMk cId="3516833383" sldId="608"/>
            <ac:spMk id="103" creationId="{83BC705B-8CCD-4D4F-BE2B-FF3961A59A08}"/>
          </ac:spMkLst>
        </pc:spChg>
        <pc:grpChg chg="del">
          <ac:chgData name="Alberto Ruaro" userId="4c77734b43d3961f" providerId="LiveId" clId="{02E3355B-3BE4-4792-9C1D-D1CECDFF3B59}" dt="2022-09-11T13:58:30.838" v="3184" actId="478"/>
          <ac:grpSpMkLst>
            <pc:docMk/>
            <pc:sldMk cId="3516833383" sldId="608"/>
            <ac:grpSpMk id="8" creationId="{F35E2FDB-CDC2-4813-9C08-169550C283D1}"/>
          </ac:grpSpMkLst>
        </pc:grpChg>
        <pc:grpChg chg="mod">
          <ac:chgData name="Alberto Ruaro" userId="4c77734b43d3961f" providerId="LiveId" clId="{02E3355B-3BE4-4792-9C1D-D1CECDFF3B59}" dt="2022-09-11T14:00:39.467" v="3226" actId="1076"/>
          <ac:grpSpMkLst>
            <pc:docMk/>
            <pc:sldMk cId="3516833383" sldId="608"/>
            <ac:grpSpMk id="9" creationId="{94B9FDA4-3E7B-49B4-A86E-46AA8F5D788C}"/>
          </ac:grpSpMkLst>
        </pc:grpChg>
        <pc:grpChg chg="add del mod">
          <ac:chgData name="Alberto Ruaro" userId="4c77734b43d3961f" providerId="LiveId" clId="{02E3355B-3BE4-4792-9C1D-D1CECDFF3B59}" dt="2022-09-11T14:01:17.133" v="3233" actId="478"/>
          <ac:grpSpMkLst>
            <pc:docMk/>
            <pc:sldMk cId="3516833383" sldId="608"/>
            <ac:grpSpMk id="13" creationId="{44E4AA99-6A7D-476F-04E8-B6837DE8804B}"/>
          </ac:grpSpMkLst>
        </pc:grpChg>
        <pc:grpChg chg="del">
          <ac:chgData name="Alberto Ruaro" userId="4c77734b43d3961f" providerId="LiveId" clId="{02E3355B-3BE4-4792-9C1D-D1CECDFF3B59}" dt="2022-09-11T13:58:29.524" v="3182" actId="478"/>
          <ac:grpSpMkLst>
            <pc:docMk/>
            <pc:sldMk cId="3516833383" sldId="608"/>
            <ac:grpSpMk id="14" creationId="{EA96883F-8D40-4DC3-AF78-3121AB7CD9CB}"/>
          </ac:grpSpMkLst>
        </pc:grpChg>
        <pc:grpChg chg="add del mod">
          <ac:chgData name="Alberto Ruaro" userId="4c77734b43d3961f" providerId="LiveId" clId="{02E3355B-3BE4-4792-9C1D-D1CECDFF3B59}" dt="2022-09-11T14:01:17.133" v="3233" actId="478"/>
          <ac:grpSpMkLst>
            <pc:docMk/>
            <pc:sldMk cId="3516833383" sldId="608"/>
            <ac:grpSpMk id="20" creationId="{0F0F9952-4005-24A6-25CB-F24276057932}"/>
          </ac:grpSpMkLst>
        </pc:grpChg>
        <pc:grpChg chg="add mod">
          <ac:chgData name="Alberto Ruaro" userId="4c77734b43d3961f" providerId="LiveId" clId="{02E3355B-3BE4-4792-9C1D-D1CECDFF3B59}" dt="2022-09-11T14:03:20.889" v="3407" actId="1076"/>
          <ac:grpSpMkLst>
            <pc:docMk/>
            <pc:sldMk cId="3516833383" sldId="608"/>
            <ac:grpSpMk id="24" creationId="{5CE708F2-2E96-4ACF-B0E4-1A0AAEC7048A}"/>
          </ac:grpSpMkLst>
        </pc:grpChg>
        <pc:grpChg chg="add mod">
          <ac:chgData name="Alberto Ruaro" userId="4c77734b43d3961f" providerId="LiveId" clId="{02E3355B-3BE4-4792-9C1D-D1CECDFF3B59}" dt="2022-09-11T14:03:20.889" v="3407" actId="1076"/>
          <ac:grpSpMkLst>
            <pc:docMk/>
            <pc:sldMk cId="3516833383" sldId="608"/>
            <ac:grpSpMk id="28" creationId="{81AB2A98-A2C3-32E3-D586-3E48484518D7}"/>
          </ac:grpSpMkLst>
        </pc:grpChg>
        <pc:grpChg chg="add mod">
          <ac:chgData name="Alberto Ruaro" userId="4c77734b43d3961f" providerId="LiveId" clId="{02E3355B-3BE4-4792-9C1D-D1CECDFF3B59}" dt="2022-09-11T14:03:28.006" v="3408" actId="1076"/>
          <ac:grpSpMkLst>
            <pc:docMk/>
            <pc:sldMk cId="3516833383" sldId="608"/>
            <ac:grpSpMk id="32" creationId="{226F3200-0AD0-E3F1-5CE4-9ADC91E91B9B}"/>
          </ac:grpSpMkLst>
        </pc:grpChg>
        <pc:grpChg chg="del">
          <ac:chgData name="Alberto Ruaro" userId="4c77734b43d3961f" providerId="LiveId" clId="{02E3355B-3BE4-4792-9C1D-D1CECDFF3B59}" dt="2022-09-11T13:58:31.150" v="3185" actId="478"/>
          <ac:grpSpMkLst>
            <pc:docMk/>
            <pc:sldMk cId="3516833383" sldId="608"/>
            <ac:grpSpMk id="36" creationId="{D795661C-1378-436B-9A68-9BE34435A98C}"/>
          </ac:grpSpMkLst>
        </pc:grpChg>
        <pc:grpChg chg="add mod">
          <ac:chgData name="Alberto Ruaro" userId="4c77734b43d3961f" providerId="LiveId" clId="{02E3355B-3BE4-4792-9C1D-D1CECDFF3B59}" dt="2022-09-11T14:03:28.006" v="3408" actId="1076"/>
          <ac:grpSpMkLst>
            <pc:docMk/>
            <pc:sldMk cId="3516833383" sldId="608"/>
            <ac:grpSpMk id="42" creationId="{EE41753C-38C8-6F17-4891-C7F989532192}"/>
          </ac:grpSpMkLst>
        </pc:grpChg>
        <pc:grpChg chg="add mod">
          <ac:chgData name="Alberto Ruaro" userId="4c77734b43d3961f" providerId="LiveId" clId="{02E3355B-3BE4-4792-9C1D-D1CECDFF3B59}" dt="2022-09-11T14:03:28.006" v="3408" actId="1076"/>
          <ac:grpSpMkLst>
            <pc:docMk/>
            <pc:sldMk cId="3516833383" sldId="608"/>
            <ac:grpSpMk id="46" creationId="{7BC253E5-C31D-C976-87A2-6E0266B16C12}"/>
          </ac:grpSpMkLst>
        </pc:grpChg>
        <pc:grpChg chg="mod">
          <ac:chgData name="Alberto Ruaro" userId="4c77734b43d3961f" providerId="LiveId" clId="{02E3355B-3BE4-4792-9C1D-D1CECDFF3B59}" dt="2022-09-11T14:03:20.889" v="3407" actId="1076"/>
          <ac:grpSpMkLst>
            <pc:docMk/>
            <pc:sldMk cId="3516833383" sldId="608"/>
            <ac:grpSpMk id="49" creationId="{53171086-94BB-4352-952A-5BA2350F36C5}"/>
          </ac:grpSpMkLst>
        </pc:grpChg>
        <pc:grpChg chg="mod">
          <ac:chgData name="Alberto Ruaro" userId="4c77734b43d3961f" providerId="LiveId" clId="{02E3355B-3BE4-4792-9C1D-D1CECDFF3B59}" dt="2022-09-11T14:03:20.889" v="3407" actId="1076"/>
          <ac:grpSpMkLst>
            <pc:docMk/>
            <pc:sldMk cId="3516833383" sldId="608"/>
            <ac:grpSpMk id="55" creationId="{92120727-FB87-4563-A6B8-CCABA647C3D9}"/>
          </ac:grpSpMkLst>
        </pc:grpChg>
        <pc:grpChg chg="add mod">
          <ac:chgData name="Alberto Ruaro" userId="4c77734b43d3961f" providerId="LiveId" clId="{02E3355B-3BE4-4792-9C1D-D1CECDFF3B59}" dt="2022-09-11T14:03:28.006" v="3408" actId="1076"/>
          <ac:grpSpMkLst>
            <pc:docMk/>
            <pc:sldMk cId="3516833383" sldId="608"/>
            <ac:grpSpMk id="64" creationId="{18D88A0B-14B2-2138-32B6-5F25176511CD}"/>
          </ac:grpSpMkLst>
        </pc:grpChg>
        <pc:grpChg chg="add del mod">
          <ac:chgData name="Alberto Ruaro" userId="4c77734b43d3961f" providerId="LiveId" clId="{02E3355B-3BE4-4792-9C1D-D1CECDFF3B59}" dt="2022-09-11T14:05:51.213" v="3742"/>
          <ac:grpSpMkLst>
            <pc:docMk/>
            <pc:sldMk cId="3516833383" sldId="608"/>
            <ac:grpSpMk id="68" creationId="{D3796C12-0F15-A168-AE0A-E347950A7C1D}"/>
          </ac:grpSpMkLst>
        </pc:grpChg>
        <pc:grpChg chg="add del mod">
          <ac:chgData name="Alberto Ruaro" userId="4c77734b43d3961f" providerId="LiveId" clId="{02E3355B-3BE4-4792-9C1D-D1CECDFF3B59}" dt="2022-09-11T14:06:37.730" v="3756" actId="478"/>
          <ac:grpSpMkLst>
            <pc:docMk/>
            <pc:sldMk cId="3516833383" sldId="608"/>
            <ac:grpSpMk id="78" creationId="{FA724B69-8729-4E68-9B6E-D72D50A071B7}"/>
          </ac:grpSpMkLst>
        </pc:grpChg>
        <pc:grpChg chg="add mod">
          <ac:chgData name="Alberto Ruaro" userId="4c77734b43d3961f" providerId="LiveId" clId="{02E3355B-3BE4-4792-9C1D-D1CECDFF3B59}" dt="2022-09-11T14:09:20.020" v="3908" actId="1076"/>
          <ac:grpSpMkLst>
            <pc:docMk/>
            <pc:sldMk cId="3516833383" sldId="608"/>
            <ac:grpSpMk id="83" creationId="{AD0426E8-459C-CD32-CC7F-F8D50DD1A327}"/>
          </ac:grpSpMkLst>
        </pc:grpChg>
        <pc:cxnChg chg="del mod">
          <ac:chgData name="Alberto Ruaro" userId="4c77734b43d3961f" providerId="LiveId" clId="{02E3355B-3BE4-4792-9C1D-D1CECDFF3B59}" dt="2022-09-11T14:00:41.508" v="3227" actId="478"/>
          <ac:cxnSpMkLst>
            <pc:docMk/>
            <pc:sldMk cId="3516833383" sldId="608"/>
            <ac:cxnSpMk id="48" creationId="{0DDE452D-5C55-4757-991A-6BCBB69E657D}"/>
          </ac:cxnSpMkLst>
        </pc:cxnChg>
        <pc:cxnChg chg="mod">
          <ac:chgData name="Alberto Ruaro" userId="4c77734b43d3961f" providerId="LiveId" clId="{02E3355B-3BE4-4792-9C1D-D1CECDFF3B59}" dt="2022-09-11T13:59:40.602" v="3208" actId="14100"/>
          <ac:cxnSpMkLst>
            <pc:docMk/>
            <pc:sldMk cId="3516833383" sldId="608"/>
            <ac:cxnSpMk id="51" creationId="{0DDE452D-5C55-4757-991A-6BCBB69E657D}"/>
          </ac:cxnSpMkLst>
        </pc:cxnChg>
      </pc:sldChg>
      <pc:sldChg chg="addSp delSp add del mod ord">
        <pc:chgData name="Alberto Ruaro" userId="4c77734b43d3961f" providerId="LiveId" clId="{02E3355B-3BE4-4792-9C1D-D1CECDFF3B59}" dt="2022-09-11T19:08:15.230" v="7128" actId="47"/>
        <pc:sldMkLst>
          <pc:docMk/>
          <pc:sldMk cId="3717835347" sldId="609"/>
        </pc:sldMkLst>
        <pc:spChg chg="add del">
          <ac:chgData name="Alberto Ruaro" userId="4c77734b43d3961f" providerId="LiveId" clId="{02E3355B-3BE4-4792-9C1D-D1CECDFF3B59}" dt="2022-09-11T18:30:20.167" v="6243" actId="478"/>
          <ac:spMkLst>
            <pc:docMk/>
            <pc:sldMk cId="3717835347" sldId="609"/>
            <ac:spMk id="15" creationId="{016810FB-1A60-9777-32D2-8BFCCADD6405}"/>
          </ac:spMkLst>
        </pc:spChg>
        <pc:spChg chg="add del">
          <ac:chgData name="Alberto Ruaro" userId="4c77734b43d3961f" providerId="LiveId" clId="{02E3355B-3BE4-4792-9C1D-D1CECDFF3B59}" dt="2022-09-11T18:30:27.611" v="6245" actId="478"/>
          <ac:spMkLst>
            <pc:docMk/>
            <pc:sldMk cId="3717835347" sldId="609"/>
            <ac:spMk id="20" creationId="{92E48F8B-7AAB-351C-4CAC-9802C933237A}"/>
          </ac:spMkLst>
        </pc:spChg>
      </pc:sldChg>
      <pc:sldChg chg="addSp delSp modSp add del mod ord delAnim modAnim">
        <pc:chgData name="Alberto Ruaro" userId="4c77734b43d3961f" providerId="LiveId" clId="{02E3355B-3BE4-4792-9C1D-D1CECDFF3B59}" dt="2022-09-11T18:30:37.646" v="6247" actId="47"/>
        <pc:sldMkLst>
          <pc:docMk/>
          <pc:sldMk cId="2761233525" sldId="610"/>
        </pc:sldMkLst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10" creationId="{EC8191DC-57F2-4BC7-B97E-8DE849DCF5F9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16" creationId="{DEC6CC4B-4F69-465F-B24A-69F9EA8CAB48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17" creationId="{96243E3C-DDA9-45C7-845F-B5BACBF370E1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18" creationId="{95429055-C14A-4C54-841A-0BA2D2CAB094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19" creationId="{C1121588-40E2-4F88-890D-DE4519D052AC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21" creationId="{1803397C-9C6A-4424-BE93-45E6C933E2DA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22" creationId="{9FE596D6-0D72-4EDB-82AD-59B9C278626F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23" creationId="{D203EE8F-D8B1-4698-BE63-DB0308BC2FA9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24" creationId="{72DC95BD-5D73-46DC-9446-12A917691477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26" creationId="{4284A6A0-9C87-425B-B248-AF463F265E81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27" creationId="{6652300A-D13D-4566-8C21-2FE78490F738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31" creationId="{4DB61357-947A-4D8E-B69B-FA2CFE599304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41" creationId="{18F89D15-FB2A-4A29-8E68-7D533BF84328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47" creationId="{18F89D15-FB2A-4A29-8E68-7D533BF84328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50" creationId="{245E46E7-B7A8-4B6B-9AC7-2E232947AF38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57" creationId="{4741DD09-C96D-49C1-BE01-0EDAA59873B2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70" creationId="{63923E61-F231-4B08-B0CC-7914735312E6}"/>
          </ac:spMkLst>
        </pc:spChg>
        <pc:spChg chg="mod">
          <ac:chgData name="Alberto Ruaro" userId="4c77734b43d3961f" providerId="LiveId" clId="{02E3355B-3BE4-4792-9C1D-D1CECDFF3B59}" dt="2022-09-11T17:12:30.095" v="4491" actId="790"/>
          <ac:spMkLst>
            <pc:docMk/>
            <pc:sldMk cId="2761233525" sldId="610"/>
            <ac:spMk id="72" creationId="{8129E2AC-591B-42D5-AED6-1A9606D028A1}"/>
          </ac:spMkLst>
        </pc:spChg>
        <pc:spChg chg="del">
          <ac:chgData name="Alberto Ruaro" userId="4c77734b43d3961f" providerId="LiveId" clId="{02E3355B-3BE4-4792-9C1D-D1CECDFF3B59}" dt="2022-09-11T17:09:03.277" v="4485" actId="478"/>
          <ac:spMkLst>
            <pc:docMk/>
            <pc:sldMk cId="2761233525" sldId="610"/>
            <ac:spMk id="80" creationId="{6568FE48-5DCC-4EEF-B54C-2B901B85F6E8}"/>
          </ac:spMkLst>
        </pc:spChg>
        <pc:spChg chg="del">
          <ac:chgData name="Alberto Ruaro" userId="4c77734b43d3961f" providerId="LiveId" clId="{02E3355B-3BE4-4792-9C1D-D1CECDFF3B59}" dt="2022-09-11T17:09:02.505" v="4484" actId="478"/>
          <ac:spMkLst>
            <pc:docMk/>
            <pc:sldMk cId="2761233525" sldId="610"/>
            <ac:spMk id="82" creationId="{73AD2E36-2EE4-462C-B4FA-69D0ED6B4421}"/>
          </ac:spMkLst>
        </pc:spChg>
        <pc:grpChg chg="del">
          <ac:chgData name="Alberto Ruaro" userId="4c77734b43d3961f" providerId="LiveId" clId="{02E3355B-3BE4-4792-9C1D-D1CECDFF3B59}" dt="2022-09-11T17:09:01.330" v="4483" actId="478"/>
          <ac:grpSpMkLst>
            <pc:docMk/>
            <pc:sldMk cId="2761233525" sldId="610"/>
            <ac:grpSpMk id="78" creationId="{CA806540-CDD4-4842-99CF-D017870A118B}"/>
          </ac:grpSpMkLst>
        </pc:grpChg>
        <pc:picChg chg="add del mod">
          <ac:chgData name="Alberto Ruaro" userId="4c77734b43d3961f" providerId="LiveId" clId="{02E3355B-3BE4-4792-9C1D-D1CECDFF3B59}" dt="2022-09-11T18:30:34.221" v="6246" actId="478"/>
          <ac:picMkLst>
            <pc:docMk/>
            <pc:sldMk cId="2761233525" sldId="610"/>
            <ac:picMk id="6" creationId="{E7DA07EA-8F1F-268E-62E0-4583858647EC}"/>
          </ac:picMkLst>
        </pc:picChg>
      </pc:sldChg>
      <pc:sldChg chg="addSp delSp modSp add mod ord delAnim modAnim">
        <pc:chgData name="Alberto Ruaro" userId="4c77734b43d3961f" providerId="LiveId" clId="{02E3355B-3BE4-4792-9C1D-D1CECDFF3B59}" dt="2022-09-11T19:47:04.130" v="7170" actId="1076"/>
        <pc:sldMkLst>
          <pc:docMk/>
          <pc:sldMk cId="2082010135" sldId="611"/>
        </pc:sldMkLst>
        <pc:spChg chg="add del mod">
          <ac:chgData name="Alberto Ruaro" userId="4c77734b43d3961f" providerId="LiveId" clId="{02E3355B-3BE4-4792-9C1D-D1CECDFF3B59}" dt="2022-09-11T19:47:00.414" v="7169" actId="478"/>
          <ac:spMkLst>
            <pc:docMk/>
            <pc:sldMk cId="2082010135" sldId="611"/>
            <ac:spMk id="3" creationId="{4C30BA76-E12F-82F1-8187-CA1C4DAF5381}"/>
          </ac:spMkLst>
        </pc:spChg>
        <pc:spChg chg="add mod">
          <ac:chgData name="Alberto Ruaro" userId="4c77734b43d3961f" providerId="LiveId" clId="{02E3355B-3BE4-4792-9C1D-D1CECDFF3B59}" dt="2022-09-11T19:47:04.130" v="7170" actId="1076"/>
          <ac:spMkLst>
            <pc:docMk/>
            <pc:sldMk cId="2082010135" sldId="611"/>
            <ac:spMk id="6" creationId="{0C7881B8-7363-50D4-0B93-2B01A8F3D8A9}"/>
          </ac:spMkLst>
        </pc:spChg>
        <pc:spChg chg="mod">
          <ac:chgData name="Alberto Ruaro" userId="4c77734b43d3961f" providerId="LiveId" clId="{02E3355B-3BE4-4792-9C1D-D1CECDFF3B59}" dt="2022-09-11T18:01:35.310" v="4885"/>
          <ac:spMkLst>
            <pc:docMk/>
            <pc:sldMk cId="2082010135" sldId="611"/>
            <ac:spMk id="7" creationId="{1D3D528E-7E65-B0F1-A786-9DAAC26BC549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9" creationId="{5E9A635F-7872-4C10-A1ED-31BE904AD18A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10" creationId="{95DECCB2-50F2-47F9-B7BB-06E4A57E80ED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11" creationId="{D261D4A7-D601-476B-A379-381EC001019A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12" creationId="{86F562B6-352C-4C4A-BB29-2878B4AF52FB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14" creationId="{0A1C4346-7A1E-46B9-A061-F6E199BB9302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15" creationId="{4C6F5DFF-5A01-4F0A-AA3F-B0848F4AAF9E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17" creationId="{840222D2-0939-41C8-9F34-57EF44E5EF39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18" creationId="{DB77DBF1-E081-4C86-960E-5718972ACE80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20" creationId="{E7A381ED-1AC3-4D02-84A1-84551D9E3C65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21" creationId="{7F1B9656-4175-426B-BD92-939267F45F3F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23" creationId="{83C8311D-4BD6-4C65-AC23-BA315D30673B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24" creationId="{13CD5E57-CFDD-4114-A031-FF76A6FFB475}"/>
          </ac:spMkLst>
        </pc:spChg>
        <pc:spChg chg="mod">
          <ac:chgData name="Alberto Ruaro" userId="4c77734b43d3961f" providerId="LiveId" clId="{02E3355B-3BE4-4792-9C1D-D1CECDFF3B59}" dt="2022-09-11T18:09:02.972" v="5198" actId="20577"/>
          <ac:spMkLst>
            <pc:docMk/>
            <pc:sldMk cId="2082010135" sldId="611"/>
            <ac:spMk id="25" creationId="{8536ED0C-C53A-449A-B7A9-355CE31B3E48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27" creationId="{BD8EDBA8-44DA-4F47-BD91-0D9FA8EF95C2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28" creationId="{66315D6A-CF35-4F56-89C1-23BFDB8022A7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31" creationId="{DA4D48A0-37EF-48C0-89A4-1E15501CB0C5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32" creationId="{FF018801-1476-457F-8718-F0B6216C918E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34" creationId="{39CBB5FC-817B-4A9B-A832-35FBD0ACD0F3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35" creationId="{E45CA6E1-C579-4307-BCF3-931317E9C5E3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37" creationId="{859249D5-875E-4DBB-AA92-BADE4BEF2A87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38" creationId="{217AF316-BE5D-4723-B7E7-70ED11F66210}"/>
          </ac:spMkLst>
        </pc:spChg>
        <pc:spChg chg="mod">
          <ac:chgData name="Alberto Ruaro" userId="4c77734b43d3961f" providerId="LiveId" clId="{02E3355B-3BE4-4792-9C1D-D1CECDFF3B59}" dt="2022-09-11T18:01:35.310" v="4885"/>
          <ac:spMkLst>
            <pc:docMk/>
            <pc:sldMk cId="2082010135" sldId="611"/>
            <ac:spMk id="39" creationId="{A1A5E0FF-0054-8EFC-E4EC-FC9A5A168AE5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40" creationId="{A0F1945D-E75A-4A87-BA12-04DA360CE5E9}"/>
          </ac:spMkLst>
        </pc:spChg>
        <pc:spChg chg="add mod">
          <ac:chgData name="Alberto Ruaro" userId="4c77734b43d3961f" providerId="LiveId" clId="{02E3355B-3BE4-4792-9C1D-D1CECDFF3B59}" dt="2022-09-11T19:45:55.697" v="7162" actId="1038"/>
          <ac:spMkLst>
            <pc:docMk/>
            <pc:sldMk cId="2082010135" sldId="611"/>
            <ac:spMk id="41" creationId="{E797CF98-C5EA-4E86-19B4-C7576F73BEBB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42" creationId="{2991303F-1409-412A-9ADB-32E8C064540E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44" creationId="{A2C59BC6-9382-4742-B5E4-272371552542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45" creationId="{5025DC3A-185A-4946-936E-3BDD022D7093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46" creationId="{0E0955A1-9B43-4576-BCC8-A78348F9D9CF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48" creationId="{9CFD267F-3D4B-4C4D-BC76-83AC13CCEBD5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49" creationId="{AFC6264A-CC4F-4B3D-B8BF-455D9A50F3BE}"/>
          </ac:spMkLst>
        </pc:spChg>
        <pc:spChg chg="mod">
          <ac:chgData name="Alberto Ruaro" userId="4c77734b43d3961f" providerId="LiveId" clId="{02E3355B-3BE4-4792-9C1D-D1CECDFF3B59}" dt="2022-09-11T18:03:55.068" v="5153" actId="20577"/>
          <ac:spMkLst>
            <pc:docMk/>
            <pc:sldMk cId="2082010135" sldId="611"/>
            <ac:spMk id="52" creationId="{33B5C867-D528-4D3D-9446-C1E41D8840CE}"/>
          </ac:spMkLst>
        </pc:spChg>
        <pc:spChg chg="mod">
          <ac:chgData name="Alberto Ruaro" userId="4c77734b43d3961f" providerId="LiveId" clId="{02E3355B-3BE4-4792-9C1D-D1CECDFF3B59}" dt="2022-09-11T18:04:00.751" v="5155" actId="20577"/>
          <ac:spMkLst>
            <pc:docMk/>
            <pc:sldMk cId="2082010135" sldId="611"/>
            <ac:spMk id="53" creationId="{477F0252-0AB8-4AB8-AF35-B6D3504ACED4}"/>
          </ac:spMkLst>
        </pc:spChg>
        <pc:spChg chg="add mod">
          <ac:chgData name="Alberto Ruaro" userId="4c77734b43d3961f" providerId="LiveId" clId="{02E3355B-3BE4-4792-9C1D-D1CECDFF3B59}" dt="2022-09-11T18:04:06.140" v="5157" actId="20577"/>
          <ac:spMkLst>
            <pc:docMk/>
            <pc:sldMk cId="2082010135" sldId="611"/>
            <ac:spMk id="54" creationId="{10CCCD2D-110D-8EAB-3A0D-A6EAD80FE682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55" creationId="{C2CE6E75-F929-41B1-AD9B-9C6131B934F6}"/>
          </ac:spMkLst>
        </pc:spChg>
        <pc:spChg chg="del mod">
          <ac:chgData name="Alberto Ruaro" userId="4c77734b43d3961f" providerId="LiveId" clId="{02E3355B-3BE4-4792-9C1D-D1CECDFF3B59}" dt="2022-09-11T18:01:31.303" v="4884" actId="478"/>
          <ac:spMkLst>
            <pc:docMk/>
            <pc:sldMk cId="2082010135" sldId="611"/>
            <ac:spMk id="58" creationId="{BA182195-A459-4997-88E7-461E2218E160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59" creationId="{55078EAB-86F9-4F9E-8A14-F1CDE677E3A7}"/>
          </ac:spMkLst>
        </pc:spChg>
        <pc:spChg chg="mod">
          <ac:chgData name="Alberto Ruaro" userId="4c77734b43d3961f" providerId="LiveId" clId="{02E3355B-3BE4-4792-9C1D-D1CECDFF3B59}" dt="2022-09-11T18:00:45.870" v="4811" actId="790"/>
          <ac:spMkLst>
            <pc:docMk/>
            <pc:sldMk cId="2082010135" sldId="611"/>
            <ac:spMk id="60" creationId="{0B0B6AB7-C6E4-41D3-9EC9-E5E2B95F357A}"/>
          </ac:spMkLst>
        </pc:spChg>
        <pc:spChg chg="del mod">
          <ac:chgData name="Alberto Ruaro" userId="4c77734b43d3961f" providerId="LiveId" clId="{02E3355B-3BE4-4792-9C1D-D1CECDFF3B59}" dt="2022-09-11T18:03:35.117" v="5110" actId="478"/>
          <ac:spMkLst>
            <pc:docMk/>
            <pc:sldMk cId="2082010135" sldId="611"/>
            <ac:spMk id="64" creationId="{ED67C9BE-E273-4419-935B-BAC3B23AD4A7}"/>
          </ac:spMkLst>
        </pc:spChg>
        <pc:spChg chg="del mod">
          <ac:chgData name="Alberto Ruaro" userId="4c77734b43d3961f" providerId="LiveId" clId="{02E3355B-3BE4-4792-9C1D-D1CECDFF3B59}" dt="2022-09-11T18:03:32.432" v="5108" actId="478"/>
          <ac:spMkLst>
            <pc:docMk/>
            <pc:sldMk cId="2082010135" sldId="611"/>
            <ac:spMk id="66" creationId="{814F2D51-CBBF-4F28-AF6D-D52507DED6E5}"/>
          </ac:spMkLst>
        </pc:spChg>
        <pc:spChg chg="mod">
          <ac:chgData name="Alberto Ruaro" userId="4c77734b43d3961f" providerId="LiveId" clId="{02E3355B-3BE4-4792-9C1D-D1CECDFF3B59}" dt="2022-09-11T18:01:11.394" v="4882" actId="1076"/>
          <ac:spMkLst>
            <pc:docMk/>
            <pc:sldMk cId="2082010135" sldId="611"/>
            <ac:spMk id="67" creationId="{AD014D3E-4C12-4B2B-918F-937AE8A18CA6}"/>
          </ac:spMkLst>
        </pc:spChg>
        <pc:spChg chg="mod">
          <ac:chgData name="Alberto Ruaro" userId="4c77734b43d3961f" providerId="LiveId" clId="{02E3355B-3BE4-4792-9C1D-D1CECDFF3B59}" dt="2022-09-11T18:04:37.970" v="5158"/>
          <ac:spMkLst>
            <pc:docMk/>
            <pc:sldMk cId="2082010135" sldId="611"/>
            <ac:spMk id="69" creationId="{E229389E-10A4-6A5F-6ACF-8AE980811541}"/>
          </ac:spMkLst>
        </pc:spChg>
        <pc:spChg chg="mod">
          <ac:chgData name="Alberto Ruaro" userId="4c77734b43d3961f" providerId="LiveId" clId="{02E3355B-3BE4-4792-9C1D-D1CECDFF3B59}" dt="2022-09-11T18:04:37.970" v="5158"/>
          <ac:spMkLst>
            <pc:docMk/>
            <pc:sldMk cId="2082010135" sldId="611"/>
            <ac:spMk id="71" creationId="{CDA1A1A1-A547-4D69-4F23-17871B77EDE2}"/>
          </ac:spMkLst>
        </pc:spChg>
        <pc:spChg chg="mod">
          <ac:chgData name="Alberto Ruaro" userId="4c77734b43d3961f" providerId="LiveId" clId="{02E3355B-3BE4-4792-9C1D-D1CECDFF3B59}" dt="2022-09-11T18:04:37.970" v="5158"/>
          <ac:spMkLst>
            <pc:docMk/>
            <pc:sldMk cId="2082010135" sldId="611"/>
            <ac:spMk id="72" creationId="{767D4800-12E2-F249-3BDF-D59F4AAFC1E5}"/>
          </ac:spMkLst>
        </pc:spChg>
        <pc:grpChg chg="del">
          <ac:chgData name="Alberto Ruaro" userId="4c77734b43d3961f" providerId="LiveId" clId="{02E3355B-3BE4-4792-9C1D-D1CECDFF3B59}" dt="2022-09-11T18:02:06.589" v="4943" actId="478"/>
          <ac:grpSpMkLst>
            <pc:docMk/>
            <pc:sldMk cId="2082010135" sldId="611"/>
            <ac:grpSpMk id="3" creationId="{D7C404A2-9571-4F1C-B04E-D11FAD1ACB89}"/>
          </ac:grpSpMkLst>
        </pc:grpChg>
        <pc:grpChg chg="add del mod">
          <ac:chgData name="Alberto Ruaro" userId="4c77734b43d3961f" providerId="LiveId" clId="{02E3355B-3BE4-4792-9C1D-D1CECDFF3B59}" dt="2022-09-11T18:01:36.028" v="4886"/>
          <ac:grpSpMkLst>
            <pc:docMk/>
            <pc:sldMk cId="2082010135" sldId="611"/>
            <ac:grpSpMk id="6" creationId="{58450E2E-BD6E-DE3B-A6AF-264EBDE81B45}"/>
          </ac:grpSpMkLst>
        </pc:grpChg>
        <pc:grpChg chg="mod">
          <ac:chgData name="Alberto Ruaro" userId="4c77734b43d3961f" providerId="LiveId" clId="{02E3355B-3BE4-4792-9C1D-D1CECDFF3B59}" dt="2022-09-11T19:46:58.847" v="7168" actId="1076"/>
          <ac:grpSpMkLst>
            <pc:docMk/>
            <pc:sldMk cId="2082010135" sldId="611"/>
            <ac:grpSpMk id="22" creationId="{6796A4DE-9386-44B5-92A0-499BE7A9DC59}"/>
          </ac:grpSpMkLst>
        </pc:grpChg>
        <pc:grpChg chg="del">
          <ac:chgData name="Alberto Ruaro" userId="4c77734b43d3961f" providerId="LiveId" clId="{02E3355B-3BE4-4792-9C1D-D1CECDFF3B59}" dt="2022-09-11T18:01:26.409" v="4883" actId="478"/>
          <ac:grpSpMkLst>
            <pc:docMk/>
            <pc:sldMk cId="2082010135" sldId="611"/>
            <ac:grpSpMk id="26" creationId="{A655FC70-26F1-49F2-808D-37EAC31DA48D}"/>
          </ac:grpSpMkLst>
        </pc:grpChg>
        <pc:grpChg chg="del">
          <ac:chgData name="Alberto Ruaro" userId="4c77734b43d3961f" providerId="LiveId" clId="{02E3355B-3BE4-4792-9C1D-D1CECDFF3B59}" dt="2022-09-11T18:06:41.989" v="5173" actId="478"/>
          <ac:grpSpMkLst>
            <pc:docMk/>
            <pc:sldMk cId="2082010135" sldId="611"/>
            <ac:grpSpMk id="30" creationId="{ED0175B9-ED52-4E6A-9647-9F286DA7CAE9}"/>
          </ac:grpSpMkLst>
        </pc:grpChg>
        <pc:grpChg chg="del">
          <ac:chgData name="Alberto Ruaro" userId="4c77734b43d3961f" providerId="LiveId" clId="{02E3355B-3BE4-4792-9C1D-D1CECDFF3B59}" dt="2022-09-11T18:06:42.549" v="5174" actId="478"/>
          <ac:grpSpMkLst>
            <pc:docMk/>
            <pc:sldMk cId="2082010135" sldId="611"/>
            <ac:grpSpMk id="33" creationId="{15642FCB-E2FA-4098-BAE6-15FC43A9A478}"/>
          </ac:grpSpMkLst>
        </pc:grpChg>
        <pc:grpChg chg="del">
          <ac:chgData name="Alberto Ruaro" userId="4c77734b43d3961f" providerId="LiveId" clId="{02E3355B-3BE4-4792-9C1D-D1CECDFF3B59}" dt="2022-09-11T18:06:43.016" v="5175" actId="478"/>
          <ac:grpSpMkLst>
            <pc:docMk/>
            <pc:sldMk cId="2082010135" sldId="611"/>
            <ac:grpSpMk id="36" creationId="{B1ED9255-14EB-48E1-9121-98C45876AD91}"/>
          </ac:grpSpMkLst>
        </pc:grpChg>
        <pc:grpChg chg="del">
          <ac:chgData name="Alberto Ruaro" userId="4c77734b43d3961f" providerId="LiveId" clId="{02E3355B-3BE4-4792-9C1D-D1CECDFF3B59}" dt="2022-09-11T18:03:30.056" v="5107" actId="478"/>
          <ac:grpSpMkLst>
            <pc:docMk/>
            <pc:sldMk cId="2082010135" sldId="611"/>
            <ac:grpSpMk id="50" creationId="{452F1DBE-D686-4514-8712-6D09089D7E38}"/>
          </ac:grpSpMkLst>
        </pc:grpChg>
        <pc:grpChg chg="add del mod">
          <ac:chgData name="Alberto Ruaro" userId="4c77734b43d3961f" providerId="LiveId" clId="{02E3355B-3BE4-4792-9C1D-D1CECDFF3B59}" dt="2022-09-11T19:46:37.770" v="7163" actId="478"/>
          <ac:grpSpMkLst>
            <pc:docMk/>
            <pc:sldMk cId="2082010135" sldId="611"/>
            <ac:grpSpMk id="68" creationId="{B2D8860B-4CBB-500D-13EA-FB897016E42B}"/>
          </ac:grpSpMkLst>
        </pc:grpChg>
        <pc:picChg chg="add mod">
          <ac:chgData name="Alberto Ruaro" userId="4c77734b43d3961f" providerId="LiveId" clId="{02E3355B-3BE4-4792-9C1D-D1CECDFF3B59}" dt="2022-09-11T18:08:22.783" v="5187" actId="14100"/>
          <ac:picMkLst>
            <pc:docMk/>
            <pc:sldMk cId="2082010135" sldId="611"/>
            <ac:picMk id="75" creationId="{A5BDF8EF-C568-FDB5-B0A9-57BCDCFFED9B}"/>
          </ac:picMkLst>
        </pc:picChg>
        <pc:picChg chg="add mod">
          <ac:chgData name="Alberto Ruaro" userId="4c77734b43d3961f" providerId="LiveId" clId="{02E3355B-3BE4-4792-9C1D-D1CECDFF3B59}" dt="2022-09-11T18:06:11.057" v="5170" actId="1076"/>
          <ac:picMkLst>
            <pc:docMk/>
            <pc:sldMk cId="2082010135" sldId="611"/>
            <ac:picMk id="1026" creationId="{E9E59351-814C-C3F7-C885-BD27336D45BA}"/>
          </ac:picMkLst>
        </pc:picChg>
      </pc:sldChg>
      <pc:sldChg chg="add del ord">
        <pc:chgData name="Alberto Ruaro" userId="4c77734b43d3961f" providerId="LiveId" clId="{02E3355B-3BE4-4792-9C1D-D1CECDFF3B59}" dt="2022-09-11T19:08:15.230" v="7128" actId="47"/>
        <pc:sldMkLst>
          <pc:docMk/>
          <pc:sldMk cId="2349557695" sldId="612"/>
        </pc:sldMkLst>
      </pc:sldChg>
      <pc:sldChg chg="addSp delSp modSp add del mod ord">
        <pc:chgData name="Alberto Ruaro" userId="4c77734b43d3961f" providerId="LiveId" clId="{02E3355B-3BE4-4792-9C1D-D1CECDFF3B59}" dt="2022-09-11T18:11:45.771" v="5225" actId="47"/>
        <pc:sldMkLst>
          <pc:docMk/>
          <pc:sldMk cId="4266494922" sldId="612"/>
        </pc:sldMkLst>
        <pc:spChg chg="mod">
          <ac:chgData name="Alberto Ruaro" userId="4c77734b43d3961f" providerId="LiveId" clId="{02E3355B-3BE4-4792-9C1D-D1CECDFF3B59}" dt="2022-09-11T18:09:45.471" v="5213" actId="1076"/>
          <ac:spMkLst>
            <pc:docMk/>
            <pc:sldMk cId="4266494922" sldId="612"/>
            <ac:spMk id="7" creationId="{770C2E32-C371-4076-B618-BB9361F6A9DD}"/>
          </ac:spMkLst>
        </pc:spChg>
        <pc:spChg chg="add del mod">
          <ac:chgData name="Alberto Ruaro" userId="4c77734b43d3961f" providerId="LiveId" clId="{02E3355B-3BE4-4792-9C1D-D1CECDFF3B59}" dt="2022-09-11T18:11:17.974" v="5222" actId="478"/>
          <ac:spMkLst>
            <pc:docMk/>
            <pc:sldMk cId="4266494922" sldId="612"/>
            <ac:spMk id="11" creationId="{87C737C3-1161-33FD-64C0-C233608854CE}"/>
          </ac:spMkLst>
        </pc:spChg>
        <pc:spChg chg="mod">
          <ac:chgData name="Alberto Ruaro" userId="4c77734b43d3961f" providerId="LiveId" clId="{02E3355B-3BE4-4792-9C1D-D1CECDFF3B59}" dt="2022-09-11T18:09:39.600" v="5212" actId="20577"/>
          <ac:spMkLst>
            <pc:docMk/>
            <pc:sldMk cId="4266494922" sldId="612"/>
            <ac:spMk id="16" creationId="{CCDCB0AB-9149-493A-9ABD-51655FE493FD}"/>
          </ac:spMkLst>
        </pc:spChg>
        <pc:spChg chg="mod">
          <ac:chgData name="Alberto Ruaro" userId="4c77734b43d3961f" providerId="LiveId" clId="{02E3355B-3BE4-4792-9C1D-D1CECDFF3B59}" dt="2022-09-11T18:09:45.471" v="5213" actId="1076"/>
          <ac:spMkLst>
            <pc:docMk/>
            <pc:sldMk cId="4266494922" sldId="612"/>
            <ac:spMk id="20" creationId="{E54F5058-1634-4F16-85AA-2928E4CF78A3}"/>
          </ac:spMkLst>
        </pc:spChg>
        <pc:spChg chg="mod">
          <ac:chgData name="Alberto Ruaro" userId="4c77734b43d3961f" providerId="LiveId" clId="{02E3355B-3BE4-4792-9C1D-D1CECDFF3B59}" dt="2022-09-11T18:09:45.471" v="5213" actId="1076"/>
          <ac:spMkLst>
            <pc:docMk/>
            <pc:sldMk cId="4266494922" sldId="612"/>
            <ac:spMk id="29" creationId="{8309EF0B-6121-3220-DB5C-BB6608252900}"/>
          </ac:spMkLst>
        </pc:spChg>
        <pc:spChg chg="mod">
          <ac:chgData name="Alberto Ruaro" userId="4c77734b43d3961f" providerId="LiveId" clId="{02E3355B-3BE4-4792-9C1D-D1CECDFF3B59}" dt="2022-09-11T18:09:45.471" v="5213" actId="1076"/>
          <ac:spMkLst>
            <pc:docMk/>
            <pc:sldMk cId="4266494922" sldId="612"/>
            <ac:spMk id="36" creationId="{26A36599-EB2B-4E97-A8B7-016C64DC1149}"/>
          </ac:spMkLst>
        </pc:spChg>
        <pc:spChg chg="mod">
          <ac:chgData name="Alberto Ruaro" userId="4c77734b43d3961f" providerId="LiveId" clId="{02E3355B-3BE4-4792-9C1D-D1CECDFF3B59}" dt="2022-09-11T18:09:45.471" v="5213" actId="1076"/>
          <ac:spMkLst>
            <pc:docMk/>
            <pc:sldMk cId="4266494922" sldId="612"/>
            <ac:spMk id="37" creationId="{C9886690-4B8A-4217-AB06-E8BCACC37FB1}"/>
          </ac:spMkLst>
        </pc:spChg>
        <pc:spChg chg="mod">
          <ac:chgData name="Alberto Ruaro" userId="4c77734b43d3961f" providerId="LiveId" clId="{02E3355B-3BE4-4792-9C1D-D1CECDFF3B59}" dt="2022-09-11T18:09:45.471" v="5213" actId="1076"/>
          <ac:spMkLst>
            <pc:docMk/>
            <pc:sldMk cId="4266494922" sldId="612"/>
            <ac:spMk id="45" creationId="{1FA9A91F-D73C-460D-B272-B77C756B545F}"/>
          </ac:spMkLst>
        </pc:spChg>
        <pc:spChg chg="mod">
          <ac:chgData name="Alberto Ruaro" userId="4c77734b43d3961f" providerId="LiveId" clId="{02E3355B-3BE4-4792-9C1D-D1CECDFF3B59}" dt="2022-09-11T18:09:45.471" v="5213" actId="1076"/>
          <ac:spMkLst>
            <pc:docMk/>
            <pc:sldMk cId="4266494922" sldId="612"/>
            <ac:spMk id="48" creationId="{0E74F37F-FA2A-4A37-911C-633CB5C65BC2}"/>
          </ac:spMkLst>
        </pc:spChg>
        <pc:grpChg chg="mod">
          <ac:chgData name="Alberto Ruaro" userId="4c77734b43d3961f" providerId="LiveId" clId="{02E3355B-3BE4-4792-9C1D-D1CECDFF3B59}" dt="2022-09-11T18:09:45.471" v="5213" actId="1076"/>
          <ac:grpSpMkLst>
            <pc:docMk/>
            <pc:sldMk cId="4266494922" sldId="612"/>
            <ac:grpSpMk id="2" creationId="{4EB977B2-6873-4071-A650-184FF2EDDCF4}"/>
          </ac:grpSpMkLst>
        </pc:grpChg>
        <pc:grpChg chg="mod">
          <ac:chgData name="Alberto Ruaro" userId="4c77734b43d3961f" providerId="LiveId" clId="{02E3355B-3BE4-4792-9C1D-D1CECDFF3B59}" dt="2022-09-11T18:09:45.471" v="5213" actId="1076"/>
          <ac:grpSpMkLst>
            <pc:docMk/>
            <pc:sldMk cId="4266494922" sldId="612"/>
            <ac:grpSpMk id="8" creationId="{08166755-E5DC-45FC-8F81-E804E41D97C9}"/>
          </ac:grpSpMkLst>
        </pc:grpChg>
        <pc:grpChg chg="mod">
          <ac:chgData name="Alberto Ruaro" userId="4c77734b43d3961f" providerId="LiveId" clId="{02E3355B-3BE4-4792-9C1D-D1CECDFF3B59}" dt="2022-09-11T18:09:45.471" v="5213" actId="1076"/>
          <ac:grpSpMkLst>
            <pc:docMk/>
            <pc:sldMk cId="4266494922" sldId="612"/>
            <ac:grpSpMk id="9" creationId="{9511ED24-F0D2-4A23-A014-BB5D6D70C826}"/>
          </ac:grpSpMkLst>
        </pc:grpChg>
        <pc:grpChg chg="mod">
          <ac:chgData name="Alberto Ruaro" userId="4c77734b43d3961f" providerId="LiveId" clId="{02E3355B-3BE4-4792-9C1D-D1CECDFF3B59}" dt="2022-09-11T18:09:57.991" v="5216" actId="14100"/>
          <ac:grpSpMkLst>
            <pc:docMk/>
            <pc:sldMk cId="4266494922" sldId="612"/>
            <ac:grpSpMk id="10" creationId="{711F0C29-DAF6-45DD-B7AA-96534F39F49C}"/>
          </ac:grpSpMkLst>
        </pc:grpChg>
        <pc:grpChg chg="mod">
          <ac:chgData name="Alberto Ruaro" userId="4c77734b43d3961f" providerId="LiveId" clId="{02E3355B-3BE4-4792-9C1D-D1CECDFF3B59}" dt="2022-09-11T18:09:45.471" v="5213" actId="1076"/>
          <ac:grpSpMkLst>
            <pc:docMk/>
            <pc:sldMk cId="4266494922" sldId="612"/>
            <ac:grpSpMk id="39" creationId="{109BA97C-D0E5-47DC-B71D-E883F779564E}"/>
          </ac:grpSpMkLst>
        </pc:grpChg>
        <pc:grpChg chg="mod">
          <ac:chgData name="Alberto Ruaro" userId="4c77734b43d3961f" providerId="LiveId" clId="{02E3355B-3BE4-4792-9C1D-D1CECDFF3B59}" dt="2022-09-11T18:09:45.471" v="5213" actId="1076"/>
          <ac:grpSpMkLst>
            <pc:docMk/>
            <pc:sldMk cId="4266494922" sldId="612"/>
            <ac:grpSpMk id="41" creationId="{ADDE1D63-B071-4246-BBDC-A48905CB980B}"/>
          </ac:grpSpMkLst>
        </pc:grpChg>
        <pc:picChg chg="add del mod">
          <ac:chgData name="Alberto Ruaro" userId="4c77734b43d3961f" providerId="LiveId" clId="{02E3355B-3BE4-4792-9C1D-D1CECDFF3B59}" dt="2022-09-11T18:11:17.974" v="5222" actId="478"/>
          <ac:picMkLst>
            <pc:docMk/>
            <pc:sldMk cId="4266494922" sldId="612"/>
            <ac:picMk id="21" creationId="{BA00A868-8A9C-2AEC-293B-2A1EF726A1B6}"/>
          </ac:picMkLst>
        </pc:picChg>
        <pc:picChg chg="mod">
          <ac:chgData name="Alberto Ruaro" userId="4c77734b43d3961f" providerId="LiveId" clId="{02E3355B-3BE4-4792-9C1D-D1CECDFF3B59}" dt="2022-09-11T18:09:45.471" v="5213" actId="1076"/>
          <ac:picMkLst>
            <pc:docMk/>
            <pc:sldMk cId="4266494922" sldId="612"/>
            <ac:picMk id="26" creationId="{0DB25E6A-91A7-D860-5E19-282AA1D62DCF}"/>
          </ac:picMkLst>
        </pc:picChg>
        <pc:picChg chg="mod">
          <ac:chgData name="Alberto Ruaro" userId="4c77734b43d3961f" providerId="LiveId" clId="{02E3355B-3BE4-4792-9C1D-D1CECDFF3B59}" dt="2022-09-11T18:09:45.471" v="5213" actId="1076"/>
          <ac:picMkLst>
            <pc:docMk/>
            <pc:sldMk cId="4266494922" sldId="612"/>
            <ac:picMk id="28" creationId="{AF512B80-BDEA-76E1-34B0-62265AB40678}"/>
          </ac:picMkLst>
        </pc:picChg>
        <pc:cxnChg chg="mod">
          <ac:chgData name="Alberto Ruaro" userId="4c77734b43d3961f" providerId="LiveId" clId="{02E3355B-3BE4-4792-9C1D-D1CECDFF3B59}" dt="2022-09-11T18:09:45.471" v="5213" actId="1076"/>
          <ac:cxnSpMkLst>
            <pc:docMk/>
            <pc:sldMk cId="4266494922" sldId="612"/>
            <ac:cxnSpMk id="34" creationId="{CF4C18E8-CF3C-4136-BA02-F97AFBA52E52}"/>
          </ac:cxnSpMkLst>
        </pc:cxnChg>
        <pc:cxnChg chg="mod">
          <ac:chgData name="Alberto Ruaro" userId="4c77734b43d3961f" providerId="LiveId" clId="{02E3355B-3BE4-4792-9C1D-D1CECDFF3B59}" dt="2022-09-11T18:10:01.751" v="5217" actId="14100"/>
          <ac:cxnSpMkLst>
            <pc:docMk/>
            <pc:sldMk cId="4266494922" sldId="612"/>
            <ac:cxnSpMk id="68" creationId="{0DB6A94D-DD68-4F14-8016-240548871F4D}"/>
          </ac:cxnSpMkLst>
        </pc:cxnChg>
        <pc:cxnChg chg="mod">
          <ac:chgData name="Alberto Ruaro" userId="4c77734b43d3961f" providerId="LiveId" clId="{02E3355B-3BE4-4792-9C1D-D1CECDFF3B59}" dt="2022-09-11T18:11:18.606" v="5223" actId="1076"/>
          <ac:cxnSpMkLst>
            <pc:docMk/>
            <pc:sldMk cId="4266494922" sldId="612"/>
            <ac:cxnSpMk id="75" creationId="{2A8134A9-01CB-4122-9CF0-48C5115C8B8B}"/>
          </ac:cxnSpMkLst>
        </pc:cxnChg>
      </pc:sldChg>
      <pc:sldChg chg="modSp add mod ord modAnim">
        <pc:chgData name="Alberto Ruaro" userId="4c77734b43d3961f" providerId="LiveId" clId="{02E3355B-3BE4-4792-9C1D-D1CECDFF3B59}" dt="2022-09-11T19:47:24.252" v="7174" actId="20577"/>
        <pc:sldMkLst>
          <pc:docMk/>
          <pc:sldMk cId="692337099" sldId="613"/>
        </pc:sldMkLst>
        <pc:spChg chg="mod">
          <ac:chgData name="Alberto Ruaro" userId="4c77734b43d3961f" providerId="LiveId" clId="{02E3355B-3BE4-4792-9C1D-D1CECDFF3B59}" dt="2022-09-11T18:16:54.793" v="5345" actId="20577"/>
          <ac:spMkLst>
            <pc:docMk/>
            <pc:sldMk cId="692337099" sldId="613"/>
            <ac:spMk id="2" creationId="{D8D2AF9B-FAC9-4503-B76D-771D9C4E820E}"/>
          </ac:spMkLst>
        </pc:spChg>
        <pc:spChg chg="mod">
          <ac:chgData name="Alberto Ruaro" userId="4c77734b43d3961f" providerId="LiveId" clId="{02E3355B-3BE4-4792-9C1D-D1CECDFF3B59}" dt="2022-09-11T19:47:24.252" v="7174" actId="20577"/>
          <ac:spMkLst>
            <pc:docMk/>
            <pc:sldMk cId="692337099" sldId="613"/>
            <ac:spMk id="18" creationId="{0528EBCD-1FEA-4B3E-8CAC-3C5884C99DF7}"/>
          </ac:spMkLst>
        </pc:spChg>
        <pc:spChg chg="mod">
          <ac:chgData name="Alberto Ruaro" userId="4c77734b43d3961f" providerId="LiveId" clId="{02E3355B-3BE4-4792-9C1D-D1CECDFF3B59}" dt="2022-09-11T18:17:13.901" v="5372" actId="20577"/>
          <ac:spMkLst>
            <pc:docMk/>
            <pc:sldMk cId="692337099" sldId="613"/>
            <ac:spMk id="20" creationId="{ECE195E2-5A4B-4E68-9363-E6EDC390EB97}"/>
          </ac:spMkLst>
        </pc:spChg>
      </pc:sldChg>
      <pc:sldChg chg="modSp add del ord modAnim">
        <pc:chgData name="Alberto Ruaro" userId="4c77734b43d3961f" providerId="LiveId" clId="{02E3355B-3BE4-4792-9C1D-D1CECDFF3B59}" dt="2022-09-11T18:25:07.241" v="5893" actId="47"/>
        <pc:sldMkLst>
          <pc:docMk/>
          <pc:sldMk cId="767106954" sldId="614"/>
        </pc:sldMkLst>
        <pc:spChg chg="mod">
          <ac:chgData name="Alberto Ruaro" userId="4c77734b43d3961f" providerId="LiveId" clId="{02E3355B-3BE4-4792-9C1D-D1CECDFF3B59}" dt="2022-09-11T18:24:50.964" v="5889" actId="20577"/>
          <ac:spMkLst>
            <pc:docMk/>
            <pc:sldMk cId="767106954" sldId="614"/>
            <ac:spMk id="25" creationId="{8536ED0C-C53A-449A-B7A9-355CE31B3E48}"/>
          </ac:spMkLst>
        </pc:spChg>
        <pc:spChg chg="mod">
          <ac:chgData name="Alberto Ruaro" userId="4c77734b43d3961f" providerId="LiveId" clId="{02E3355B-3BE4-4792-9C1D-D1CECDFF3B59}" dt="2022-09-11T18:24:14.918" v="5801" actId="20577"/>
          <ac:spMkLst>
            <pc:docMk/>
            <pc:sldMk cId="767106954" sldId="614"/>
            <ac:spMk id="52" creationId="{33B5C867-D528-4D3D-9446-C1E41D8840CE}"/>
          </ac:spMkLst>
        </pc:spChg>
      </pc:sldChg>
      <pc:sldChg chg="addSp delSp modSp add mod ord addAnim delAnim modAnim">
        <pc:chgData name="Alberto Ruaro" userId="4c77734b43d3961f" providerId="LiveId" clId="{02E3355B-3BE4-4792-9C1D-D1CECDFF3B59}" dt="2022-09-11T19:47:13.485" v="7173"/>
        <pc:sldMkLst>
          <pc:docMk/>
          <pc:sldMk cId="1759688088" sldId="615"/>
        </pc:sldMkLst>
        <pc:spChg chg="add mod">
          <ac:chgData name="Alberto Ruaro" userId="4c77734b43d3961f" providerId="LiveId" clId="{02E3355B-3BE4-4792-9C1D-D1CECDFF3B59}" dt="2022-09-11T19:47:13.485" v="7173"/>
          <ac:spMkLst>
            <pc:docMk/>
            <pc:sldMk cId="1759688088" sldId="615"/>
            <ac:spMk id="2" creationId="{58F8C0FF-23D8-61AE-EE34-E3861C80A3A0}"/>
          </ac:spMkLst>
        </pc:spChg>
        <pc:spChg chg="add mod">
          <ac:chgData name="Alberto Ruaro" userId="4c77734b43d3961f" providerId="LiveId" clId="{02E3355B-3BE4-4792-9C1D-D1CECDFF3B59}" dt="2022-09-11T18:29:00.463" v="6238" actId="20577"/>
          <ac:spMkLst>
            <pc:docMk/>
            <pc:sldMk cId="1759688088" sldId="615"/>
            <ac:spMk id="6" creationId="{506C50EE-D1B6-5629-7148-3257B0F4AA4B}"/>
          </ac:spMkLst>
        </pc:spChg>
        <pc:spChg chg="mod">
          <ac:chgData name="Alberto Ruaro" userId="4c77734b43d3961f" providerId="LiveId" clId="{02E3355B-3BE4-4792-9C1D-D1CECDFF3B59}" dt="2022-09-11T18:29:26.350" v="6239"/>
          <ac:spMkLst>
            <pc:docMk/>
            <pc:sldMk cId="1759688088" sldId="615"/>
            <ac:spMk id="8" creationId="{457A32FA-2529-AE6A-F20D-4A87D0FAE8DF}"/>
          </ac:spMkLst>
        </pc:spChg>
        <pc:spChg chg="mod">
          <ac:chgData name="Alberto Ruaro" userId="4c77734b43d3961f" providerId="LiveId" clId="{02E3355B-3BE4-4792-9C1D-D1CECDFF3B59}" dt="2022-09-11T18:29:52.682" v="6241" actId="1076"/>
          <ac:spMkLst>
            <pc:docMk/>
            <pc:sldMk cId="1759688088" sldId="615"/>
            <ac:spMk id="9" creationId="{5E9A635F-7872-4C10-A1ED-31BE904AD18A}"/>
          </ac:spMkLst>
        </pc:spChg>
        <pc:spChg chg="mod">
          <ac:chgData name="Alberto Ruaro" userId="4c77734b43d3961f" providerId="LiveId" clId="{02E3355B-3BE4-4792-9C1D-D1CECDFF3B59}" dt="2022-09-11T18:29:52.682" v="6241" actId="1076"/>
          <ac:spMkLst>
            <pc:docMk/>
            <pc:sldMk cId="1759688088" sldId="615"/>
            <ac:spMk id="10" creationId="{95DECCB2-50F2-47F9-B7BB-06E4A57E80ED}"/>
          </ac:spMkLst>
        </pc:spChg>
        <pc:spChg chg="mod">
          <ac:chgData name="Alberto Ruaro" userId="4c77734b43d3961f" providerId="LiveId" clId="{02E3355B-3BE4-4792-9C1D-D1CECDFF3B59}" dt="2022-09-11T18:29:52.682" v="6241" actId="1076"/>
          <ac:spMkLst>
            <pc:docMk/>
            <pc:sldMk cId="1759688088" sldId="615"/>
            <ac:spMk id="11" creationId="{D261D4A7-D601-476B-A379-381EC001019A}"/>
          </ac:spMkLst>
        </pc:spChg>
        <pc:spChg chg="mod">
          <ac:chgData name="Alberto Ruaro" userId="4c77734b43d3961f" providerId="LiveId" clId="{02E3355B-3BE4-4792-9C1D-D1CECDFF3B59}" dt="2022-09-11T18:29:52.682" v="6241" actId="1076"/>
          <ac:spMkLst>
            <pc:docMk/>
            <pc:sldMk cId="1759688088" sldId="615"/>
            <ac:spMk id="12" creationId="{86F562B6-352C-4C4A-BB29-2878B4AF52FB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14" creationId="{0A1C4346-7A1E-46B9-A061-F6E199BB9302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15" creationId="{4C6F5DFF-5A01-4F0A-AA3F-B0848F4AAF9E}"/>
          </ac:spMkLst>
        </pc:spChg>
        <pc:spChg chg="mod">
          <ac:chgData name="Alberto Ruaro" userId="4c77734b43d3961f" providerId="LiveId" clId="{02E3355B-3BE4-4792-9C1D-D1CECDFF3B59}" dt="2022-09-11T18:29:26.350" v="6239"/>
          <ac:spMkLst>
            <pc:docMk/>
            <pc:sldMk cId="1759688088" sldId="615"/>
            <ac:spMk id="16" creationId="{5EE2A24F-52B3-4ECB-2273-F5D790BEC549}"/>
          </ac:spMkLst>
        </pc:spChg>
        <pc:spChg chg="mod">
          <ac:chgData name="Alberto Ruaro" userId="4c77734b43d3961f" providerId="LiveId" clId="{02E3355B-3BE4-4792-9C1D-D1CECDFF3B59}" dt="2022-09-11T18:29:26.350" v="6239"/>
          <ac:spMkLst>
            <pc:docMk/>
            <pc:sldMk cId="1759688088" sldId="615"/>
            <ac:spMk id="17" creationId="{C8639256-902B-4BF4-A078-2B7040FA7DA1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20" creationId="{E7A381ED-1AC3-4D02-84A1-84551D9E3C65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21" creationId="{7F1B9656-4175-426B-BD92-939267F45F3F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23" creationId="{83C8311D-4BD6-4C65-AC23-BA315D30673B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24" creationId="{13CD5E57-CFDD-4114-A031-FF76A6FFB475}"/>
          </ac:spMkLst>
        </pc:spChg>
        <pc:spChg chg="mod">
          <ac:chgData name="Alberto Ruaro" userId="4c77734b43d3961f" providerId="LiveId" clId="{02E3355B-3BE4-4792-9C1D-D1CECDFF3B59}" dt="2022-09-11T18:29:52.682" v="6241" actId="1076"/>
          <ac:spMkLst>
            <pc:docMk/>
            <pc:sldMk cId="1759688088" sldId="615"/>
            <ac:spMk id="25" creationId="{8536ED0C-C53A-449A-B7A9-355CE31B3E48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27" creationId="{BD8EDBA8-44DA-4F47-BD91-0D9FA8EF95C2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28" creationId="{66315D6A-CF35-4F56-89C1-23BFDB8022A7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31" creationId="{DA4D48A0-37EF-48C0-89A4-1E15501CB0C5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32" creationId="{FF018801-1476-457F-8718-F0B6216C918E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34" creationId="{39CBB5FC-817B-4A9B-A832-35FBD0ACD0F3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35" creationId="{E45CA6E1-C579-4307-BCF3-931317E9C5E3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37" creationId="{859249D5-875E-4DBB-AA92-BADE4BEF2A87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38" creationId="{217AF316-BE5D-4723-B7E7-70ED11F66210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40" creationId="{A0F1945D-E75A-4A87-BA12-04DA360CE5E9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42" creationId="{2991303F-1409-412A-9ADB-32E8C064540E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44" creationId="{A2C59BC6-9382-4742-B5E4-272371552542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45" creationId="{5025DC3A-185A-4946-936E-3BDD022D7093}"/>
          </ac:spMkLst>
        </pc:spChg>
        <pc:spChg chg="del mod ord">
          <ac:chgData name="Alberto Ruaro" userId="4c77734b43d3961f" providerId="LiveId" clId="{02E3355B-3BE4-4792-9C1D-D1CECDFF3B59}" dt="2022-09-11T18:27:22.840" v="6164" actId="478"/>
          <ac:spMkLst>
            <pc:docMk/>
            <pc:sldMk cId="1759688088" sldId="615"/>
            <ac:spMk id="46" creationId="{0E0955A1-9B43-4576-BCC8-A78348F9D9CF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48" creationId="{9CFD267F-3D4B-4C4D-BC76-83AC13CCEBD5}"/>
          </ac:spMkLst>
        </pc:spChg>
        <pc:spChg chg="del mod ord">
          <ac:chgData name="Alberto Ruaro" userId="4c77734b43d3961f" providerId="LiveId" clId="{02E3355B-3BE4-4792-9C1D-D1CECDFF3B59}" dt="2022-09-11T18:27:22.840" v="6164" actId="478"/>
          <ac:spMkLst>
            <pc:docMk/>
            <pc:sldMk cId="1759688088" sldId="615"/>
            <ac:spMk id="49" creationId="{AFC6264A-CC4F-4B3D-B8BF-455D9A50F3BE}"/>
          </ac:spMkLst>
        </pc:spChg>
        <pc:spChg chg="mod">
          <ac:chgData name="Alberto Ruaro" userId="4c77734b43d3961f" providerId="LiveId" clId="{02E3355B-3BE4-4792-9C1D-D1CECDFF3B59}" dt="2022-09-11T18:26:07.754" v="6107" actId="20577"/>
          <ac:spMkLst>
            <pc:docMk/>
            <pc:sldMk cId="1759688088" sldId="615"/>
            <ac:spMk id="52" creationId="{33B5C867-D528-4D3D-9446-C1E41D8840CE}"/>
          </ac:spMkLst>
        </pc:spChg>
        <pc:spChg chg="mod">
          <ac:chgData name="Alberto Ruaro" userId="4c77734b43d3961f" providerId="LiveId" clId="{02E3355B-3BE4-4792-9C1D-D1CECDFF3B59}" dt="2022-09-11T18:26:36.679" v="6152" actId="14100"/>
          <ac:spMkLst>
            <pc:docMk/>
            <pc:sldMk cId="1759688088" sldId="615"/>
            <ac:spMk id="53" creationId="{477F0252-0AB8-4AB8-AF35-B6D3504ACED4}"/>
          </ac:spMkLst>
        </pc:spChg>
        <pc:spChg chg="del mod">
          <ac:chgData name="Alberto Ruaro" userId="4c77734b43d3961f" providerId="LiveId" clId="{02E3355B-3BE4-4792-9C1D-D1CECDFF3B59}" dt="2022-09-11T18:27:26.690" v="6168" actId="478"/>
          <ac:spMkLst>
            <pc:docMk/>
            <pc:sldMk cId="1759688088" sldId="615"/>
            <ac:spMk id="64" creationId="{ED67C9BE-E273-4419-935B-BAC3B23AD4A7}"/>
          </ac:spMkLst>
        </pc:spChg>
        <pc:spChg chg="del mod">
          <ac:chgData name="Alberto Ruaro" userId="4c77734b43d3961f" providerId="LiveId" clId="{02E3355B-3BE4-4792-9C1D-D1CECDFF3B59}" dt="2022-09-11T18:27:25.459" v="6166" actId="478"/>
          <ac:spMkLst>
            <pc:docMk/>
            <pc:sldMk cId="1759688088" sldId="615"/>
            <ac:spMk id="66" creationId="{814F2D51-CBBF-4F28-AF6D-D52507DED6E5}"/>
          </ac:spMkLst>
        </pc:spChg>
        <pc:spChg chg="mod">
          <ac:chgData name="Alberto Ruaro" userId="4c77734b43d3961f" providerId="LiveId" clId="{02E3355B-3BE4-4792-9C1D-D1CECDFF3B59}" dt="2022-09-11T18:25:24.043" v="5916" actId="790"/>
          <ac:spMkLst>
            <pc:docMk/>
            <pc:sldMk cId="1759688088" sldId="615"/>
            <ac:spMk id="67" creationId="{AD014D3E-4C12-4B2B-918F-937AE8A18CA6}"/>
          </ac:spMkLst>
        </pc:spChg>
        <pc:grpChg chg="del">
          <ac:chgData name="Alberto Ruaro" userId="4c77734b43d3961f" providerId="LiveId" clId="{02E3355B-3BE4-4792-9C1D-D1CECDFF3B59}" dt="2022-09-11T18:26:32.770" v="6151" actId="478"/>
          <ac:grpSpMkLst>
            <pc:docMk/>
            <pc:sldMk cId="1759688088" sldId="615"/>
            <ac:grpSpMk id="3" creationId="{D7C404A2-9571-4F1C-B04E-D11FAD1ACB89}"/>
          </ac:grpSpMkLst>
        </pc:grpChg>
        <pc:grpChg chg="add del mod">
          <ac:chgData name="Alberto Ruaro" userId="4c77734b43d3961f" providerId="LiveId" clId="{02E3355B-3BE4-4792-9C1D-D1CECDFF3B59}" dt="2022-09-11T19:47:13.242" v="7172" actId="478"/>
          <ac:grpSpMkLst>
            <pc:docMk/>
            <pc:sldMk cId="1759688088" sldId="615"/>
            <ac:grpSpMk id="7" creationId="{5D07A5F4-B57E-5695-7AA2-069CFC8D42C1}"/>
          </ac:grpSpMkLst>
        </pc:grpChg>
        <pc:grpChg chg="add del">
          <ac:chgData name="Alberto Ruaro" userId="4c77734b43d3961f" providerId="LiveId" clId="{02E3355B-3BE4-4792-9C1D-D1CECDFF3B59}" dt="2022-09-11T18:27:37.197" v="6173" actId="478"/>
          <ac:grpSpMkLst>
            <pc:docMk/>
            <pc:sldMk cId="1759688088" sldId="615"/>
            <ac:grpSpMk id="19" creationId="{1F90DB77-01F5-487B-B0CD-F7654924551E}"/>
          </ac:grpSpMkLst>
        </pc:grpChg>
        <pc:grpChg chg="mod">
          <ac:chgData name="Alberto Ruaro" userId="4c77734b43d3961f" providerId="LiveId" clId="{02E3355B-3BE4-4792-9C1D-D1CECDFF3B59}" dt="2022-09-11T19:47:11.824" v="7171" actId="1076"/>
          <ac:grpSpMkLst>
            <pc:docMk/>
            <pc:sldMk cId="1759688088" sldId="615"/>
            <ac:grpSpMk id="22" creationId="{6796A4DE-9386-44B5-92A0-499BE7A9DC59}"/>
          </ac:grpSpMkLst>
        </pc:grpChg>
        <pc:grpChg chg="del">
          <ac:chgData name="Alberto Ruaro" userId="4c77734b43d3961f" providerId="LiveId" clId="{02E3355B-3BE4-4792-9C1D-D1CECDFF3B59}" dt="2022-09-11T18:26:12.087" v="6108" actId="478"/>
          <ac:grpSpMkLst>
            <pc:docMk/>
            <pc:sldMk cId="1759688088" sldId="615"/>
            <ac:grpSpMk id="29" creationId="{F085A2B7-E2AB-464A-BE11-9AF199FF4BA8}"/>
          </ac:grpSpMkLst>
        </pc:grpChg>
        <pc:grpChg chg="del">
          <ac:chgData name="Alberto Ruaro" userId="4c77734b43d3961f" providerId="LiveId" clId="{02E3355B-3BE4-4792-9C1D-D1CECDFF3B59}" dt="2022-09-11T18:27:35.455" v="6170" actId="478"/>
          <ac:grpSpMkLst>
            <pc:docMk/>
            <pc:sldMk cId="1759688088" sldId="615"/>
            <ac:grpSpMk id="30" creationId="{ED0175B9-ED52-4E6A-9647-9F286DA7CAE9}"/>
          </ac:grpSpMkLst>
        </pc:grpChg>
        <pc:grpChg chg="del">
          <ac:chgData name="Alberto Ruaro" userId="4c77734b43d3961f" providerId="LiveId" clId="{02E3355B-3BE4-4792-9C1D-D1CECDFF3B59}" dt="2022-09-11T18:27:35.653" v="6171" actId="478"/>
          <ac:grpSpMkLst>
            <pc:docMk/>
            <pc:sldMk cId="1759688088" sldId="615"/>
            <ac:grpSpMk id="33" creationId="{15642FCB-E2FA-4098-BAE6-15FC43A9A478}"/>
          </ac:grpSpMkLst>
        </pc:grpChg>
        <pc:grpChg chg="del">
          <ac:chgData name="Alberto Ruaro" userId="4c77734b43d3961f" providerId="LiveId" clId="{02E3355B-3BE4-4792-9C1D-D1CECDFF3B59}" dt="2022-09-11T18:27:38.118" v="6174" actId="478"/>
          <ac:grpSpMkLst>
            <pc:docMk/>
            <pc:sldMk cId="1759688088" sldId="615"/>
            <ac:grpSpMk id="36" creationId="{B1ED9255-14EB-48E1-9121-98C45876AD91}"/>
          </ac:grpSpMkLst>
        </pc:grpChg>
        <pc:grpChg chg="del">
          <ac:chgData name="Alberto Ruaro" userId="4c77734b43d3961f" providerId="LiveId" clId="{02E3355B-3BE4-4792-9C1D-D1CECDFF3B59}" dt="2022-09-11T18:27:22.840" v="6164" actId="478"/>
          <ac:grpSpMkLst>
            <pc:docMk/>
            <pc:sldMk cId="1759688088" sldId="615"/>
            <ac:grpSpMk id="47" creationId="{208179CA-F253-498A-8DFE-317F5C2B7845}"/>
          </ac:grpSpMkLst>
        </pc:grpChg>
        <pc:grpChg chg="del">
          <ac:chgData name="Alberto Ruaro" userId="4c77734b43d3961f" providerId="LiveId" clId="{02E3355B-3BE4-4792-9C1D-D1CECDFF3B59}" dt="2022-09-11T18:27:27.233" v="6169" actId="478"/>
          <ac:grpSpMkLst>
            <pc:docMk/>
            <pc:sldMk cId="1759688088" sldId="615"/>
            <ac:grpSpMk id="50" creationId="{452F1DBE-D686-4514-8712-6D09089D7E38}"/>
          </ac:grpSpMkLst>
        </pc:grpChg>
        <pc:picChg chg="add mod">
          <ac:chgData name="Alberto Ruaro" userId="4c77734b43d3961f" providerId="LiveId" clId="{02E3355B-3BE4-4792-9C1D-D1CECDFF3B59}" dt="2022-09-11T18:28:16.694" v="6177" actId="1076"/>
          <ac:picMkLst>
            <pc:docMk/>
            <pc:sldMk cId="1759688088" sldId="615"/>
            <ac:picMk id="2050" creationId="{A8BC888C-FA0D-ADAD-A5A7-0F723E8EFE02}"/>
          </ac:picMkLst>
        </pc:picChg>
        <pc:picChg chg="add mod">
          <ac:chgData name="Alberto Ruaro" userId="4c77734b43d3961f" providerId="LiveId" clId="{02E3355B-3BE4-4792-9C1D-D1CECDFF3B59}" dt="2022-09-11T18:28:32.076" v="6182" actId="1076"/>
          <ac:picMkLst>
            <pc:docMk/>
            <pc:sldMk cId="1759688088" sldId="615"/>
            <ac:picMk id="2052" creationId="{920287B1-CC6D-5DA1-C21B-00E82DC0A270}"/>
          </ac:picMkLst>
        </pc:picChg>
      </pc:sldChg>
      <pc:sldChg chg="addSp delSp modSp add mod ord modAnim">
        <pc:chgData name="Alberto Ruaro" userId="4c77734b43d3961f" providerId="LiveId" clId="{02E3355B-3BE4-4792-9C1D-D1CECDFF3B59}" dt="2022-09-11T18:46:56.385" v="6738" actId="1038"/>
        <pc:sldMkLst>
          <pc:docMk/>
          <pc:sldMk cId="3237856675" sldId="616"/>
        </pc:sldMkLst>
        <pc:spChg chg="mod">
          <ac:chgData name="Alberto Ruaro" userId="4c77734b43d3961f" providerId="LiveId" clId="{02E3355B-3BE4-4792-9C1D-D1CECDFF3B59}" dt="2022-09-11T18:46:56.385" v="6738" actId="1038"/>
          <ac:spMkLst>
            <pc:docMk/>
            <pc:sldMk cId="3237856675" sldId="616"/>
            <ac:spMk id="30" creationId="{73EB3111-5ABD-EFED-4970-405C0DAD281E}"/>
          </ac:spMkLst>
        </pc:spChg>
        <pc:spChg chg="mod">
          <ac:chgData name="Alberto Ruaro" userId="4c77734b43d3961f" providerId="LiveId" clId="{02E3355B-3BE4-4792-9C1D-D1CECDFF3B59}" dt="2022-09-11T18:46:56.385" v="6738" actId="1038"/>
          <ac:spMkLst>
            <pc:docMk/>
            <pc:sldMk cId="3237856675" sldId="616"/>
            <ac:spMk id="31" creationId="{6A33710D-39D4-BA18-913B-2A6752FDB557}"/>
          </ac:spMkLst>
        </pc:spChg>
        <pc:grpChg chg="add mod">
          <ac:chgData name="Alberto Ruaro" userId="4c77734b43d3961f" providerId="LiveId" clId="{02E3355B-3BE4-4792-9C1D-D1CECDFF3B59}" dt="2022-09-11T18:46:56.385" v="6738" actId="1038"/>
          <ac:grpSpMkLst>
            <pc:docMk/>
            <pc:sldMk cId="3237856675" sldId="616"/>
            <ac:grpSpMk id="5" creationId="{1B2FD26B-DA4A-005E-8102-C94EC9DAC1BE}"/>
          </ac:grpSpMkLst>
        </pc:grpChg>
        <pc:grpChg chg="mod">
          <ac:chgData name="Alberto Ruaro" userId="4c77734b43d3961f" providerId="LiveId" clId="{02E3355B-3BE4-4792-9C1D-D1CECDFF3B59}" dt="2022-09-11T18:46:56.385" v="6738" actId="1038"/>
          <ac:grpSpMkLst>
            <pc:docMk/>
            <pc:sldMk cId="3237856675" sldId="616"/>
            <ac:grpSpMk id="10" creationId="{711F0C29-DAF6-45DD-B7AA-96534F39F49C}"/>
          </ac:grpSpMkLst>
        </pc:grpChg>
        <pc:grpChg chg="mod">
          <ac:chgData name="Alberto Ruaro" userId="4c77734b43d3961f" providerId="LiveId" clId="{02E3355B-3BE4-4792-9C1D-D1CECDFF3B59}" dt="2022-09-11T18:46:56.385" v="6738" actId="1038"/>
          <ac:grpSpMkLst>
            <pc:docMk/>
            <pc:sldMk cId="3237856675" sldId="616"/>
            <ac:grpSpMk id="26" creationId="{7B548F5F-B073-14AA-A704-F23312610B1C}"/>
          </ac:grpSpMkLst>
        </pc:grpChg>
        <pc:picChg chg="add mod">
          <ac:chgData name="Alberto Ruaro" userId="4c77734b43d3961f" providerId="LiveId" clId="{02E3355B-3BE4-4792-9C1D-D1CECDFF3B59}" dt="2022-09-11T18:46:56.385" v="6738" actId="1038"/>
          <ac:picMkLst>
            <pc:docMk/>
            <pc:sldMk cId="3237856675" sldId="616"/>
            <ac:picMk id="2" creationId="{290DFE5B-77A4-EFBC-779E-8A06BF4D955B}"/>
          </ac:picMkLst>
        </pc:picChg>
        <pc:picChg chg="add mod">
          <ac:chgData name="Alberto Ruaro" userId="4c77734b43d3961f" providerId="LiveId" clId="{02E3355B-3BE4-4792-9C1D-D1CECDFF3B59}" dt="2022-09-11T18:46:56.385" v="6738" actId="1038"/>
          <ac:picMkLst>
            <pc:docMk/>
            <pc:sldMk cId="3237856675" sldId="616"/>
            <ac:picMk id="3" creationId="{230FA2FD-369C-C2A9-43AB-3C78A169CBF9}"/>
          </ac:picMkLst>
        </pc:picChg>
        <pc:picChg chg="add mod">
          <ac:chgData name="Alberto Ruaro" userId="4c77734b43d3961f" providerId="LiveId" clId="{02E3355B-3BE4-4792-9C1D-D1CECDFF3B59}" dt="2022-09-11T18:46:56.385" v="6738" actId="1038"/>
          <ac:picMkLst>
            <pc:docMk/>
            <pc:sldMk cId="3237856675" sldId="616"/>
            <ac:picMk id="4" creationId="{EA53DCF3-D1BB-14A3-7407-162CFA766674}"/>
          </ac:picMkLst>
        </pc:picChg>
        <pc:picChg chg="mod">
          <ac:chgData name="Alberto Ruaro" userId="4c77734b43d3961f" providerId="LiveId" clId="{02E3355B-3BE4-4792-9C1D-D1CECDFF3B59}" dt="2022-09-11T18:46:56.385" v="6738" actId="1038"/>
          <ac:picMkLst>
            <pc:docMk/>
            <pc:sldMk cId="3237856675" sldId="616"/>
            <ac:picMk id="23" creationId="{FFE92D83-B4C4-7BAB-5A58-FFF4AB9A1F4B}"/>
          </ac:picMkLst>
        </pc:picChg>
        <pc:picChg chg="del">
          <ac:chgData name="Alberto Ruaro" userId="4c77734b43d3961f" providerId="LiveId" clId="{02E3355B-3BE4-4792-9C1D-D1CECDFF3B59}" dt="2022-09-11T18:32:59.084" v="6258" actId="478"/>
          <ac:picMkLst>
            <pc:docMk/>
            <pc:sldMk cId="3237856675" sldId="616"/>
            <ac:picMk id="24" creationId="{B780854F-8120-DA7C-9C53-25CD03A0B0C5}"/>
          </ac:picMkLst>
        </pc:picChg>
        <pc:picChg chg="del">
          <ac:chgData name="Alberto Ruaro" userId="4c77734b43d3961f" providerId="LiveId" clId="{02E3355B-3BE4-4792-9C1D-D1CECDFF3B59}" dt="2022-09-11T18:32:59.343" v="6259" actId="478"/>
          <ac:picMkLst>
            <pc:docMk/>
            <pc:sldMk cId="3237856675" sldId="616"/>
            <ac:picMk id="25" creationId="{84A50768-7D74-7A78-7A1A-70CAB4D95E71}"/>
          </ac:picMkLst>
        </pc:picChg>
        <pc:cxnChg chg="mod">
          <ac:chgData name="Alberto Ruaro" userId="4c77734b43d3961f" providerId="LiveId" clId="{02E3355B-3BE4-4792-9C1D-D1CECDFF3B59}" dt="2022-09-11T18:35:07.849" v="6276"/>
          <ac:cxnSpMkLst>
            <pc:docMk/>
            <pc:sldMk cId="3237856675" sldId="616"/>
            <ac:cxnSpMk id="6" creationId="{AF8E8BBB-98DC-E49D-6047-40B4421AB977}"/>
          </ac:cxnSpMkLst>
        </pc:cxnChg>
        <pc:cxnChg chg="mod">
          <ac:chgData name="Alberto Ruaro" userId="4c77734b43d3961f" providerId="LiveId" clId="{02E3355B-3BE4-4792-9C1D-D1CECDFF3B59}" dt="2022-09-11T18:35:07.849" v="6276"/>
          <ac:cxnSpMkLst>
            <pc:docMk/>
            <pc:sldMk cId="3237856675" sldId="616"/>
            <ac:cxnSpMk id="7" creationId="{44298718-F770-8DF0-356A-9F5004E9C8F7}"/>
          </ac:cxnSpMkLst>
        </pc:cxnChg>
        <pc:cxnChg chg="mod">
          <ac:chgData name="Alberto Ruaro" userId="4c77734b43d3961f" providerId="LiveId" clId="{02E3355B-3BE4-4792-9C1D-D1CECDFF3B59}" dt="2022-09-11T18:35:07.849" v="6276"/>
          <ac:cxnSpMkLst>
            <pc:docMk/>
            <pc:sldMk cId="3237856675" sldId="616"/>
            <ac:cxnSpMk id="8" creationId="{4F93D57E-1335-F97C-3A7E-37469F4E3183}"/>
          </ac:cxnSpMkLst>
        </pc:cxnChg>
      </pc:sldChg>
      <pc:sldChg chg="modSp add modAnim">
        <pc:chgData name="Alberto Ruaro" userId="4c77734b43d3961f" providerId="LiveId" clId="{02E3355B-3BE4-4792-9C1D-D1CECDFF3B59}" dt="2022-09-11T18:46:30.571" v="6722" actId="20577"/>
        <pc:sldMkLst>
          <pc:docMk/>
          <pc:sldMk cId="3414282134" sldId="617"/>
        </pc:sldMkLst>
        <pc:spChg chg="mod">
          <ac:chgData name="Alberto Ruaro" userId="4c77734b43d3961f" providerId="LiveId" clId="{02E3355B-3BE4-4792-9C1D-D1CECDFF3B59}" dt="2022-09-11T18:43:27.817" v="6679" actId="113"/>
          <ac:spMkLst>
            <pc:docMk/>
            <pc:sldMk cId="3414282134" sldId="617"/>
            <ac:spMk id="6" creationId="{B1204327-215D-48E3-93E4-5B51CCAAB757}"/>
          </ac:spMkLst>
        </pc:spChg>
        <pc:spChg chg="mod">
          <ac:chgData name="Alberto Ruaro" userId="4c77734b43d3961f" providerId="LiveId" clId="{02E3355B-3BE4-4792-9C1D-D1CECDFF3B59}" dt="2022-09-11T18:45:21.071" v="6681" actId="20577"/>
          <ac:spMkLst>
            <pc:docMk/>
            <pc:sldMk cId="3414282134" sldId="617"/>
            <ac:spMk id="10" creationId="{8AA17367-9948-4DAB-866A-73A9157FD28B}"/>
          </ac:spMkLst>
        </pc:spChg>
        <pc:spChg chg="mod">
          <ac:chgData name="Alberto Ruaro" userId="4c77734b43d3961f" providerId="LiveId" clId="{02E3355B-3BE4-4792-9C1D-D1CECDFF3B59}" dt="2022-09-11T18:46:30.571" v="6722" actId="20577"/>
          <ac:spMkLst>
            <pc:docMk/>
            <pc:sldMk cId="3414282134" sldId="617"/>
            <ac:spMk id="17" creationId="{E3397A71-FD2F-4095-A5AF-D2EE35148C6D}"/>
          </ac:spMkLst>
        </pc:spChg>
      </pc:sldChg>
      <pc:sldChg chg="add del">
        <pc:chgData name="Alberto Ruaro" userId="4c77734b43d3961f" providerId="LiveId" clId="{02E3355B-3BE4-4792-9C1D-D1CECDFF3B59}" dt="2022-09-11T18:56:08.238" v="6818" actId="47"/>
        <pc:sldMkLst>
          <pc:docMk/>
          <pc:sldMk cId="2473217611" sldId="618"/>
        </pc:sldMkLst>
      </pc:sldChg>
      <pc:sldChg chg="add del ord">
        <pc:chgData name="Alberto Ruaro" userId="4c77734b43d3961f" providerId="LiveId" clId="{02E3355B-3BE4-4792-9C1D-D1CECDFF3B59}" dt="2022-09-11T19:08:15.230" v="7128" actId="47"/>
        <pc:sldMkLst>
          <pc:docMk/>
          <pc:sldMk cId="1111911006" sldId="619"/>
        </pc:sldMkLst>
      </pc:sldChg>
      <pc:sldMasterChg chg="delSldLayout">
        <pc:chgData name="Alberto Ruaro" userId="4c77734b43d3961f" providerId="LiveId" clId="{02E3355B-3BE4-4792-9C1D-D1CECDFF3B59}" dt="2022-09-11T19:08:15.230" v="7128" actId="47"/>
        <pc:sldMasterMkLst>
          <pc:docMk/>
          <pc:sldMasterMk cId="4014987355" sldId="2147483648"/>
        </pc:sldMasterMkLst>
        <pc:sldLayoutChg chg="del">
          <pc:chgData name="Alberto Ruaro" userId="4c77734b43d3961f" providerId="LiveId" clId="{02E3355B-3BE4-4792-9C1D-D1CECDFF3B59}" dt="2022-09-11T19:08:15.230" v="7128" actId="47"/>
          <pc:sldLayoutMkLst>
            <pc:docMk/>
            <pc:sldMasterMk cId="4014987355" sldId="2147483648"/>
            <pc:sldLayoutMk cId="3342087475" sldId="2147483652"/>
          </pc:sldLayoutMkLst>
        </pc:sldLayoutChg>
        <pc:sldLayoutChg chg="del">
          <pc:chgData name="Alberto Ruaro" userId="4c77734b43d3961f" providerId="LiveId" clId="{02E3355B-3BE4-4792-9C1D-D1CECDFF3B59}" dt="2022-09-11T19:08:15.230" v="7128" actId="47"/>
          <pc:sldLayoutMkLst>
            <pc:docMk/>
            <pc:sldMasterMk cId="4014987355" sldId="2147483648"/>
            <pc:sldLayoutMk cId="3121325016" sldId="2147483654"/>
          </pc:sldLayoutMkLst>
        </pc:sldLayoutChg>
        <pc:sldLayoutChg chg="del">
          <pc:chgData name="Alberto Ruaro" userId="4c77734b43d3961f" providerId="LiveId" clId="{02E3355B-3BE4-4792-9C1D-D1CECDFF3B59}" dt="2022-09-11T19:08:15.230" v="7128" actId="47"/>
          <pc:sldLayoutMkLst>
            <pc:docMk/>
            <pc:sldMasterMk cId="4014987355" sldId="2147483648"/>
            <pc:sldLayoutMk cId="123744823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ADACC-01CD-4E15-AB68-06E326692DD8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FBADE-92F0-43EC-A801-3D0167AF970D}" type="slidenum">
              <a:rPr lang="en-ID" smtClean="0"/>
              <a:t>‹N›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99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B05-158E-4F76-9E2D-6A3826DB422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39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B05-158E-4F76-9E2D-6A3826DB422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265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B05-158E-4F76-9E2D-6A3826DB422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599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B05-158E-4F76-9E2D-6A3826DB422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845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PH ganti cips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2FB05-158E-4F76-9E2D-6A3826DB422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940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</a:t>
            </a:r>
            <a:r>
              <a:rPr lang="en-US" dirty="0" err="1"/>
              <a:t>numpuk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shadow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B05-158E-4F76-9E2D-6A3826DB422A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911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Layout masih</a:t>
            </a:r>
            <a:r>
              <a:rPr lang="id-ID" baseline="0" dirty="0"/>
              <a:t> kurang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2FB05-158E-4F76-9E2D-6A3826DB422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80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70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97753-0C16-46B6-A24F-E98E76F823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6000">
                <a:schemeClr val="accent3"/>
              </a:gs>
              <a:gs pos="84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E1FDD1EA-4698-4F02-A67E-F2E8876B5B5A}"/>
              </a:ext>
            </a:extLst>
          </p:cNvPr>
          <p:cNvSpPr/>
          <p:nvPr userDrawn="1"/>
        </p:nvSpPr>
        <p:spPr>
          <a:xfrm>
            <a:off x="214314" y="214314"/>
            <a:ext cx="11763374" cy="6429374"/>
          </a:xfrm>
          <a:prstGeom prst="roundRect">
            <a:avLst>
              <a:gd name="adj" fmla="val 6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B2A3D-F68B-4F3A-91DC-5D7C706192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4313" y="214313"/>
            <a:ext cx="11763375" cy="642937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>
              <a:defRPr lang="en-ID"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54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9FD8DE3D-ED52-4C9F-803E-81655B79B0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67124" y="958490"/>
            <a:ext cx="2508250" cy="3838571"/>
          </a:xfrm>
          <a:prstGeom prst="roundRect">
            <a:avLst>
              <a:gd name="adj" fmla="val 11669"/>
            </a:avLst>
          </a:prstGeom>
          <a:solidFill>
            <a:schemeClr val="bg1">
              <a:lumMod val="85000"/>
              <a:alpha val="10000"/>
            </a:schemeClr>
          </a:solidFill>
          <a:effectLst>
            <a:outerShdw blurRad="698500" dist="546100" dir="2700000" sx="92000" sy="92000" algn="tl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454F56-9E3E-4A8A-88DC-5A764CF5AC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3752" y="2278458"/>
            <a:ext cx="1536891" cy="1535095"/>
          </a:xfrm>
          <a:custGeom>
            <a:avLst/>
            <a:gdLst>
              <a:gd name="connsiteX0" fmla="*/ 179130 w 1536891"/>
              <a:gd name="connsiteY0" fmla="*/ 0 h 1535095"/>
              <a:gd name="connsiteX1" fmla="*/ 1357761 w 1536891"/>
              <a:gd name="connsiteY1" fmla="*/ 0 h 1535095"/>
              <a:gd name="connsiteX2" fmla="*/ 1536891 w 1536891"/>
              <a:gd name="connsiteY2" fmla="*/ 179130 h 1535095"/>
              <a:gd name="connsiteX3" fmla="*/ 1536891 w 1536891"/>
              <a:gd name="connsiteY3" fmla="*/ 1355965 h 1535095"/>
              <a:gd name="connsiteX4" fmla="*/ 1357761 w 1536891"/>
              <a:gd name="connsiteY4" fmla="*/ 1535095 h 1535095"/>
              <a:gd name="connsiteX5" fmla="*/ 179130 w 1536891"/>
              <a:gd name="connsiteY5" fmla="*/ 1535095 h 1535095"/>
              <a:gd name="connsiteX6" fmla="*/ 0 w 1536891"/>
              <a:gd name="connsiteY6" fmla="*/ 1355965 h 1535095"/>
              <a:gd name="connsiteX7" fmla="*/ 0 w 1536891"/>
              <a:gd name="connsiteY7" fmla="*/ 179130 h 1535095"/>
              <a:gd name="connsiteX8" fmla="*/ 179130 w 1536891"/>
              <a:gd name="connsiteY8" fmla="*/ 0 h 153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6891" h="1535095">
                <a:moveTo>
                  <a:pt x="179130" y="0"/>
                </a:moveTo>
                <a:lnTo>
                  <a:pt x="1357761" y="0"/>
                </a:lnTo>
                <a:cubicBezTo>
                  <a:pt x="1456692" y="0"/>
                  <a:pt x="1536891" y="80199"/>
                  <a:pt x="1536891" y="179130"/>
                </a:cubicBezTo>
                <a:lnTo>
                  <a:pt x="1536891" y="1355965"/>
                </a:lnTo>
                <a:cubicBezTo>
                  <a:pt x="1536891" y="1454896"/>
                  <a:pt x="1456692" y="1535095"/>
                  <a:pt x="1357761" y="1535095"/>
                </a:cubicBezTo>
                <a:lnTo>
                  <a:pt x="179130" y="1535095"/>
                </a:lnTo>
                <a:cubicBezTo>
                  <a:pt x="80199" y="1535095"/>
                  <a:pt x="0" y="1454896"/>
                  <a:pt x="0" y="1355965"/>
                </a:cubicBezTo>
                <a:lnTo>
                  <a:pt x="0" y="179130"/>
                </a:lnTo>
                <a:cubicBezTo>
                  <a:pt x="0" y="80199"/>
                  <a:pt x="80199" y="0"/>
                  <a:pt x="179130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ID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indent="0">
              <a:buNone/>
            </a:pPr>
            <a:endParaRPr lang="en-ID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561003A-F814-4428-89C2-2C1C2E85BD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92734" y="2278458"/>
            <a:ext cx="1536891" cy="1535095"/>
          </a:xfrm>
          <a:custGeom>
            <a:avLst/>
            <a:gdLst>
              <a:gd name="connsiteX0" fmla="*/ 179130 w 1536891"/>
              <a:gd name="connsiteY0" fmla="*/ 0 h 1535095"/>
              <a:gd name="connsiteX1" fmla="*/ 1357761 w 1536891"/>
              <a:gd name="connsiteY1" fmla="*/ 0 h 1535095"/>
              <a:gd name="connsiteX2" fmla="*/ 1536891 w 1536891"/>
              <a:gd name="connsiteY2" fmla="*/ 179130 h 1535095"/>
              <a:gd name="connsiteX3" fmla="*/ 1536891 w 1536891"/>
              <a:gd name="connsiteY3" fmla="*/ 1355965 h 1535095"/>
              <a:gd name="connsiteX4" fmla="*/ 1357761 w 1536891"/>
              <a:gd name="connsiteY4" fmla="*/ 1535095 h 1535095"/>
              <a:gd name="connsiteX5" fmla="*/ 179130 w 1536891"/>
              <a:gd name="connsiteY5" fmla="*/ 1535095 h 1535095"/>
              <a:gd name="connsiteX6" fmla="*/ 0 w 1536891"/>
              <a:gd name="connsiteY6" fmla="*/ 1355965 h 1535095"/>
              <a:gd name="connsiteX7" fmla="*/ 0 w 1536891"/>
              <a:gd name="connsiteY7" fmla="*/ 179130 h 1535095"/>
              <a:gd name="connsiteX8" fmla="*/ 179130 w 1536891"/>
              <a:gd name="connsiteY8" fmla="*/ 0 h 153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6891" h="1535095">
                <a:moveTo>
                  <a:pt x="179130" y="0"/>
                </a:moveTo>
                <a:lnTo>
                  <a:pt x="1357761" y="0"/>
                </a:lnTo>
                <a:cubicBezTo>
                  <a:pt x="1456692" y="0"/>
                  <a:pt x="1536891" y="80199"/>
                  <a:pt x="1536891" y="179130"/>
                </a:cubicBezTo>
                <a:lnTo>
                  <a:pt x="1536891" y="1355965"/>
                </a:lnTo>
                <a:cubicBezTo>
                  <a:pt x="1536891" y="1454896"/>
                  <a:pt x="1456692" y="1535095"/>
                  <a:pt x="1357761" y="1535095"/>
                </a:cubicBezTo>
                <a:lnTo>
                  <a:pt x="179130" y="1535095"/>
                </a:lnTo>
                <a:cubicBezTo>
                  <a:pt x="80199" y="1535095"/>
                  <a:pt x="0" y="1454896"/>
                  <a:pt x="0" y="1355965"/>
                </a:cubicBezTo>
                <a:lnTo>
                  <a:pt x="0" y="179130"/>
                </a:lnTo>
                <a:cubicBezTo>
                  <a:pt x="0" y="80199"/>
                  <a:pt x="80199" y="0"/>
                  <a:pt x="179130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>
            <a:innerShdw blurRad="114300" dist="50800" dir="13500000">
              <a:prstClr val="black">
                <a:alpha val="22000"/>
              </a:prstClr>
            </a:innerShdw>
          </a:effectLst>
        </p:spPr>
        <p:txBody>
          <a:bodyPr wrap="square">
            <a:noAutofit/>
          </a:bodyPr>
          <a:lstStyle>
            <a:lvl1pPr>
              <a:defRPr lang="en-ID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indent="0">
              <a:buNone/>
            </a:pPr>
            <a:endParaRPr lang="en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45CD192-675C-4082-8B69-A48D3F4C7A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31218" y="2278458"/>
            <a:ext cx="1536891" cy="1535095"/>
          </a:xfrm>
          <a:custGeom>
            <a:avLst/>
            <a:gdLst>
              <a:gd name="connsiteX0" fmla="*/ 179130 w 1536891"/>
              <a:gd name="connsiteY0" fmla="*/ 0 h 1535095"/>
              <a:gd name="connsiteX1" fmla="*/ 1357761 w 1536891"/>
              <a:gd name="connsiteY1" fmla="*/ 0 h 1535095"/>
              <a:gd name="connsiteX2" fmla="*/ 1536891 w 1536891"/>
              <a:gd name="connsiteY2" fmla="*/ 179130 h 1535095"/>
              <a:gd name="connsiteX3" fmla="*/ 1536891 w 1536891"/>
              <a:gd name="connsiteY3" fmla="*/ 1355965 h 1535095"/>
              <a:gd name="connsiteX4" fmla="*/ 1357761 w 1536891"/>
              <a:gd name="connsiteY4" fmla="*/ 1535095 h 1535095"/>
              <a:gd name="connsiteX5" fmla="*/ 179130 w 1536891"/>
              <a:gd name="connsiteY5" fmla="*/ 1535095 h 1535095"/>
              <a:gd name="connsiteX6" fmla="*/ 0 w 1536891"/>
              <a:gd name="connsiteY6" fmla="*/ 1355965 h 1535095"/>
              <a:gd name="connsiteX7" fmla="*/ 0 w 1536891"/>
              <a:gd name="connsiteY7" fmla="*/ 179130 h 1535095"/>
              <a:gd name="connsiteX8" fmla="*/ 179130 w 1536891"/>
              <a:gd name="connsiteY8" fmla="*/ 0 h 153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6891" h="1535095">
                <a:moveTo>
                  <a:pt x="179130" y="0"/>
                </a:moveTo>
                <a:lnTo>
                  <a:pt x="1357761" y="0"/>
                </a:lnTo>
                <a:cubicBezTo>
                  <a:pt x="1456692" y="0"/>
                  <a:pt x="1536891" y="80199"/>
                  <a:pt x="1536891" y="179130"/>
                </a:cubicBezTo>
                <a:lnTo>
                  <a:pt x="1536891" y="1355965"/>
                </a:lnTo>
                <a:cubicBezTo>
                  <a:pt x="1536891" y="1454896"/>
                  <a:pt x="1456692" y="1535095"/>
                  <a:pt x="1357761" y="1535095"/>
                </a:cubicBezTo>
                <a:lnTo>
                  <a:pt x="179130" y="1535095"/>
                </a:lnTo>
                <a:cubicBezTo>
                  <a:pt x="80199" y="1535095"/>
                  <a:pt x="0" y="1454896"/>
                  <a:pt x="0" y="1355965"/>
                </a:cubicBezTo>
                <a:lnTo>
                  <a:pt x="0" y="179130"/>
                </a:lnTo>
                <a:cubicBezTo>
                  <a:pt x="0" y="80199"/>
                  <a:pt x="80199" y="0"/>
                  <a:pt x="179130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>
            <a:innerShdw blurRad="114300" dist="50800" dir="13500000">
              <a:prstClr val="black">
                <a:alpha val="22000"/>
              </a:prstClr>
            </a:innerShdw>
          </a:effectLst>
        </p:spPr>
        <p:txBody>
          <a:bodyPr wrap="square">
            <a:noAutofit/>
          </a:bodyPr>
          <a:lstStyle>
            <a:lvl1pPr>
              <a:defRPr lang="en-ID"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40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9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7D6731-2555-44B8-A8C3-C47C8AB68314}"/>
              </a:ext>
            </a:extLst>
          </p:cNvPr>
          <p:cNvSpPr/>
          <p:nvPr/>
        </p:nvSpPr>
        <p:spPr>
          <a:xfrm>
            <a:off x="213766" y="214312"/>
            <a:ext cx="11763375" cy="6429375"/>
          </a:xfrm>
          <a:prstGeom prst="rect">
            <a:avLst/>
          </a:prstGeom>
          <a:gradFill>
            <a:gsLst>
              <a:gs pos="16000">
                <a:schemeClr val="tx1">
                  <a:lumMod val="85000"/>
                  <a:lumOff val="15000"/>
                  <a:alpha val="82000"/>
                </a:schemeClr>
              </a:gs>
              <a:gs pos="84000">
                <a:srgbClr val="31456A">
                  <a:alpha val="92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599A07-5C47-4B79-A33A-E23FCABAE8E2}"/>
              </a:ext>
            </a:extLst>
          </p:cNvPr>
          <p:cNvSpPr/>
          <p:nvPr/>
        </p:nvSpPr>
        <p:spPr>
          <a:xfrm>
            <a:off x="3848100" y="1181100"/>
            <a:ext cx="4495800" cy="4495800"/>
          </a:xfrm>
          <a:prstGeom prst="ellipse">
            <a:avLst/>
          </a:prstGeom>
          <a:gradFill>
            <a:gsLst>
              <a:gs pos="16000">
                <a:schemeClr val="accent3">
                  <a:alpha val="0"/>
                </a:schemeClr>
              </a:gs>
              <a:gs pos="84000">
                <a:schemeClr val="accent4">
                  <a:alpha val="75000"/>
                </a:schemeClr>
              </a:gs>
            </a:gsLst>
            <a:lin ang="3000000" scaled="0"/>
          </a:gradFill>
          <a:ln>
            <a:noFill/>
          </a:ln>
          <a:effectLst>
            <a:outerShdw blurRad="698500" dist="482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0770A7-DC82-41A2-B75D-BB89312E3E3C}"/>
              </a:ext>
            </a:extLst>
          </p:cNvPr>
          <p:cNvSpPr/>
          <p:nvPr/>
        </p:nvSpPr>
        <p:spPr>
          <a:xfrm>
            <a:off x="4374841" y="1707841"/>
            <a:ext cx="3442317" cy="3442317"/>
          </a:xfrm>
          <a:prstGeom prst="ellipse">
            <a:avLst/>
          </a:prstGeom>
          <a:gradFill>
            <a:gsLst>
              <a:gs pos="16000">
                <a:schemeClr val="accent3">
                  <a:alpha val="0"/>
                </a:schemeClr>
              </a:gs>
              <a:gs pos="84000">
                <a:schemeClr val="accent4">
                  <a:alpha val="75000"/>
                </a:schemeClr>
              </a:gs>
            </a:gsLst>
            <a:lin ang="3000000" scaled="0"/>
          </a:gradFill>
          <a:ln>
            <a:noFill/>
          </a:ln>
          <a:effectLst>
            <a:outerShdw blurRad="698500" dist="482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A7CDF-B8C7-4A60-99D6-DAC72F7F8B30}"/>
              </a:ext>
            </a:extLst>
          </p:cNvPr>
          <p:cNvSpPr txBox="1"/>
          <p:nvPr/>
        </p:nvSpPr>
        <p:spPr>
          <a:xfrm>
            <a:off x="1527516" y="2483785"/>
            <a:ext cx="9136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Avalanche Disaster Inspection Tools</a:t>
            </a:r>
            <a:endParaRPr lang="en-US" sz="10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73BF6-29A9-4220-AEE6-D928B170162D}"/>
              </a:ext>
            </a:extLst>
          </p:cNvPr>
          <p:cNvSpPr txBox="1"/>
          <p:nvPr/>
        </p:nvSpPr>
        <p:spPr>
          <a:xfrm>
            <a:off x="1995488" y="4085124"/>
            <a:ext cx="8201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Pianificazione Automatica Distribuita delle missioni di una flotta di droni e robot mobili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12D250-F4EE-467A-A61F-ABC9D30E24B0}"/>
              </a:ext>
            </a:extLst>
          </p:cNvPr>
          <p:cNvSpPr/>
          <p:nvPr/>
        </p:nvSpPr>
        <p:spPr>
          <a:xfrm>
            <a:off x="5709066" y="2003525"/>
            <a:ext cx="124701" cy="124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7587B87-C975-4785-97BC-D373859117FB}"/>
              </a:ext>
            </a:extLst>
          </p:cNvPr>
          <p:cNvSpPr/>
          <p:nvPr/>
        </p:nvSpPr>
        <p:spPr>
          <a:xfrm>
            <a:off x="6039442" y="2003525"/>
            <a:ext cx="124701" cy="1247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BC3B3B-D17D-4AE1-9EAB-23CDDC99D187}"/>
              </a:ext>
            </a:extLst>
          </p:cNvPr>
          <p:cNvSpPr/>
          <p:nvPr/>
        </p:nvSpPr>
        <p:spPr>
          <a:xfrm>
            <a:off x="6369816" y="2003525"/>
            <a:ext cx="124701" cy="12470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3213E1-896B-47FF-8E11-618C461E4894}"/>
              </a:ext>
            </a:extLst>
          </p:cNvPr>
          <p:cNvSpPr/>
          <p:nvPr/>
        </p:nvSpPr>
        <p:spPr>
          <a:xfrm>
            <a:off x="559480" y="6302918"/>
            <a:ext cx="1005840" cy="89555"/>
          </a:xfrm>
          <a:prstGeom prst="roundRect">
            <a:avLst>
              <a:gd name="adj" fmla="val 50000"/>
            </a:avLst>
          </a:prstGeom>
          <a:gradFill>
            <a:gsLst>
              <a:gs pos="16000">
                <a:schemeClr val="accent1"/>
              </a:gs>
              <a:gs pos="84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4FB04F-B3CE-43A4-BE82-9B0D084353C7}"/>
              </a:ext>
            </a:extLst>
          </p:cNvPr>
          <p:cNvSpPr/>
          <p:nvPr/>
        </p:nvSpPr>
        <p:spPr>
          <a:xfrm>
            <a:off x="1761103" y="6302918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chemeClr val="accent5"/>
              </a:gs>
              <a:gs pos="84000">
                <a:schemeClr val="accent6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dir="ou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0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4.81481E-6 L 0.02383 0.0548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27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4.07407E-6 L 0.01237 0.02848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4.81481E-6 L 0.03893 4.81481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4.81481E-6 L -0.01953 4.81481E-6 " pathEditMode="relative" rAng="0" ptsTypes="AA">
                                      <p:cBhvr>
                                        <p:cTn id="43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4.81481E-6 L -0.03893 4.81481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" presetClass="entr" presetSubtype="8" accel="9000" decel="9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accel="9000" decel="9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9" grpId="1" animBg="1"/>
      <p:bldP spid="10" grpId="0" animBg="1"/>
      <p:bldP spid="10" grpId="1" animBg="1"/>
      <p:bldP spid="25" grpId="0"/>
      <p:bldP spid="25" grpId="1"/>
      <p:bldP spid="18" grpId="0"/>
      <p:bldP spid="18" grpId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8643780" y="0"/>
            <a:ext cx="0" cy="144753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A957A2D-3623-40CF-84FC-AE869E9BDE29}"/>
              </a:ext>
            </a:extLst>
          </p:cNvPr>
          <p:cNvGrpSpPr/>
          <p:nvPr/>
        </p:nvGrpSpPr>
        <p:grpSpPr>
          <a:xfrm>
            <a:off x="6096000" y="4629150"/>
            <a:ext cx="919878" cy="2228850"/>
            <a:chOff x="6075588" y="4629150"/>
            <a:chExt cx="919878" cy="222885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6075588" y="4635136"/>
              <a:ext cx="919878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75589" y="4629150"/>
              <a:ext cx="0" cy="222885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FE4EE-DB4C-409B-B157-D28912887A13}"/>
              </a:ext>
            </a:extLst>
          </p:cNvPr>
          <p:cNvGrpSpPr/>
          <p:nvPr/>
        </p:nvGrpSpPr>
        <p:grpSpPr>
          <a:xfrm>
            <a:off x="10716168" y="4570808"/>
            <a:ext cx="1475832" cy="1045338"/>
            <a:chOff x="10716168" y="4570808"/>
            <a:chExt cx="1475832" cy="1045338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10716168" y="4580600"/>
              <a:ext cx="706212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1422380" y="5614988"/>
              <a:ext cx="769620" cy="1158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1422380" y="4570808"/>
              <a:ext cx="0" cy="104418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A635F-7872-4C10-A1ED-31BE904AD18A}"/>
              </a:ext>
            </a:extLst>
          </p:cNvPr>
          <p:cNvSpPr txBox="1"/>
          <p:nvPr/>
        </p:nvSpPr>
        <p:spPr>
          <a:xfrm>
            <a:off x="1343026" y="2239978"/>
            <a:ext cx="420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it-IT" b="0"/>
              <a:t>Procedura</a:t>
            </a:r>
            <a:endParaRPr lang="it-I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DECCB2-50F2-47F9-B7BB-06E4A57E80ED}"/>
              </a:ext>
            </a:extLst>
          </p:cNvPr>
          <p:cNvSpPr/>
          <p:nvPr/>
        </p:nvSpPr>
        <p:spPr>
          <a:xfrm>
            <a:off x="1477873" y="3185471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61D4A7-D601-476B-A379-381EC001019A}"/>
              </a:ext>
            </a:extLst>
          </p:cNvPr>
          <p:cNvSpPr/>
          <p:nvPr/>
        </p:nvSpPr>
        <p:spPr>
          <a:xfrm>
            <a:off x="1715135" y="3185471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F562B6-352C-4C4A-BB29-2878B4AF52FB}"/>
              </a:ext>
            </a:extLst>
          </p:cNvPr>
          <p:cNvSpPr/>
          <p:nvPr/>
        </p:nvSpPr>
        <p:spPr>
          <a:xfrm>
            <a:off x="1952396" y="3185471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D96B65-D2FA-4845-8064-893574ABCF12}"/>
              </a:ext>
            </a:extLst>
          </p:cNvPr>
          <p:cNvGrpSpPr/>
          <p:nvPr/>
        </p:nvGrpSpPr>
        <p:grpSpPr>
          <a:xfrm>
            <a:off x="7633970" y="1409439"/>
            <a:ext cx="1975009" cy="1926504"/>
            <a:chOff x="4851561" y="1180525"/>
            <a:chExt cx="3155790" cy="4496949"/>
          </a:xfrm>
        </p:grpSpPr>
        <p:sp useBgFill="1">
          <p:nvSpPr>
            <p:cNvPr id="14" name="Rectangle: Rounded Corners 21">
              <a:extLst>
                <a:ext uri="{FF2B5EF4-FFF2-40B4-BE49-F238E27FC236}">
                  <a16:creationId xmlns:a16="http://schemas.microsoft.com/office/drawing/2014/main" id="{0A1C4346-7A1E-46B9-A061-F6E199BB9302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 useBgFill="1">
          <p:nvSpPr>
            <p:cNvPr id="15" name="Rectangle: Rounded Corners 22">
              <a:extLst>
                <a:ext uri="{FF2B5EF4-FFF2-40B4-BE49-F238E27FC236}">
                  <a16:creationId xmlns:a16="http://schemas.microsoft.com/office/drawing/2014/main" id="{4C6F5DFF-5A01-4F0A-AA3F-B0848F4AAF9E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0DB77-01F5-487B-B0CD-F7654924551E}"/>
              </a:ext>
            </a:extLst>
          </p:cNvPr>
          <p:cNvGrpSpPr/>
          <p:nvPr/>
        </p:nvGrpSpPr>
        <p:grpSpPr>
          <a:xfrm>
            <a:off x="6562714" y="3617348"/>
            <a:ext cx="1975009" cy="1926504"/>
            <a:chOff x="4851561" y="1180525"/>
            <a:chExt cx="3155790" cy="4496949"/>
          </a:xfrm>
        </p:grpSpPr>
        <p:sp useBgFill="1"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E7A381ED-1AC3-4D02-84A1-84551D9E3C65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 useBgFill="1">
          <p:nvSpPr>
            <p:cNvPr id="21" name="Rectangle: Rounded Corners 22">
              <a:extLst>
                <a:ext uri="{FF2B5EF4-FFF2-40B4-BE49-F238E27FC236}">
                  <a16:creationId xmlns:a16="http://schemas.microsoft.com/office/drawing/2014/main" id="{7F1B9656-4175-426B-BD92-939267F45F3F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96A4DE-9386-44B5-92A0-499BE7A9DC59}"/>
              </a:ext>
            </a:extLst>
          </p:cNvPr>
          <p:cNvGrpSpPr/>
          <p:nvPr/>
        </p:nvGrpSpPr>
        <p:grpSpPr>
          <a:xfrm>
            <a:off x="8873966" y="3594341"/>
            <a:ext cx="1975009" cy="1926504"/>
            <a:chOff x="4851561" y="1180525"/>
            <a:chExt cx="3155790" cy="4496949"/>
          </a:xfrm>
        </p:grpSpPr>
        <p:sp useBgFill="1">
          <p:nvSpPr>
            <p:cNvPr id="23" name="Rectangle: Rounded Corners 21">
              <a:extLst>
                <a:ext uri="{FF2B5EF4-FFF2-40B4-BE49-F238E27FC236}">
                  <a16:creationId xmlns:a16="http://schemas.microsoft.com/office/drawing/2014/main" id="{83C8311D-4BD6-4C65-AC23-BA315D30673B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 useBgFill="1">
          <p:nvSpPr>
            <p:cNvPr id="24" name="Rectangle: Rounded Corners 22">
              <a:extLst>
                <a:ext uri="{FF2B5EF4-FFF2-40B4-BE49-F238E27FC236}">
                  <a16:creationId xmlns:a16="http://schemas.microsoft.com/office/drawing/2014/main" id="{13CD5E57-CFDD-4114-A031-FF76A6FFB475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536ED0C-C53A-449A-B7A9-355CE31B3E48}"/>
              </a:ext>
            </a:extLst>
          </p:cNvPr>
          <p:cNvSpPr/>
          <p:nvPr/>
        </p:nvSpPr>
        <p:spPr>
          <a:xfrm>
            <a:off x="1343025" y="3579609"/>
            <a:ext cx="3787770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2C4166"/>
                </a:solidFill>
              </a:rPr>
              <a:t>Possiamo dividere il compito di ogni agente in 3 passaggi.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B5C867-D528-4D3D-9446-C1E41D8840CE}"/>
              </a:ext>
            </a:extLst>
          </p:cNvPr>
          <p:cNvSpPr txBox="1"/>
          <p:nvPr/>
        </p:nvSpPr>
        <p:spPr>
          <a:xfrm>
            <a:off x="7778322" y="1644701"/>
            <a:ext cx="116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1. Calcolo della cella di Voronoi.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7F0252-0AB8-4AB8-AF35-B6D3504ACED4}"/>
              </a:ext>
            </a:extLst>
          </p:cNvPr>
          <p:cNvSpPr txBox="1"/>
          <p:nvPr/>
        </p:nvSpPr>
        <p:spPr>
          <a:xfrm>
            <a:off x="6678645" y="3823202"/>
            <a:ext cx="162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2. Trovare il </a:t>
            </a:r>
            <a:r>
              <a:rPr lang="it-IT" sz="1200" b="1" dirty="0" err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centroide</a:t>
            </a: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della cella.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BC888C-FA0D-ADAD-A5A7-0F723E8E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80" y="2228714"/>
            <a:ext cx="1568885" cy="9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0287B1-CC6D-5DA1-C21B-00E82DC0A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12" y="4419832"/>
            <a:ext cx="1630499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2">
            <a:extLst>
              <a:ext uri="{FF2B5EF4-FFF2-40B4-BE49-F238E27FC236}">
                <a16:creationId xmlns:a16="http://schemas.microsoft.com/office/drawing/2014/main" id="{506C50EE-D1B6-5629-7148-3257B0F4AA4B}"/>
              </a:ext>
            </a:extLst>
          </p:cNvPr>
          <p:cNvSpPr txBox="1"/>
          <p:nvPr/>
        </p:nvSpPr>
        <p:spPr>
          <a:xfrm>
            <a:off x="9094252" y="3765163"/>
            <a:ext cx="162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3. Spostarsi verso il baricentro</a:t>
            </a:r>
          </a:p>
        </p:txBody>
      </p:sp>
      <p:sp>
        <p:nvSpPr>
          <p:cNvPr id="2" name="Freeform 23">
            <a:extLst>
              <a:ext uri="{FF2B5EF4-FFF2-40B4-BE49-F238E27FC236}">
                <a16:creationId xmlns:a16="http://schemas.microsoft.com/office/drawing/2014/main" id="{58F8C0FF-23D8-61AE-EE34-E3861C80A3A0}"/>
              </a:ext>
            </a:extLst>
          </p:cNvPr>
          <p:cNvSpPr>
            <a:spLocks noEditPoints="1"/>
          </p:cNvSpPr>
          <p:nvPr/>
        </p:nvSpPr>
        <p:spPr bwMode="auto">
          <a:xfrm>
            <a:off x="9586447" y="4580600"/>
            <a:ext cx="528378" cy="526368"/>
          </a:xfrm>
          <a:custGeom>
            <a:avLst/>
            <a:gdLst>
              <a:gd name="T0" fmla="*/ 410989 w 256"/>
              <a:gd name="T1" fmla="*/ 32494 h 256"/>
              <a:gd name="T2" fmla="*/ 347384 w 256"/>
              <a:gd name="T3" fmla="*/ 97482 h 256"/>
              <a:gd name="T4" fmla="*/ 378371 w 256"/>
              <a:gd name="T5" fmla="*/ 97482 h 256"/>
              <a:gd name="T6" fmla="*/ 397942 w 256"/>
              <a:gd name="T7" fmla="*/ 116979 h 256"/>
              <a:gd name="T8" fmla="*/ 378371 w 256"/>
              <a:gd name="T9" fmla="*/ 136475 h 256"/>
              <a:gd name="T10" fmla="*/ 300087 w 256"/>
              <a:gd name="T11" fmla="*/ 136475 h 256"/>
              <a:gd name="T12" fmla="*/ 280517 w 256"/>
              <a:gd name="T13" fmla="*/ 116979 h 256"/>
              <a:gd name="T14" fmla="*/ 280517 w 256"/>
              <a:gd name="T15" fmla="*/ 38993 h 256"/>
              <a:gd name="T16" fmla="*/ 300087 w 256"/>
              <a:gd name="T17" fmla="*/ 19496 h 256"/>
              <a:gd name="T18" fmla="*/ 319658 w 256"/>
              <a:gd name="T19" fmla="*/ 38993 h 256"/>
              <a:gd name="T20" fmla="*/ 319658 w 256"/>
              <a:gd name="T21" fmla="*/ 69862 h 256"/>
              <a:gd name="T22" fmla="*/ 384895 w 256"/>
              <a:gd name="T23" fmla="*/ 6499 h 256"/>
              <a:gd name="T24" fmla="*/ 397942 w 256"/>
              <a:gd name="T25" fmla="*/ 0 h 256"/>
              <a:gd name="T26" fmla="*/ 417513 w 256"/>
              <a:gd name="T27" fmla="*/ 19496 h 256"/>
              <a:gd name="T28" fmla="*/ 410989 w 256"/>
              <a:gd name="T29" fmla="*/ 32494 h 256"/>
              <a:gd name="T30" fmla="*/ 208757 w 256"/>
              <a:gd name="T31" fmla="*/ 266452 h 256"/>
              <a:gd name="T32" fmla="*/ 150044 w 256"/>
              <a:gd name="T33" fmla="*/ 207963 h 256"/>
              <a:gd name="T34" fmla="*/ 208757 w 256"/>
              <a:gd name="T35" fmla="*/ 149473 h 256"/>
              <a:gd name="T36" fmla="*/ 267469 w 256"/>
              <a:gd name="T37" fmla="*/ 207963 h 256"/>
              <a:gd name="T38" fmla="*/ 208757 w 256"/>
              <a:gd name="T39" fmla="*/ 266452 h 256"/>
              <a:gd name="T40" fmla="*/ 117426 w 256"/>
              <a:gd name="T41" fmla="*/ 396429 h 256"/>
              <a:gd name="T42" fmla="*/ 97855 w 256"/>
              <a:gd name="T43" fmla="*/ 376932 h 256"/>
              <a:gd name="T44" fmla="*/ 97855 w 256"/>
              <a:gd name="T45" fmla="*/ 346063 h 256"/>
              <a:gd name="T46" fmla="*/ 32618 w 256"/>
              <a:gd name="T47" fmla="*/ 409426 h 256"/>
              <a:gd name="T48" fmla="*/ 19571 w 256"/>
              <a:gd name="T49" fmla="*/ 415925 h 256"/>
              <a:gd name="T50" fmla="*/ 0 w 256"/>
              <a:gd name="T51" fmla="*/ 396429 h 256"/>
              <a:gd name="T52" fmla="*/ 6524 w 256"/>
              <a:gd name="T53" fmla="*/ 383431 h 256"/>
              <a:gd name="T54" fmla="*/ 70129 w 256"/>
              <a:gd name="T55" fmla="*/ 318443 h 256"/>
              <a:gd name="T56" fmla="*/ 39142 w 256"/>
              <a:gd name="T57" fmla="*/ 318443 h 256"/>
              <a:gd name="T58" fmla="*/ 19571 w 256"/>
              <a:gd name="T59" fmla="*/ 298946 h 256"/>
              <a:gd name="T60" fmla="*/ 39142 w 256"/>
              <a:gd name="T61" fmla="*/ 279450 h 256"/>
              <a:gd name="T62" fmla="*/ 117426 w 256"/>
              <a:gd name="T63" fmla="*/ 279450 h 256"/>
              <a:gd name="T64" fmla="*/ 136996 w 256"/>
              <a:gd name="T65" fmla="*/ 298946 h 256"/>
              <a:gd name="T66" fmla="*/ 136996 w 256"/>
              <a:gd name="T67" fmla="*/ 376932 h 256"/>
              <a:gd name="T68" fmla="*/ 117426 w 256"/>
              <a:gd name="T69" fmla="*/ 396429 h 2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6" h="256">
                <a:moveTo>
                  <a:pt x="252" y="20"/>
                </a:moveTo>
                <a:cubicBezTo>
                  <a:pt x="213" y="60"/>
                  <a:pt x="213" y="60"/>
                  <a:pt x="213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9" y="60"/>
                  <a:pt x="244" y="65"/>
                  <a:pt x="244" y="72"/>
                </a:cubicBezTo>
                <a:cubicBezTo>
                  <a:pt x="244" y="79"/>
                  <a:pt x="239" y="84"/>
                  <a:pt x="232" y="84"/>
                </a:cubicBezTo>
                <a:cubicBezTo>
                  <a:pt x="184" y="84"/>
                  <a:pt x="184" y="84"/>
                  <a:pt x="184" y="84"/>
                </a:cubicBezTo>
                <a:cubicBezTo>
                  <a:pt x="177" y="84"/>
                  <a:pt x="172" y="79"/>
                  <a:pt x="172" y="72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72" y="17"/>
                  <a:pt x="177" y="12"/>
                  <a:pt x="184" y="12"/>
                </a:cubicBezTo>
                <a:cubicBezTo>
                  <a:pt x="191" y="12"/>
                  <a:pt x="196" y="17"/>
                  <a:pt x="196" y="24"/>
                </a:cubicBezTo>
                <a:cubicBezTo>
                  <a:pt x="196" y="43"/>
                  <a:pt x="196" y="43"/>
                  <a:pt x="196" y="43"/>
                </a:cubicBezTo>
                <a:cubicBezTo>
                  <a:pt x="236" y="4"/>
                  <a:pt x="236" y="4"/>
                  <a:pt x="236" y="4"/>
                </a:cubicBezTo>
                <a:cubicBezTo>
                  <a:pt x="238" y="1"/>
                  <a:pt x="241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5"/>
                  <a:pt x="255" y="18"/>
                  <a:pt x="252" y="20"/>
                </a:cubicBezTo>
                <a:moveTo>
                  <a:pt x="128" y="164"/>
                </a:moveTo>
                <a:cubicBezTo>
                  <a:pt x="108" y="164"/>
                  <a:pt x="92" y="148"/>
                  <a:pt x="92" y="128"/>
                </a:cubicBezTo>
                <a:cubicBezTo>
                  <a:pt x="92" y="108"/>
                  <a:pt x="108" y="92"/>
                  <a:pt x="128" y="92"/>
                </a:cubicBezTo>
                <a:cubicBezTo>
                  <a:pt x="148" y="92"/>
                  <a:pt x="164" y="108"/>
                  <a:pt x="164" y="128"/>
                </a:cubicBezTo>
                <a:cubicBezTo>
                  <a:pt x="164" y="148"/>
                  <a:pt x="148" y="164"/>
                  <a:pt x="128" y="164"/>
                </a:cubicBezTo>
                <a:moveTo>
                  <a:pt x="72" y="244"/>
                </a:moveTo>
                <a:cubicBezTo>
                  <a:pt x="65" y="244"/>
                  <a:pt x="60" y="239"/>
                  <a:pt x="60" y="232"/>
                </a:cubicBezTo>
                <a:cubicBezTo>
                  <a:pt x="60" y="213"/>
                  <a:pt x="60" y="213"/>
                  <a:pt x="60" y="213"/>
                </a:cubicBezTo>
                <a:cubicBezTo>
                  <a:pt x="20" y="252"/>
                  <a:pt x="20" y="252"/>
                  <a:pt x="20" y="252"/>
                </a:cubicBezTo>
                <a:cubicBezTo>
                  <a:pt x="18" y="255"/>
                  <a:pt x="15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241"/>
                  <a:pt x="1" y="238"/>
                  <a:pt x="4" y="236"/>
                </a:cubicBezTo>
                <a:cubicBezTo>
                  <a:pt x="43" y="196"/>
                  <a:pt x="43" y="196"/>
                  <a:pt x="43" y="196"/>
                </a:cubicBezTo>
                <a:cubicBezTo>
                  <a:pt x="24" y="196"/>
                  <a:pt x="24" y="196"/>
                  <a:pt x="24" y="196"/>
                </a:cubicBezTo>
                <a:cubicBezTo>
                  <a:pt x="17" y="196"/>
                  <a:pt x="12" y="191"/>
                  <a:pt x="12" y="184"/>
                </a:cubicBezTo>
                <a:cubicBezTo>
                  <a:pt x="12" y="177"/>
                  <a:pt x="17" y="172"/>
                  <a:pt x="24" y="172"/>
                </a:cubicBezTo>
                <a:cubicBezTo>
                  <a:pt x="72" y="172"/>
                  <a:pt x="72" y="172"/>
                  <a:pt x="72" y="172"/>
                </a:cubicBezTo>
                <a:cubicBezTo>
                  <a:pt x="79" y="172"/>
                  <a:pt x="84" y="177"/>
                  <a:pt x="84" y="184"/>
                </a:cubicBezTo>
                <a:cubicBezTo>
                  <a:pt x="84" y="232"/>
                  <a:pt x="84" y="232"/>
                  <a:pt x="84" y="232"/>
                </a:cubicBezTo>
                <a:cubicBezTo>
                  <a:pt x="84" y="239"/>
                  <a:pt x="79" y="244"/>
                  <a:pt x="72" y="24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88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4.81481E-6 L 0.03893 -4.8148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81481E-6 L -0.01953 -4.81481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-0.03893 -4.81481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7037E-7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3.33333E-6 L 0.01237 0.02848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4.07407E-6 L 0.01237 0.02848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3.7037E-7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2.22222E-6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1.11111E-6 L 0.01237 0.02847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5" grpId="0"/>
      <p:bldP spid="25" grpId="1"/>
      <p:bldP spid="52" grpId="0"/>
      <p:bldP spid="52" grpId="1"/>
      <p:bldP spid="53" grpId="0"/>
      <p:bldP spid="53" grpId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1F0C29-DAF6-45DD-B7AA-96534F39F49C}"/>
              </a:ext>
            </a:extLst>
          </p:cNvPr>
          <p:cNvGrpSpPr/>
          <p:nvPr/>
        </p:nvGrpSpPr>
        <p:grpSpPr>
          <a:xfrm>
            <a:off x="7237560" y="2032979"/>
            <a:ext cx="2833061" cy="706659"/>
            <a:chOff x="5702610" y="1264445"/>
            <a:chExt cx="4210402" cy="70665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AB8BD7E-3016-4826-B117-31AD2BC3A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0789" y="1273969"/>
              <a:ext cx="0" cy="69707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B6A94D-DD68-4F14-8016-240548871F4D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64445"/>
              <a:ext cx="4210402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4C18E8-CF3C-4136-BA02-F97AFBA52E52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73969"/>
              <a:ext cx="0" cy="69713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7B548F5F-B073-14AA-A704-F23312610B1C}"/>
              </a:ext>
            </a:extLst>
          </p:cNvPr>
          <p:cNvGrpSpPr/>
          <p:nvPr/>
        </p:nvGrpSpPr>
        <p:grpSpPr>
          <a:xfrm rot="10800000">
            <a:off x="4658262" y="5107278"/>
            <a:ext cx="2579297" cy="706659"/>
            <a:chOff x="5702610" y="1264445"/>
            <a:chExt cx="4210402" cy="706659"/>
          </a:xfrm>
        </p:grpSpPr>
        <p:cxnSp>
          <p:nvCxnSpPr>
            <p:cNvPr id="27" name="Straight Connector 60">
              <a:extLst>
                <a:ext uri="{FF2B5EF4-FFF2-40B4-BE49-F238E27FC236}">
                  <a16:creationId xmlns:a16="http://schemas.microsoft.com/office/drawing/2014/main" id="{6242AEAB-19E6-E8A4-1190-B66F29217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0789" y="1273969"/>
              <a:ext cx="0" cy="69707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67">
              <a:extLst>
                <a:ext uri="{FF2B5EF4-FFF2-40B4-BE49-F238E27FC236}">
                  <a16:creationId xmlns:a16="http://schemas.microsoft.com/office/drawing/2014/main" id="{53678A8C-B7E0-CFBA-6DFA-82EB59D23E3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64445"/>
              <a:ext cx="4210402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88AFE123-9B83-B6E1-B070-3D97DB636554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73969"/>
              <a:ext cx="0" cy="69713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57">
            <a:extLst>
              <a:ext uri="{FF2B5EF4-FFF2-40B4-BE49-F238E27FC236}">
                <a16:creationId xmlns:a16="http://schemas.microsoft.com/office/drawing/2014/main" id="{CCDCB0AB-9149-493A-9ABD-51655FE493FD}"/>
              </a:ext>
            </a:extLst>
          </p:cNvPr>
          <p:cNvSpPr txBox="1"/>
          <p:nvPr/>
        </p:nvSpPr>
        <p:spPr>
          <a:xfrm>
            <a:off x="713297" y="442972"/>
            <a:ext cx="234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4800" b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b="1" dirty="0"/>
              <a:t>Esempio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1FE01E-BE34-44F9-80A2-C9C66F61C1F3}"/>
              </a:ext>
            </a:extLst>
          </p:cNvPr>
          <p:cNvSpPr/>
          <p:nvPr/>
        </p:nvSpPr>
        <p:spPr>
          <a:xfrm>
            <a:off x="821247" y="1312590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FC5BF4-CF8E-4800-8230-620961FFE5AA}"/>
              </a:ext>
            </a:extLst>
          </p:cNvPr>
          <p:cNvSpPr/>
          <p:nvPr/>
        </p:nvSpPr>
        <p:spPr>
          <a:xfrm>
            <a:off x="1058509" y="1312590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9566BC-5720-4E76-8E3D-ED45B40E1537}"/>
              </a:ext>
            </a:extLst>
          </p:cNvPr>
          <p:cNvSpPr/>
          <p:nvPr/>
        </p:nvSpPr>
        <p:spPr>
          <a:xfrm>
            <a:off x="1295770" y="1312590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FFE92D83-B4C4-7BAB-5A58-FFF4AB9A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4399"/>
          <a:stretch/>
        </p:blipFill>
        <p:spPr>
          <a:xfrm>
            <a:off x="944566" y="2762511"/>
            <a:ext cx="2173174" cy="2350248"/>
          </a:xfrm>
          <a:prstGeom prst="roundRect">
            <a:avLst>
              <a:gd name="adj" fmla="val 998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73EB3111-5ABD-EFED-4970-405C0DAD281E}"/>
              </a:ext>
            </a:extLst>
          </p:cNvPr>
          <p:cNvSpPr/>
          <p:nvPr/>
        </p:nvSpPr>
        <p:spPr>
          <a:xfrm>
            <a:off x="1790858" y="5107279"/>
            <a:ext cx="9179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2C4166"/>
                </a:solidFill>
              </a:rPr>
              <a:t>Inizio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6A33710D-39D4-BA18-913B-2A6752FDB557}"/>
              </a:ext>
            </a:extLst>
          </p:cNvPr>
          <p:cNvSpPr/>
          <p:nvPr/>
        </p:nvSpPr>
        <p:spPr>
          <a:xfrm>
            <a:off x="9809371" y="5107279"/>
            <a:ext cx="9179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2C4166"/>
                </a:solidFill>
              </a:rPr>
              <a:t>Fine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0DFE5B-77A4-EFBC-779E-8A06BF4D9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4038"/>
          <a:stretch/>
        </p:blipFill>
        <p:spPr>
          <a:xfrm>
            <a:off x="3566478" y="2762511"/>
            <a:ext cx="2173174" cy="2350248"/>
          </a:xfrm>
          <a:prstGeom prst="roundRect">
            <a:avLst>
              <a:gd name="adj" fmla="val 998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30FA2FD-369C-C2A9-43AB-3C78A169C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r="4309"/>
          <a:stretch/>
        </p:blipFill>
        <p:spPr>
          <a:xfrm>
            <a:off x="6188390" y="2757031"/>
            <a:ext cx="2173174" cy="2350248"/>
          </a:xfrm>
          <a:prstGeom prst="roundRect">
            <a:avLst>
              <a:gd name="adj" fmla="val 998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A53DCF3-D1BB-14A3-7407-162CFA766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r="4670"/>
          <a:stretch/>
        </p:blipFill>
        <p:spPr>
          <a:xfrm>
            <a:off x="8810302" y="2722246"/>
            <a:ext cx="2173174" cy="2350248"/>
          </a:xfrm>
          <a:prstGeom prst="roundRect">
            <a:avLst>
              <a:gd name="adj" fmla="val 998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9">
            <a:extLst>
              <a:ext uri="{FF2B5EF4-FFF2-40B4-BE49-F238E27FC236}">
                <a16:creationId xmlns:a16="http://schemas.microsoft.com/office/drawing/2014/main" id="{1B2FD26B-DA4A-005E-8102-C94EC9DAC1BE}"/>
              </a:ext>
            </a:extLst>
          </p:cNvPr>
          <p:cNvGrpSpPr/>
          <p:nvPr/>
        </p:nvGrpSpPr>
        <p:grpSpPr>
          <a:xfrm>
            <a:off x="1857420" y="2042503"/>
            <a:ext cx="2833061" cy="706659"/>
            <a:chOff x="5702610" y="1264445"/>
            <a:chExt cx="4210402" cy="706659"/>
          </a:xfrm>
        </p:grpSpPr>
        <p:cxnSp>
          <p:nvCxnSpPr>
            <p:cNvPr id="6" name="Straight Connector 60">
              <a:extLst>
                <a:ext uri="{FF2B5EF4-FFF2-40B4-BE49-F238E27FC236}">
                  <a16:creationId xmlns:a16="http://schemas.microsoft.com/office/drawing/2014/main" id="{AF8E8BBB-98DC-E49D-6047-40B4421AB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0789" y="1273969"/>
              <a:ext cx="0" cy="69707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7">
              <a:extLst>
                <a:ext uri="{FF2B5EF4-FFF2-40B4-BE49-F238E27FC236}">
                  <a16:creationId xmlns:a16="http://schemas.microsoft.com/office/drawing/2014/main" id="{44298718-F770-8DF0-356A-9F5004E9C8F7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64445"/>
              <a:ext cx="4210402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3">
              <a:extLst>
                <a:ext uri="{FF2B5EF4-FFF2-40B4-BE49-F238E27FC236}">
                  <a16:creationId xmlns:a16="http://schemas.microsoft.com/office/drawing/2014/main" id="{4F93D57E-1335-F97C-3A7E-37469F4E318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73969"/>
              <a:ext cx="0" cy="69713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7856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3.33333E-6 L 0.03894 3.33333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33333E-6 L -0.01953 3.33333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3.33333E-6 L -0.03894 3.33333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4.81481E-6 L 0.01237 0.02848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3.7037E-6 L 0.01237 0.02848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3.7037E-6 L 0.01237 0.02848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4.44444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30" grpId="0"/>
      <p:bldP spid="30" grpId="1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F6622D-D7DF-4B69-BE47-76994B0B7A68}"/>
              </a:ext>
            </a:extLst>
          </p:cNvPr>
          <p:cNvGrpSpPr/>
          <p:nvPr/>
        </p:nvGrpSpPr>
        <p:grpSpPr>
          <a:xfrm>
            <a:off x="4263713" y="2153633"/>
            <a:ext cx="1843240" cy="4704366"/>
            <a:chOff x="4263713" y="2153633"/>
            <a:chExt cx="1843240" cy="47043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38FDF1-869E-44F0-8CC6-CBF8D14FEFE1}"/>
                </a:ext>
              </a:extLst>
            </p:cNvPr>
            <p:cNvGrpSpPr/>
            <p:nvPr/>
          </p:nvGrpSpPr>
          <p:grpSpPr>
            <a:xfrm>
              <a:off x="4263713" y="2153633"/>
              <a:ext cx="1843240" cy="4704366"/>
              <a:chOff x="4263713" y="2153633"/>
              <a:chExt cx="1843240" cy="470436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5655712" y="2153633"/>
                <a:ext cx="26991" cy="4704366"/>
              </a:xfrm>
              <a:prstGeom prst="line">
                <a:avLst/>
              </a:prstGeom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/>
            </p:nvCxnSpPr>
            <p:spPr>
              <a:xfrm flipH="1">
                <a:off x="5655712" y="5875020"/>
                <a:ext cx="440288" cy="0"/>
              </a:xfrm>
              <a:prstGeom prst="line">
                <a:avLst/>
              </a:prstGeom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8F89D15-FB2A-4A29-8E68-7D533BF84328}"/>
                  </a:ext>
                </a:extLst>
              </p:cNvPr>
              <p:cNvSpPr/>
              <p:nvPr/>
            </p:nvSpPr>
            <p:spPr>
              <a:xfrm rot="16200000">
                <a:off x="6001545" y="5822316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5376FD4-32AD-4140-AAE2-BC2F447CA0F5}"/>
                  </a:ext>
                </a:extLst>
              </p:cNvPr>
              <p:cNvGrpSpPr/>
              <p:nvPr/>
            </p:nvGrpSpPr>
            <p:grpSpPr>
              <a:xfrm rot="16200000">
                <a:off x="4066218" y="5450259"/>
                <a:ext cx="674959" cy="279970"/>
                <a:chOff x="741885" y="2646109"/>
                <a:chExt cx="674959" cy="27997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3A4230-5BFB-4971-9B84-40C05D82B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379" y="2649284"/>
                  <a:ext cx="459465" cy="0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F24CFD-4199-43A0-98F8-CCDC7E4BA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7170" y="2646109"/>
                  <a:ext cx="0" cy="233616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E585CF7-0F90-45E6-9F44-87E13DEAD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800" y="2873375"/>
                  <a:ext cx="160720" cy="0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3923E61-F231-4B08-B0CC-7914735312E6}"/>
                    </a:ext>
                  </a:extLst>
                </p:cNvPr>
                <p:cNvSpPr/>
                <p:nvPr/>
              </p:nvSpPr>
              <p:spPr>
                <a:xfrm rot="16200000">
                  <a:off x="741885" y="2820671"/>
                  <a:ext cx="105408" cy="105408"/>
                </a:xfrm>
                <a:prstGeom prst="ellipse">
                  <a:avLst/>
                </a:prstGeom>
                <a:gradFill>
                  <a:gsLst>
                    <a:gs pos="16000">
                      <a:schemeClr val="accent5"/>
                    </a:gs>
                    <a:gs pos="84000">
                      <a:schemeClr val="accent6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203200" dist="177800" dir="13500000">
                    <a:prstClr val="black">
                      <a:alpha val="12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098120-F263-484C-BA4B-728A071B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1800" y="2153633"/>
              <a:ext cx="670903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4B1F54-3BFF-4B7C-AC96-7C556C3F9E37}"/>
              </a:ext>
            </a:extLst>
          </p:cNvPr>
          <p:cNvGrpSpPr/>
          <p:nvPr/>
        </p:nvGrpSpPr>
        <p:grpSpPr>
          <a:xfrm>
            <a:off x="0" y="922020"/>
            <a:ext cx="2095641" cy="2004059"/>
            <a:chOff x="0" y="922020"/>
            <a:chExt cx="2095641" cy="2004059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>
              <a:off x="812802" y="2153633"/>
              <a:ext cx="670903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82E2AC7-860D-4F60-ACA1-07D386E93BEE}"/>
                </a:ext>
              </a:extLst>
            </p:cNvPr>
            <p:cNvGrpSpPr/>
            <p:nvPr/>
          </p:nvGrpSpPr>
          <p:grpSpPr>
            <a:xfrm>
              <a:off x="0" y="922020"/>
              <a:ext cx="2095641" cy="2004059"/>
              <a:chOff x="0" y="922020"/>
              <a:chExt cx="2095641" cy="2004059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0" y="922020"/>
                <a:ext cx="812800" cy="1231614"/>
              </a:xfrm>
              <a:prstGeom prst="line">
                <a:avLst/>
              </a:prstGeom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1689" y="1368803"/>
                <a:ext cx="521111" cy="0"/>
              </a:xfrm>
              <a:prstGeom prst="line">
                <a:avLst/>
              </a:prstGeom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813348" y="1127685"/>
                <a:ext cx="2764" cy="241678"/>
              </a:xfrm>
              <a:prstGeom prst="line">
                <a:avLst/>
              </a:prstGeom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8F89D15-FB2A-4A29-8E68-7D533BF84328}"/>
                  </a:ext>
                </a:extLst>
              </p:cNvPr>
              <p:cNvSpPr/>
              <p:nvPr/>
            </p:nvSpPr>
            <p:spPr>
              <a:xfrm rot="16200000">
                <a:off x="766994" y="1085825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718A2EC-D2B8-4C01-92E0-D419B2905D15}"/>
                  </a:ext>
                </a:extLst>
              </p:cNvPr>
              <p:cNvGrpSpPr/>
              <p:nvPr/>
            </p:nvGrpSpPr>
            <p:grpSpPr>
              <a:xfrm rot="5400000">
                <a:off x="1618176" y="1285298"/>
                <a:ext cx="674959" cy="279970"/>
                <a:chOff x="741885" y="2646109"/>
                <a:chExt cx="674959" cy="27997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E59D1D-C4E4-4392-A622-C541154DA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379" y="2649284"/>
                  <a:ext cx="459465" cy="0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8DD5B44-823C-4A05-94B2-829F8EE24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7170" y="2646109"/>
                  <a:ext cx="0" cy="233616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CF9880C-D162-422B-8E29-B2F921E3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800" y="2873375"/>
                  <a:ext cx="160720" cy="0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741DD09-C96D-49C1-BE01-0EDAA59873B2}"/>
                    </a:ext>
                  </a:extLst>
                </p:cNvPr>
                <p:cNvSpPr/>
                <p:nvPr/>
              </p:nvSpPr>
              <p:spPr>
                <a:xfrm rot="16200000">
                  <a:off x="741885" y="2820671"/>
                  <a:ext cx="105408" cy="105408"/>
                </a:xfrm>
                <a:prstGeom prst="ellipse">
                  <a:avLst/>
                </a:prstGeom>
                <a:gradFill>
                  <a:gsLst>
                    <a:gs pos="16000">
                      <a:schemeClr val="accent5"/>
                    </a:gs>
                    <a:gs pos="84000">
                      <a:schemeClr val="accent6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203200" dist="177800" dir="13500000">
                    <a:prstClr val="black">
                      <a:alpha val="12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07F0539-3DAD-4ED2-96BC-4D7528F24D26}"/>
                  </a:ext>
                </a:extLst>
              </p:cNvPr>
              <p:cNvGrpSpPr/>
              <p:nvPr/>
            </p:nvGrpSpPr>
            <p:grpSpPr>
              <a:xfrm>
                <a:off x="741885" y="2646109"/>
                <a:ext cx="674959" cy="279970"/>
                <a:chOff x="741885" y="2646109"/>
                <a:chExt cx="674959" cy="27997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634DBFA-BA62-4D15-9ED4-A952D7349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379" y="2649284"/>
                  <a:ext cx="459465" cy="0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6C5EA97-C933-4B77-973E-928F61198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7170" y="2646109"/>
                  <a:ext cx="0" cy="233616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2827BA3-217E-4E80-A7E1-217F2E61C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800" y="2873375"/>
                  <a:ext cx="160720" cy="0"/>
                </a:xfrm>
                <a:prstGeom prst="line">
                  <a:avLst/>
                </a:prstGeom>
                <a:ln w="158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45E46E7-B7A8-4B6B-9AC7-2E232947AF38}"/>
                    </a:ext>
                  </a:extLst>
                </p:cNvPr>
                <p:cNvSpPr/>
                <p:nvPr/>
              </p:nvSpPr>
              <p:spPr>
                <a:xfrm rot="16200000">
                  <a:off x="741885" y="2820671"/>
                  <a:ext cx="105408" cy="105408"/>
                </a:xfrm>
                <a:prstGeom prst="ellipse">
                  <a:avLst/>
                </a:prstGeom>
                <a:gradFill>
                  <a:gsLst>
                    <a:gs pos="16000">
                      <a:schemeClr val="accent5"/>
                    </a:gs>
                    <a:gs pos="84000">
                      <a:schemeClr val="accent6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203200" dist="177800" dir="13500000">
                    <a:prstClr val="black">
                      <a:alpha val="12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C8191DC-57F2-4BC7-B97E-8DE849DCF5F9}"/>
              </a:ext>
            </a:extLst>
          </p:cNvPr>
          <p:cNvSpPr/>
          <p:nvPr/>
        </p:nvSpPr>
        <p:spPr>
          <a:xfrm>
            <a:off x="6412296" y="2589684"/>
            <a:ext cx="4377638" cy="167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2C4166"/>
                </a:solidFill>
              </a:rPr>
              <a:t>Quando l’utente segnala la/e zona/e in cui c’è una maggiore probabilità di trovare vittime, è più conveniente disporre i droni in modo tale che siano più concentrati in queste zone, e conseguentemente più rari man mano che ci allontaniamo dalla zona.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3397C-9C6A-4424-BE93-45E6C933E2DA}"/>
              </a:ext>
            </a:extLst>
          </p:cNvPr>
          <p:cNvSpPr txBox="1"/>
          <p:nvPr/>
        </p:nvSpPr>
        <p:spPr>
          <a:xfrm>
            <a:off x="6338458" y="1058699"/>
            <a:ext cx="451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4800" b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dirty="0"/>
              <a:t>Lloyd </a:t>
            </a:r>
            <a:r>
              <a:rPr lang="it-IT" b="1" dirty="0"/>
              <a:t>pesato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E596D6-0D72-4EDB-82AD-59B9C278626F}"/>
              </a:ext>
            </a:extLst>
          </p:cNvPr>
          <p:cNvSpPr/>
          <p:nvPr/>
        </p:nvSpPr>
        <p:spPr>
          <a:xfrm>
            <a:off x="6531203" y="1958689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03EE8F-D8B1-4698-BE63-DB0308BC2FA9}"/>
              </a:ext>
            </a:extLst>
          </p:cNvPr>
          <p:cNvSpPr/>
          <p:nvPr/>
        </p:nvSpPr>
        <p:spPr>
          <a:xfrm>
            <a:off x="6768465" y="1958689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C95BD-5D73-46DC-9446-12A917691477}"/>
              </a:ext>
            </a:extLst>
          </p:cNvPr>
          <p:cNvSpPr/>
          <p:nvPr/>
        </p:nvSpPr>
        <p:spPr>
          <a:xfrm>
            <a:off x="7005726" y="1958689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90BE3F-C710-FBB8-E845-B09BA32A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1" y="601445"/>
            <a:ext cx="5194567" cy="58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24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3.7037E-7 L 0.03894 3.7037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3.7037E-7 L -0.01953 3.7037E-7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3.7037E-7 L -0.03894 3.7037E-7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01237 0.02848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2.96296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4BDA5F-45FF-4BB7-9EB6-0C4C4D3292B5}"/>
              </a:ext>
            </a:extLst>
          </p:cNvPr>
          <p:cNvGrpSpPr/>
          <p:nvPr/>
        </p:nvGrpSpPr>
        <p:grpSpPr>
          <a:xfrm>
            <a:off x="7069994" y="0"/>
            <a:ext cx="2234196" cy="2790422"/>
            <a:chOff x="7069994" y="0"/>
            <a:chExt cx="2234196" cy="279042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D12D76-BEBE-4713-B084-CEFDB0670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2790422"/>
              <a:ext cx="960290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ED3DEF-E458-4EE0-B26B-E6E41913B2D5}"/>
                </a:ext>
              </a:extLst>
            </p:cNvPr>
            <p:cNvGrpSpPr/>
            <p:nvPr/>
          </p:nvGrpSpPr>
          <p:grpSpPr>
            <a:xfrm rot="16200000">
              <a:off x="6600755" y="469239"/>
              <a:ext cx="1900705" cy="962228"/>
              <a:chOff x="5185896" y="2586664"/>
              <a:chExt cx="1900705" cy="962228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B7F5D9B-6C7C-46D2-8272-CB2A9F146102}"/>
                  </a:ext>
                </a:extLst>
              </p:cNvPr>
              <p:cNvCxnSpPr/>
              <p:nvPr/>
            </p:nvCxnSpPr>
            <p:spPr>
              <a:xfrm flipH="1">
                <a:off x="6096000" y="2881196"/>
                <a:ext cx="990600" cy="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4B0F906-DB77-4C68-8FE5-DBF110446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9698" y="2881196"/>
                <a:ext cx="281940" cy="34290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880BC06-F697-49D8-AA3A-76CF3B5DC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7355" y="3224096"/>
                <a:ext cx="579305" cy="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051050A-E5BD-4017-B54F-ABA4D14B0B29}"/>
                  </a:ext>
                </a:extLst>
              </p:cNvPr>
              <p:cNvCxnSpPr/>
              <p:nvPr/>
            </p:nvCxnSpPr>
            <p:spPr>
              <a:xfrm flipH="1">
                <a:off x="6096000" y="3287594"/>
                <a:ext cx="990600" cy="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94F3CA3-D7AB-41A0-BD4F-5C798F084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43575" y="2881196"/>
                <a:ext cx="356847" cy="1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C1B8B1-E4F4-4B90-971B-2FE12E135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9239" y="3287594"/>
                <a:ext cx="161926" cy="206373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69B7C6-3732-4767-B444-A9E20D65A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3950" y="3081221"/>
                <a:ext cx="882651" cy="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CD4C90-1EB6-4EF1-BF95-F4872B007BA5}"/>
                  </a:ext>
                </a:extLst>
              </p:cNvPr>
              <p:cNvSpPr/>
              <p:nvPr/>
            </p:nvSpPr>
            <p:spPr>
              <a:xfrm>
                <a:off x="5659762" y="2828492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7933BF4-A507-4592-B067-B44DFFE2271B}"/>
                  </a:ext>
                </a:extLst>
              </p:cNvPr>
              <p:cNvSpPr/>
              <p:nvPr/>
            </p:nvSpPr>
            <p:spPr>
              <a:xfrm>
                <a:off x="5185896" y="3171392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B53AECA-9250-40C2-B21C-B9C428DE269E}"/>
                  </a:ext>
                </a:extLst>
              </p:cNvPr>
              <p:cNvSpPr/>
              <p:nvPr/>
            </p:nvSpPr>
            <p:spPr>
              <a:xfrm>
                <a:off x="6145226" y="3023118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0ACB347-8F3D-48B2-A125-713B7D1D7EF4}"/>
                  </a:ext>
                </a:extLst>
              </p:cNvPr>
              <p:cNvSpPr/>
              <p:nvPr/>
            </p:nvSpPr>
            <p:spPr>
              <a:xfrm>
                <a:off x="5886535" y="3443484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5DC7C5B-4DB9-4FE2-A0DF-A30053880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56276" y="2639368"/>
                <a:ext cx="1030324" cy="216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8F89D15-FB2A-4A29-8E68-7D533BF84328}"/>
                  </a:ext>
                </a:extLst>
              </p:cNvPr>
              <p:cNvSpPr/>
              <p:nvPr/>
            </p:nvSpPr>
            <p:spPr>
              <a:xfrm>
                <a:off x="5990592" y="2586664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39CCF5-37A8-4B79-8ECB-C56FB36DA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997" y="1030326"/>
              <a:ext cx="0" cy="1185824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9C120A-F0F3-4266-B03A-B620B30E67EE}"/>
                </a:ext>
              </a:extLst>
            </p:cNvPr>
            <p:cNvCxnSpPr>
              <a:cxnSpLocks/>
            </p:cNvCxnSpPr>
            <p:nvPr/>
          </p:nvCxnSpPr>
          <p:spPr>
            <a:xfrm>
              <a:off x="7837997" y="2216150"/>
              <a:ext cx="505903" cy="574272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9B8723-B493-4230-B8C8-F0657576E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7997" y="1790132"/>
              <a:ext cx="139300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DF974BF-47DA-4D39-AA45-72DA1497937D}"/>
                </a:ext>
              </a:extLst>
            </p:cNvPr>
            <p:cNvSpPr/>
            <p:nvPr/>
          </p:nvSpPr>
          <p:spPr>
            <a:xfrm rot="16200000">
              <a:off x="7926814" y="1737428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 useBgFill="1">
        <p:nvSpPr>
          <p:cNvPr id="2" name="Rectangle: Rounded Corners 22">
            <a:extLst>
              <a:ext uri="{FF2B5EF4-FFF2-40B4-BE49-F238E27FC236}">
                <a16:creationId xmlns:a16="http://schemas.microsoft.com/office/drawing/2014/main" id="{8F041091-9F9F-4C63-9D5B-B4F47437EA14}"/>
              </a:ext>
            </a:extLst>
          </p:cNvPr>
          <p:cNvSpPr/>
          <p:nvPr/>
        </p:nvSpPr>
        <p:spPr>
          <a:xfrm>
            <a:off x="9076505" y="-806860"/>
            <a:ext cx="5931720" cy="5931720"/>
          </a:xfrm>
          <a:prstGeom prst="ellipse">
            <a:avLst/>
          </a:prstGeom>
          <a:ln>
            <a:noFill/>
          </a:ln>
          <a:effectLst>
            <a:outerShdw blurRad="254000" dist="228600" dir="13500000" sx="98000" sy="98000" algn="b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DBDA90-4EB7-4F29-8A12-F4D5DB626575}"/>
              </a:ext>
            </a:extLst>
          </p:cNvPr>
          <p:cNvGrpSpPr/>
          <p:nvPr/>
        </p:nvGrpSpPr>
        <p:grpSpPr>
          <a:xfrm>
            <a:off x="9733730" y="-149635"/>
            <a:ext cx="4617270" cy="4617270"/>
            <a:chOff x="1097730" y="1120365"/>
            <a:chExt cx="4617270" cy="4617270"/>
          </a:xfrm>
        </p:grpSpPr>
        <p:sp useBgFill="1">
          <p:nvSpPr>
            <p:cNvPr id="4" name="Rectangle: Rounded Corners 21">
              <a:extLst>
                <a:ext uri="{FF2B5EF4-FFF2-40B4-BE49-F238E27FC236}">
                  <a16:creationId xmlns:a16="http://schemas.microsoft.com/office/drawing/2014/main" id="{9C21E584-20C5-4B1D-93AB-63BEDFE014BD}"/>
                </a:ext>
              </a:extLst>
            </p:cNvPr>
            <p:cNvSpPr/>
            <p:nvPr/>
          </p:nvSpPr>
          <p:spPr>
            <a:xfrm>
              <a:off x="1097730" y="1120365"/>
              <a:ext cx="4617270" cy="4617270"/>
            </a:xfrm>
            <a:prstGeom prst="ellipse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5" name="Rectangle: Rounded Corners 22">
              <a:extLst>
                <a:ext uri="{FF2B5EF4-FFF2-40B4-BE49-F238E27FC236}">
                  <a16:creationId xmlns:a16="http://schemas.microsoft.com/office/drawing/2014/main" id="{569032F9-F392-4F6F-BADC-F16776D1FACE}"/>
                </a:ext>
              </a:extLst>
            </p:cNvPr>
            <p:cNvSpPr/>
            <p:nvPr/>
          </p:nvSpPr>
          <p:spPr>
            <a:xfrm>
              <a:off x="1097730" y="1120365"/>
              <a:ext cx="4617270" cy="4617270"/>
            </a:xfrm>
            <a:prstGeom prst="ellipse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2E6035-8058-48DD-8B04-966CE6A34AA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1222831" y="2390775"/>
            <a:ext cx="353168" cy="402028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04327-215D-48E3-93E4-5B51CCAAB757}"/>
              </a:ext>
            </a:extLst>
          </p:cNvPr>
          <p:cNvSpPr txBox="1"/>
          <p:nvPr/>
        </p:nvSpPr>
        <p:spPr>
          <a:xfrm>
            <a:off x="1343026" y="1374170"/>
            <a:ext cx="406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4800" b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dirty="0"/>
              <a:t>Servizio </a:t>
            </a:r>
            <a:r>
              <a:rPr lang="it-IT" b="1" dirty="0"/>
              <a:t>ROS2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9045D2-06A1-42AC-B137-FAD94B22B74E}"/>
              </a:ext>
            </a:extLst>
          </p:cNvPr>
          <p:cNvSpPr/>
          <p:nvPr/>
        </p:nvSpPr>
        <p:spPr>
          <a:xfrm>
            <a:off x="1450975" y="3339445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24DAA-8DA4-40EB-9AB3-356DA2DF4F5A}"/>
              </a:ext>
            </a:extLst>
          </p:cNvPr>
          <p:cNvSpPr/>
          <p:nvPr/>
        </p:nvSpPr>
        <p:spPr>
          <a:xfrm>
            <a:off x="1688237" y="3339445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C6B6CE-5A55-49B8-9E41-B86EA643D6DC}"/>
              </a:ext>
            </a:extLst>
          </p:cNvPr>
          <p:cNvSpPr/>
          <p:nvPr/>
        </p:nvSpPr>
        <p:spPr>
          <a:xfrm>
            <a:off x="1925498" y="3339445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6D6A92-4A90-477C-B846-767EA9341821}"/>
              </a:ext>
            </a:extLst>
          </p:cNvPr>
          <p:cNvCxnSpPr>
            <a:cxnSpLocks/>
          </p:cNvCxnSpPr>
          <p:nvPr/>
        </p:nvCxnSpPr>
        <p:spPr>
          <a:xfrm flipH="1">
            <a:off x="11444053" y="1880898"/>
            <a:ext cx="364696" cy="63208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A17367-9948-4DAB-866A-73A9157FD28B}"/>
              </a:ext>
            </a:extLst>
          </p:cNvPr>
          <p:cNvSpPr/>
          <p:nvPr/>
        </p:nvSpPr>
        <p:spPr>
          <a:xfrm>
            <a:off x="1356691" y="3824615"/>
            <a:ext cx="4739309" cy="909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it-IT" sz="1400" dirty="0">
                <a:solidFill>
                  <a:srgbClr val="2C4166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E’ il momento di unire tutte le parti, ossia l’algoritmo che si occupa della partizione dell’area, con la sezione relativa al controllo dei robot tramite scambio di messaggi.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B4813A-873E-4C8F-B9F1-ADA4BF27EC89}"/>
              </a:ext>
            </a:extLst>
          </p:cNvPr>
          <p:cNvSpPr/>
          <p:nvPr/>
        </p:nvSpPr>
        <p:spPr>
          <a:xfrm>
            <a:off x="10658351" y="1658592"/>
            <a:ext cx="846854" cy="846854"/>
          </a:xfrm>
          <a:prstGeom prst="ellipse">
            <a:avLst/>
          </a:prstGeom>
          <a:gradFill>
            <a:gsLst>
              <a:gs pos="16000">
                <a:schemeClr val="accent5"/>
              </a:gs>
              <a:gs pos="84000">
                <a:schemeClr val="accent6"/>
              </a:gs>
            </a:gsLst>
            <a:lin ang="2700000" scaled="1"/>
          </a:gradFill>
          <a:ln>
            <a:noFill/>
          </a:ln>
          <a:effectLst>
            <a:innerShdw blurRad="203200" dist="1778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8BB07-5941-4385-8914-B1D600BF071B}"/>
              </a:ext>
            </a:extLst>
          </p:cNvPr>
          <p:cNvCxnSpPr>
            <a:cxnSpLocks/>
          </p:cNvCxnSpPr>
          <p:nvPr/>
        </p:nvCxnSpPr>
        <p:spPr>
          <a:xfrm flipH="1">
            <a:off x="11753850" y="1944106"/>
            <a:ext cx="81724" cy="953875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D9B13E-0602-425F-AC7D-973B2FC6DCAA}"/>
              </a:ext>
            </a:extLst>
          </p:cNvPr>
          <p:cNvSpPr/>
          <p:nvPr/>
        </p:nvSpPr>
        <p:spPr>
          <a:xfrm>
            <a:off x="11513442" y="2730246"/>
            <a:ext cx="427167" cy="427167"/>
          </a:xfrm>
          <a:prstGeom prst="ellipse">
            <a:avLst/>
          </a:prstGeom>
          <a:gradFill>
            <a:gsLst>
              <a:gs pos="16000">
                <a:schemeClr val="accent1"/>
              </a:gs>
              <a:gs pos="84000">
                <a:schemeClr val="accent2"/>
              </a:gs>
            </a:gsLst>
            <a:lin ang="27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it-IT" sz="8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C21B65-DF36-4598-AE98-C3792AF4135E}"/>
              </a:ext>
            </a:extLst>
          </p:cNvPr>
          <p:cNvSpPr/>
          <p:nvPr/>
        </p:nvSpPr>
        <p:spPr>
          <a:xfrm>
            <a:off x="11727025" y="1774106"/>
            <a:ext cx="213584" cy="213584"/>
          </a:xfrm>
          <a:prstGeom prst="ellipse">
            <a:avLst/>
          </a:prstGeom>
          <a:gradFill>
            <a:gsLst>
              <a:gs pos="16000">
                <a:schemeClr val="accent3"/>
              </a:gs>
              <a:gs pos="84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25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2.59259E-6 L 0.03894 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59259E-6 L -0.01954 2.59259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2.59259E-6 L -0.03894 2.59259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2.59259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/>
      <p:bldP spid="6" grpId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5">
            <a:extLst>
              <a:ext uri="{FF2B5EF4-FFF2-40B4-BE49-F238E27FC236}">
                <a16:creationId xmlns:a16="http://schemas.microsoft.com/office/drawing/2014/main" id="{17455ECC-8408-DDE5-56B4-37972744D613}"/>
              </a:ext>
            </a:extLst>
          </p:cNvPr>
          <p:cNvGrpSpPr/>
          <p:nvPr/>
        </p:nvGrpSpPr>
        <p:grpSpPr>
          <a:xfrm>
            <a:off x="9191283" y="2202266"/>
            <a:ext cx="1628845" cy="2346385"/>
            <a:chOff x="4851561" y="1180525"/>
            <a:chExt cx="3155790" cy="4496949"/>
          </a:xfrm>
        </p:grpSpPr>
        <p:sp useBgFill="1">
          <p:nvSpPr>
            <p:cNvPr id="18" name="Rectangle: Rounded Corners 21">
              <a:extLst>
                <a:ext uri="{FF2B5EF4-FFF2-40B4-BE49-F238E27FC236}">
                  <a16:creationId xmlns:a16="http://schemas.microsoft.com/office/drawing/2014/main" id="{DE46C8FF-D112-14A1-7094-36C86E313DEA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29" name="Rectangle: Rounded Corners 22">
              <a:extLst>
                <a:ext uri="{FF2B5EF4-FFF2-40B4-BE49-F238E27FC236}">
                  <a16:creationId xmlns:a16="http://schemas.microsoft.com/office/drawing/2014/main" id="{C498D662-BCD4-715D-ED2F-D21A1CE7B304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0FB50-71D2-4CD5-84B2-9E3FD3B59298}"/>
              </a:ext>
            </a:extLst>
          </p:cNvPr>
          <p:cNvSpPr txBox="1"/>
          <p:nvPr/>
        </p:nvSpPr>
        <p:spPr>
          <a:xfrm>
            <a:off x="2133602" y="224000"/>
            <a:ext cx="792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dirty="0"/>
              <a:t>Schema</a:t>
            </a:r>
            <a:endParaRPr lang="it-IT" b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E66D60-8331-4C5C-81D4-6E9B1F85798A}"/>
              </a:ext>
            </a:extLst>
          </p:cNvPr>
          <p:cNvSpPr/>
          <p:nvPr/>
        </p:nvSpPr>
        <p:spPr>
          <a:xfrm>
            <a:off x="5813960" y="1057251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6AEDC-20E7-4EA8-811C-1029684EA7AD}"/>
              </a:ext>
            </a:extLst>
          </p:cNvPr>
          <p:cNvSpPr/>
          <p:nvPr/>
        </p:nvSpPr>
        <p:spPr>
          <a:xfrm>
            <a:off x="6051222" y="1057251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800C6-0797-42FE-848D-7EEFD2A77599}"/>
              </a:ext>
            </a:extLst>
          </p:cNvPr>
          <p:cNvSpPr/>
          <p:nvPr/>
        </p:nvSpPr>
        <p:spPr>
          <a:xfrm>
            <a:off x="6288483" y="1057251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4913C-C7CF-4B48-BD10-88FBD2C84883}"/>
              </a:ext>
            </a:extLst>
          </p:cNvPr>
          <p:cNvGrpSpPr/>
          <p:nvPr/>
        </p:nvGrpSpPr>
        <p:grpSpPr>
          <a:xfrm>
            <a:off x="1787216" y="2182483"/>
            <a:ext cx="1628845" cy="2346385"/>
            <a:chOff x="4851561" y="1180525"/>
            <a:chExt cx="3155790" cy="4496949"/>
          </a:xfrm>
        </p:grpSpPr>
        <p:sp useBgFill="1">
          <p:nvSpPr>
            <p:cNvPr id="7" name="Rectangle: Rounded Corners 21">
              <a:extLst>
                <a:ext uri="{FF2B5EF4-FFF2-40B4-BE49-F238E27FC236}">
                  <a16:creationId xmlns:a16="http://schemas.microsoft.com/office/drawing/2014/main" id="{E23FC422-9F02-473E-A2AA-285604020761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8" name="Rectangle: Rounded Corners 22">
              <a:extLst>
                <a:ext uri="{FF2B5EF4-FFF2-40B4-BE49-F238E27FC236}">
                  <a16:creationId xmlns:a16="http://schemas.microsoft.com/office/drawing/2014/main" id="{FED839FD-7BF0-46E8-9FEE-7D49913C13DE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F53670-E040-4272-B648-02FEF6DFCF95}"/>
              </a:ext>
            </a:extLst>
          </p:cNvPr>
          <p:cNvGrpSpPr/>
          <p:nvPr/>
        </p:nvGrpSpPr>
        <p:grpSpPr>
          <a:xfrm>
            <a:off x="672860" y="4912101"/>
            <a:ext cx="10205049" cy="1300955"/>
            <a:chOff x="4851561" y="1180525"/>
            <a:chExt cx="3155790" cy="4496949"/>
          </a:xfrm>
        </p:grpSpPr>
        <p:sp useBgFill="1">
          <p:nvSpPr>
            <p:cNvPr id="39" name="Rectangle: Rounded Corners 21">
              <a:extLst>
                <a:ext uri="{FF2B5EF4-FFF2-40B4-BE49-F238E27FC236}">
                  <a16:creationId xmlns:a16="http://schemas.microsoft.com/office/drawing/2014/main" id="{6BBCA6E3-53F2-4F16-97CC-44766C7E8F14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40" name="Rectangle: Rounded Corners 22">
              <a:extLst>
                <a:ext uri="{FF2B5EF4-FFF2-40B4-BE49-F238E27FC236}">
                  <a16:creationId xmlns:a16="http://schemas.microsoft.com/office/drawing/2014/main" id="{1EBB1CA1-5573-456C-8580-1E58C82BB34D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440CDB-52AA-4715-AA6B-1D63C4D9CD11}"/>
              </a:ext>
            </a:extLst>
          </p:cNvPr>
          <p:cNvGrpSpPr/>
          <p:nvPr/>
        </p:nvGrpSpPr>
        <p:grpSpPr>
          <a:xfrm>
            <a:off x="2070896" y="2270195"/>
            <a:ext cx="1043242" cy="513002"/>
            <a:chOff x="2750064" y="2929379"/>
            <a:chExt cx="277280" cy="45738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5815F14-89C6-4D55-B61D-E86A89537C90}"/>
                </a:ext>
              </a:extLst>
            </p:cNvPr>
            <p:cNvSpPr/>
            <p:nvPr/>
          </p:nvSpPr>
          <p:spPr>
            <a:xfrm>
              <a:off x="2758887" y="2929379"/>
              <a:ext cx="268457" cy="457387"/>
            </a:xfrm>
            <a:prstGeom prst="roundRect">
              <a:avLst>
                <a:gd name="adj" fmla="val 2737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B4FEC7-81C1-4918-A292-E34824DA915F}"/>
                </a:ext>
              </a:extLst>
            </p:cNvPr>
            <p:cNvSpPr txBox="1"/>
            <p:nvPr/>
          </p:nvSpPr>
          <p:spPr>
            <a:xfrm>
              <a:off x="2750064" y="3027237"/>
              <a:ext cx="268457" cy="24696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rgbClr val="ECF0F3"/>
                  </a:solidFill>
                  <a:latin typeface="+mj-lt"/>
                </a:rPr>
                <a:t>Voronoi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B51EBAE-F4B5-4926-B0CA-BC9552974F11}"/>
              </a:ext>
            </a:extLst>
          </p:cNvPr>
          <p:cNvSpPr/>
          <p:nvPr/>
        </p:nvSpPr>
        <p:spPr>
          <a:xfrm>
            <a:off x="2215499" y="1548084"/>
            <a:ext cx="78722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Agente 1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E964F1-ABBD-4CAF-81F0-648B70CD80FA}"/>
              </a:ext>
            </a:extLst>
          </p:cNvPr>
          <p:cNvGrpSpPr/>
          <p:nvPr/>
        </p:nvGrpSpPr>
        <p:grpSpPr>
          <a:xfrm>
            <a:off x="5044649" y="5399993"/>
            <a:ext cx="2115320" cy="457387"/>
            <a:chOff x="2961842" y="2951691"/>
            <a:chExt cx="457387" cy="457387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8CF88B1-9345-43FD-8395-201A2A2B710A}"/>
                </a:ext>
              </a:extLst>
            </p:cNvPr>
            <p:cNvSpPr/>
            <p:nvPr/>
          </p:nvSpPr>
          <p:spPr>
            <a:xfrm>
              <a:off x="2961842" y="2951691"/>
              <a:ext cx="457387" cy="457387"/>
            </a:xfrm>
            <a:prstGeom prst="roundRect">
              <a:avLst>
                <a:gd name="adj" fmla="val 27373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ED65D4-3AB4-4975-A296-BCDB2131283F}"/>
                </a:ext>
              </a:extLst>
            </p:cNvPr>
            <p:cNvSpPr txBox="1"/>
            <p:nvPr/>
          </p:nvSpPr>
          <p:spPr>
            <a:xfrm>
              <a:off x="3061501" y="3012207"/>
              <a:ext cx="292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rgbClr val="ECF0F3"/>
                  </a:solidFill>
                  <a:latin typeface="+mj-lt"/>
                </a:rPr>
                <a:t>ROS control service</a:t>
              </a:r>
            </a:p>
          </p:txBody>
        </p:sp>
      </p:grpSp>
      <p:grpSp>
        <p:nvGrpSpPr>
          <p:cNvPr id="9" name="Group 56">
            <a:extLst>
              <a:ext uri="{FF2B5EF4-FFF2-40B4-BE49-F238E27FC236}">
                <a16:creationId xmlns:a16="http://schemas.microsoft.com/office/drawing/2014/main" id="{47D41602-4BB4-F06C-9797-0515861BB1E8}"/>
              </a:ext>
            </a:extLst>
          </p:cNvPr>
          <p:cNvGrpSpPr/>
          <p:nvPr/>
        </p:nvGrpSpPr>
        <p:grpSpPr>
          <a:xfrm>
            <a:off x="2004940" y="3668945"/>
            <a:ext cx="1193396" cy="727390"/>
            <a:chOff x="2758887" y="2929379"/>
            <a:chExt cx="457387" cy="457387"/>
          </a:xfrm>
        </p:grpSpPr>
        <p:sp>
          <p:nvSpPr>
            <p:cNvPr id="14" name="Rectangle: Rounded Corners 57">
              <a:extLst>
                <a:ext uri="{FF2B5EF4-FFF2-40B4-BE49-F238E27FC236}">
                  <a16:creationId xmlns:a16="http://schemas.microsoft.com/office/drawing/2014/main" id="{6F422938-8DF9-AF48-A0E1-E91A774598EF}"/>
                </a:ext>
              </a:extLst>
            </p:cNvPr>
            <p:cNvSpPr/>
            <p:nvPr/>
          </p:nvSpPr>
          <p:spPr>
            <a:xfrm>
              <a:off x="2758887" y="2929379"/>
              <a:ext cx="457387" cy="457387"/>
            </a:xfrm>
            <a:prstGeom prst="roundRect">
              <a:avLst>
                <a:gd name="adj" fmla="val 2737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extBox 58">
              <a:extLst>
                <a:ext uri="{FF2B5EF4-FFF2-40B4-BE49-F238E27FC236}">
                  <a16:creationId xmlns:a16="http://schemas.microsoft.com/office/drawing/2014/main" id="{B3CFAA73-712D-4093-5D33-0F375927CEB5}"/>
                </a:ext>
              </a:extLst>
            </p:cNvPr>
            <p:cNvSpPr txBox="1"/>
            <p:nvPr/>
          </p:nvSpPr>
          <p:spPr>
            <a:xfrm>
              <a:off x="2789979" y="2958017"/>
              <a:ext cx="387977" cy="415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ECF0F3"/>
                  </a:solidFill>
                  <a:latin typeface="+mj-lt"/>
                </a:rPr>
                <a:t>ROS</a:t>
              </a:r>
            </a:p>
            <a:p>
              <a:pPr algn="ctr"/>
              <a:r>
                <a:rPr lang="it-IT" sz="1100" b="1" dirty="0">
                  <a:solidFill>
                    <a:srgbClr val="ECF0F3"/>
                  </a:solidFill>
                  <a:latin typeface="+mj-lt"/>
                </a:rPr>
                <a:t>Posizione &amp;</a:t>
              </a:r>
            </a:p>
            <a:p>
              <a:pPr algn="ctr"/>
              <a:r>
                <a:rPr lang="it-IT" sz="1100" b="1" dirty="0">
                  <a:solidFill>
                    <a:srgbClr val="ECF0F3"/>
                  </a:solidFill>
                  <a:latin typeface="+mj-lt"/>
                </a:rPr>
                <a:t>Altitudine</a:t>
              </a:r>
            </a:p>
          </p:txBody>
        </p:sp>
      </p:grpSp>
      <p:cxnSp>
        <p:nvCxnSpPr>
          <p:cNvPr id="16" name="Straight Connector 40">
            <a:extLst>
              <a:ext uri="{FF2B5EF4-FFF2-40B4-BE49-F238E27FC236}">
                <a16:creationId xmlns:a16="http://schemas.microsoft.com/office/drawing/2014/main" id="{1740F581-7868-3AC0-2D10-D002E2F5543F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2601638" y="2783197"/>
            <a:ext cx="7477" cy="885748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">
            <a:extLst>
              <a:ext uri="{FF2B5EF4-FFF2-40B4-BE49-F238E27FC236}">
                <a16:creationId xmlns:a16="http://schemas.microsoft.com/office/drawing/2014/main" id="{CDB6F381-DAA0-3A13-8747-EFB1AC3935E0}"/>
              </a:ext>
            </a:extLst>
          </p:cNvPr>
          <p:cNvGrpSpPr/>
          <p:nvPr/>
        </p:nvGrpSpPr>
        <p:grpSpPr>
          <a:xfrm>
            <a:off x="5280419" y="2205223"/>
            <a:ext cx="1628845" cy="2346385"/>
            <a:chOff x="4851561" y="1180525"/>
            <a:chExt cx="3155790" cy="4496949"/>
          </a:xfrm>
        </p:grpSpPr>
        <p:sp useBgFill="1">
          <p:nvSpPr>
            <p:cNvPr id="21" name="Rectangle: Rounded Corners 21">
              <a:extLst>
                <a:ext uri="{FF2B5EF4-FFF2-40B4-BE49-F238E27FC236}">
                  <a16:creationId xmlns:a16="http://schemas.microsoft.com/office/drawing/2014/main" id="{18D5BF36-F319-4AC5-CD88-F25DCA2DA0F6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22" name="Rectangle: Rounded Corners 22">
              <a:extLst>
                <a:ext uri="{FF2B5EF4-FFF2-40B4-BE49-F238E27FC236}">
                  <a16:creationId xmlns:a16="http://schemas.microsoft.com/office/drawing/2014/main" id="{09CA509A-A0C1-CFCA-4052-BEBBCD976B4E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3" name="Group 45">
            <a:extLst>
              <a:ext uri="{FF2B5EF4-FFF2-40B4-BE49-F238E27FC236}">
                <a16:creationId xmlns:a16="http://schemas.microsoft.com/office/drawing/2014/main" id="{F2FF8434-ABBD-318F-C03F-4CA5157ADAD5}"/>
              </a:ext>
            </a:extLst>
          </p:cNvPr>
          <p:cNvGrpSpPr/>
          <p:nvPr/>
        </p:nvGrpSpPr>
        <p:grpSpPr>
          <a:xfrm>
            <a:off x="5585864" y="2292935"/>
            <a:ext cx="1021468" cy="513002"/>
            <a:chOff x="2755851" y="2929379"/>
            <a:chExt cx="271493" cy="457387"/>
          </a:xfrm>
        </p:grpSpPr>
        <p:sp>
          <p:nvSpPr>
            <p:cNvPr id="24" name="Rectangle: Rounded Corners 18">
              <a:extLst>
                <a:ext uri="{FF2B5EF4-FFF2-40B4-BE49-F238E27FC236}">
                  <a16:creationId xmlns:a16="http://schemas.microsoft.com/office/drawing/2014/main" id="{E27E49D3-F035-11E3-159F-8A29DD00ECBA}"/>
                </a:ext>
              </a:extLst>
            </p:cNvPr>
            <p:cNvSpPr/>
            <p:nvPr/>
          </p:nvSpPr>
          <p:spPr>
            <a:xfrm>
              <a:off x="2758887" y="2929379"/>
              <a:ext cx="268457" cy="457387"/>
            </a:xfrm>
            <a:prstGeom prst="roundRect">
              <a:avLst>
                <a:gd name="adj" fmla="val 2737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7819EA9A-1137-B404-139E-8F1D0BFCF61B}"/>
                </a:ext>
              </a:extLst>
            </p:cNvPr>
            <p:cNvSpPr txBox="1"/>
            <p:nvPr/>
          </p:nvSpPr>
          <p:spPr>
            <a:xfrm>
              <a:off x="2755851" y="3027237"/>
              <a:ext cx="268457" cy="24696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rgbClr val="ECF0F3"/>
                  </a:solidFill>
                  <a:latin typeface="+mj-lt"/>
                </a:rPr>
                <a:t>Voronoi</a:t>
              </a:r>
            </a:p>
          </p:txBody>
        </p:sp>
      </p:grpSp>
      <p:grpSp>
        <p:nvGrpSpPr>
          <p:cNvPr id="26" name="Group 56">
            <a:extLst>
              <a:ext uri="{FF2B5EF4-FFF2-40B4-BE49-F238E27FC236}">
                <a16:creationId xmlns:a16="http://schemas.microsoft.com/office/drawing/2014/main" id="{D95134D6-500B-5C50-8DFC-D1B49BFBD102}"/>
              </a:ext>
            </a:extLst>
          </p:cNvPr>
          <p:cNvGrpSpPr/>
          <p:nvPr/>
        </p:nvGrpSpPr>
        <p:grpSpPr>
          <a:xfrm>
            <a:off x="5498143" y="3691685"/>
            <a:ext cx="1193396" cy="727390"/>
            <a:chOff x="2758887" y="2929379"/>
            <a:chExt cx="457387" cy="457387"/>
          </a:xfrm>
        </p:grpSpPr>
        <p:sp>
          <p:nvSpPr>
            <p:cNvPr id="27" name="Rectangle: Rounded Corners 57">
              <a:extLst>
                <a:ext uri="{FF2B5EF4-FFF2-40B4-BE49-F238E27FC236}">
                  <a16:creationId xmlns:a16="http://schemas.microsoft.com/office/drawing/2014/main" id="{A9377E80-A2AC-4E7B-6040-476C6B7C16C8}"/>
                </a:ext>
              </a:extLst>
            </p:cNvPr>
            <p:cNvSpPr/>
            <p:nvPr/>
          </p:nvSpPr>
          <p:spPr>
            <a:xfrm>
              <a:off x="2758887" y="2929379"/>
              <a:ext cx="457387" cy="457387"/>
            </a:xfrm>
            <a:prstGeom prst="roundRect">
              <a:avLst>
                <a:gd name="adj" fmla="val 2737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TextBox 58">
              <a:extLst>
                <a:ext uri="{FF2B5EF4-FFF2-40B4-BE49-F238E27FC236}">
                  <a16:creationId xmlns:a16="http://schemas.microsoft.com/office/drawing/2014/main" id="{C7A03771-B3E5-1794-9452-13D547ED0F90}"/>
                </a:ext>
              </a:extLst>
            </p:cNvPr>
            <p:cNvSpPr txBox="1"/>
            <p:nvPr/>
          </p:nvSpPr>
          <p:spPr>
            <a:xfrm>
              <a:off x="2789979" y="2958017"/>
              <a:ext cx="387977" cy="415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ECF0F3"/>
                  </a:solidFill>
                  <a:latin typeface="+mj-lt"/>
                </a:rPr>
                <a:t>ROS</a:t>
              </a:r>
            </a:p>
            <a:p>
              <a:pPr algn="ctr"/>
              <a:r>
                <a:rPr lang="it-IT" sz="1100" b="1" dirty="0">
                  <a:solidFill>
                    <a:srgbClr val="ECF0F3"/>
                  </a:solidFill>
                  <a:latin typeface="+mj-lt"/>
                </a:rPr>
                <a:t>Posizione &amp;</a:t>
              </a:r>
            </a:p>
            <a:p>
              <a:pPr algn="ctr"/>
              <a:r>
                <a:rPr lang="it-IT" sz="1100" b="1" dirty="0">
                  <a:solidFill>
                    <a:srgbClr val="ECF0F3"/>
                  </a:solidFill>
                  <a:latin typeface="+mj-lt"/>
                </a:rPr>
                <a:t>Altitudine</a:t>
              </a:r>
            </a:p>
          </p:txBody>
        </p:sp>
      </p:grpSp>
      <p:cxnSp>
        <p:nvCxnSpPr>
          <p:cNvPr id="32" name="Straight Connector 40">
            <a:extLst>
              <a:ext uri="{FF2B5EF4-FFF2-40B4-BE49-F238E27FC236}">
                <a16:creationId xmlns:a16="http://schemas.microsoft.com/office/drawing/2014/main" id="{BF6381CD-FEC8-5F66-F4AA-3EC2AD4233C6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6094841" y="2805937"/>
            <a:ext cx="7477" cy="885748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5">
            <a:extLst>
              <a:ext uri="{FF2B5EF4-FFF2-40B4-BE49-F238E27FC236}">
                <a16:creationId xmlns:a16="http://schemas.microsoft.com/office/drawing/2014/main" id="{EB20D750-2E80-A2CB-9A9B-3234E4590DD8}"/>
              </a:ext>
            </a:extLst>
          </p:cNvPr>
          <p:cNvSpPr/>
          <p:nvPr/>
        </p:nvSpPr>
        <p:spPr>
          <a:xfrm>
            <a:off x="5775384" y="1545481"/>
            <a:ext cx="78722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Agente 2</a:t>
            </a:r>
          </a:p>
        </p:txBody>
      </p:sp>
      <p:cxnSp>
        <p:nvCxnSpPr>
          <p:cNvPr id="34" name="Straight Connector 40">
            <a:extLst>
              <a:ext uri="{FF2B5EF4-FFF2-40B4-BE49-F238E27FC236}">
                <a16:creationId xmlns:a16="http://schemas.microsoft.com/office/drawing/2014/main" id="{2F8B93AE-4BB8-E6DA-87B8-DD927C098F07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3198336" y="2541192"/>
            <a:ext cx="2387528" cy="1491448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0">
            <a:extLst>
              <a:ext uri="{FF2B5EF4-FFF2-40B4-BE49-F238E27FC236}">
                <a16:creationId xmlns:a16="http://schemas.microsoft.com/office/drawing/2014/main" id="{20D49559-BC8E-C782-96B8-B30C9D0932E0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3114138" y="2526696"/>
            <a:ext cx="2384005" cy="1528684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106">
            <a:extLst>
              <a:ext uri="{FF2B5EF4-FFF2-40B4-BE49-F238E27FC236}">
                <a16:creationId xmlns:a16="http://schemas.microsoft.com/office/drawing/2014/main" id="{CA948384-06D2-4010-9B22-73541A3DC6EF}"/>
              </a:ext>
            </a:extLst>
          </p:cNvPr>
          <p:cNvSpPr>
            <a:spLocks noEditPoints="1"/>
          </p:cNvSpPr>
          <p:nvPr/>
        </p:nvSpPr>
        <p:spPr bwMode="auto">
          <a:xfrm>
            <a:off x="3907289" y="2704702"/>
            <a:ext cx="316234" cy="252344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F7E3636-765E-3D64-1B90-4BF804067102}"/>
              </a:ext>
            </a:extLst>
          </p:cNvPr>
          <p:cNvSpPr txBox="1"/>
          <p:nvPr/>
        </p:nvSpPr>
        <p:spPr>
          <a:xfrm>
            <a:off x="8984594" y="2640330"/>
            <a:ext cx="2002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dirty="0"/>
              <a:t>…</a:t>
            </a:r>
            <a:endParaRPr lang="it-IT" b="0" dirty="0"/>
          </a:p>
        </p:txBody>
      </p:sp>
      <p:cxnSp>
        <p:nvCxnSpPr>
          <p:cNvPr id="85" name="Straight Connector 40">
            <a:extLst>
              <a:ext uri="{FF2B5EF4-FFF2-40B4-BE49-F238E27FC236}">
                <a16:creationId xmlns:a16="http://schemas.microsoft.com/office/drawing/2014/main" id="{CDC45F33-EA0B-B6DD-DF80-DCD6018EE5AA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601639" y="4537494"/>
            <a:ext cx="3500670" cy="862499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40">
            <a:extLst>
              <a:ext uri="{FF2B5EF4-FFF2-40B4-BE49-F238E27FC236}">
                <a16:creationId xmlns:a16="http://schemas.microsoft.com/office/drawing/2014/main" id="{9D7F33A9-B282-6921-CB9A-389A4CE9F7D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102309" y="4551608"/>
            <a:ext cx="0" cy="848385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06">
            <a:extLst>
              <a:ext uri="{FF2B5EF4-FFF2-40B4-BE49-F238E27FC236}">
                <a16:creationId xmlns:a16="http://schemas.microsoft.com/office/drawing/2014/main" id="{3E5ADE3D-AAF4-017E-3C13-F8C8A9047728}"/>
              </a:ext>
            </a:extLst>
          </p:cNvPr>
          <p:cNvSpPr>
            <a:spLocks noEditPoints="1"/>
          </p:cNvSpPr>
          <p:nvPr/>
        </p:nvSpPr>
        <p:spPr bwMode="auto">
          <a:xfrm>
            <a:off x="4697206" y="3780296"/>
            <a:ext cx="316234" cy="252344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2E08DE8E-419A-7FA1-C445-1D76A1F6C99E}"/>
              </a:ext>
            </a:extLst>
          </p:cNvPr>
          <p:cNvCxnSpPr>
            <a:cxnSpLocks/>
          </p:cNvCxnSpPr>
          <p:nvPr/>
        </p:nvCxnSpPr>
        <p:spPr>
          <a:xfrm>
            <a:off x="6607332" y="2557789"/>
            <a:ext cx="1883525" cy="1111156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0">
            <a:extLst>
              <a:ext uri="{FF2B5EF4-FFF2-40B4-BE49-F238E27FC236}">
                <a16:creationId xmlns:a16="http://schemas.microsoft.com/office/drawing/2014/main" id="{753F5C17-C8F6-0536-7E36-93355B9CE924}"/>
              </a:ext>
            </a:extLst>
          </p:cNvPr>
          <p:cNvCxnSpPr>
            <a:cxnSpLocks/>
          </p:cNvCxnSpPr>
          <p:nvPr/>
        </p:nvCxnSpPr>
        <p:spPr>
          <a:xfrm>
            <a:off x="8594284" y="3734343"/>
            <a:ext cx="129255" cy="76252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E050AF89-A618-6D88-2DB9-ED937A1CB1A5}"/>
              </a:ext>
            </a:extLst>
          </p:cNvPr>
          <p:cNvCxnSpPr>
            <a:cxnSpLocks/>
          </p:cNvCxnSpPr>
          <p:nvPr/>
        </p:nvCxnSpPr>
        <p:spPr>
          <a:xfrm>
            <a:off x="8828156" y="3868342"/>
            <a:ext cx="129255" cy="76252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C903E14F-E88B-B663-D156-EDD6A76A6D72}"/>
              </a:ext>
            </a:extLst>
          </p:cNvPr>
          <p:cNvCxnSpPr>
            <a:cxnSpLocks/>
          </p:cNvCxnSpPr>
          <p:nvPr/>
        </p:nvCxnSpPr>
        <p:spPr>
          <a:xfrm>
            <a:off x="9034550" y="3997806"/>
            <a:ext cx="129255" cy="76252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0">
            <a:extLst>
              <a:ext uri="{FF2B5EF4-FFF2-40B4-BE49-F238E27FC236}">
                <a16:creationId xmlns:a16="http://schemas.microsoft.com/office/drawing/2014/main" id="{B0F6CD5D-51EB-DFA9-CED5-C5196E24F9E8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691539" y="3015731"/>
            <a:ext cx="1799318" cy="1039649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0">
            <a:extLst>
              <a:ext uri="{FF2B5EF4-FFF2-40B4-BE49-F238E27FC236}">
                <a16:creationId xmlns:a16="http://schemas.microsoft.com/office/drawing/2014/main" id="{B4A3E7DD-521B-80A3-9E4A-32B058D05819}"/>
              </a:ext>
            </a:extLst>
          </p:cNvPr>
          <p:cNvCxnSpPr>
            <a:cxnSpLocks/>
          </p:cNvCxnSpPr>
          <p:nvPr/>
        </p:nvCxnSpPr>
        <p:spPr>
          <a:xfrm flipV="1">
            <a:off x="8594284" y="2876550"/>
            <a:ext cx="138129" cy="83701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40">
            <a:extLst>
              <a:ext uri="{FF2B5EF4-FFF2-40B4-BE49-F238E27FC236}">
                <a16:creationId xmlns:a16="http://schemas.microsoft.com/office/drawing/2014/main" id="{CA709119-11F8-542A-FE45-0DA204B1ED51}"/>
              </a:ext>
            </a:extLst>
          </p:cNvPr>
          <p:cNvCxnSpPr>
            <a:cxnSpLocks/>
          </p:cNvCxnSpPr>
          <p:nvPr/>
        </p:nvCxnSpPr>
        <p:spPr>
          <a:xfrm flipV="1">
            <a:off x="8791077" y="2747173"/>
            <a:ext cx="138129" cy="83701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40">
            <a:extLst>
              <a:ext uri="{FF2B5EF4-FFF2-40B4-BE49-F238E27FC236}">
                <a16:creationId xmlns:a16="http://schemas.microsoft.com/office/drawing/2014/main" id="{CCFDD22B-C460-AB43-09AD-C6BF33A9C48D}"/>
              </a:ext>
            </a:extLst>
          </p:cNvPr>
          <p:cNvCxnSpPr>
            <a:cxnSpLocks/>
          </p:cNvCxnSpPr>
          <p:nvPr/>
        </p:nvCxnSpPr>
        <p:spPr>
          <a:xfrm flipV="1">
            <a:off x="8986096" y="2621001"/>
            <a:ext cx="138129" cy="83701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55">
            <a:extLst>
              <a:ext uri="{FF2B5EF4-FFF2-40B4-BE49-F238E27FC236}">
                <a16:creationId xmlns:a16="http://schemas.microsoft.com/office/drawing/2014/main" id="{A212B238-761D-313D-7ABD-B814180E45E7}"/>
              </a:ext>
            </a:extLst>
          </p:cNvPr>
          <p:cNvSpPr/>
          <p:nvPr/>
        </p:nvSpPr>
        <p:spPr>
          <a:xfrm>
            <a:off x="9643013" y="1547689"/>
            <a:ext cx="78722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Agente N</a:t>
            </a:r>
          </a:p>
        </p:txBody>
      </p:sp>
      <p:cxnSp>
        <p:nvCxnSpPr>
          <p:cNvPr id="72" name="Straight Connector 40">
            <a:extLst>
              <a:ext uri="{FF2B5EF4-FFF2-40B4-BE49-F238E27FC236}">
                <a16:creationId xmlns:a16="http://schemas.microsoft.com/office/drawing/2014/main" id="{B58742CA-8E39-13DF-DB4F-0A44181218F4}"/>
              </a:ext>
            </a:extLst>
          </p:cNvPr>
          <p:cNvCxnSpPr>
            <a:cxnSpLocks/>
          </p:cNvCxnSpPr>
          <p:nvPr/>
        </p:nvCxnSpPr>
        <p:spPr>
          <a:xfrm flipV="1">
            <a:off x="6094841" y="4690108"/>
            <a:ext cx="2396016" cy="698057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40">
            <a:extLst>
              <a:ext uri="{FF2B5EF4-FFF2-40B4-BE49-F238E27FC236}">
                <a16:creationId xmlns:a16="http://schemas.microsoft.com/office/drawing/2014/main" id="{D021253E-C930-F327-52DC-72E872487FE3}"/>
              </a:ext>
            </a:extLst>
          </p:cNvPr>
          <p:cNvCxnSpPr>
            <a:cxnSpLocks/>
          </p:cNvCxnSpPr>
          <p:nvPr/>
        </p:nvCxnSpPr>
        <p:spPr>
          <a:xfrm flipV="1">
            <a:off x="8594284" y="4600021"/>
            <a:ext cx="196793" cy="67295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0">
            <a:extLst>
              <a:ext uri="{FF2B5EF4-FFF2-40B4-BE49-F238E27FC236}">
                <a16:creationId xmlns:a16="http://schemas.microsoft.com/office/drawing/2014/main" id="{EF259731-B1B0-EBF1-D90E-D05E4E8D689E}"/>
              </a:ext>
            </a:extLst>
          </p:cNvPr>
          <p:cNvCxnSpPr>
            <a:cxnSpLocks/>
          </p:cNvCxnSpPr>
          <p:nvPr/>
        </p:nvCxnSpPr>
        <p:spPr>
          <a:xfrm flipV="1">
            <a:off x="8858141" y="4523050"/>
            <a:ext cx="166214" cy="57220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40">
            <a:extLst>
              <a:ext uri="{FF2B5EF4-FFF2-40B4-BE49-F238E27FC236}">
                <a16:creationId xmlns:a16="http://schemas.microsoft.com/office/drawing/2014/main" id="{03D455DB-DF7D-F60F-22FE-45F7253905F8}"/>
              </a:ext>
            </a:extLst>
          </p:cNvPr>
          <p:cNvCxnSpPr>
            <a:cxnSpLocks/>
          </p:cNvCxnSpPr>
          <p:nvPr/>
        </p:nvCxnSpPr>
        <p:spPr>
          <a:xfrm flipV="1">
            <a:off x="9079148" y="4448665"/>
            <a:ext cx="170685" cy="64149"/>
          </a:xfrm>
          <a:prstGeom prst="line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49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1.85185E-6 L 0.03893 1.8518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1.85185E-6 L -0.01953 1.85185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1.85185E-6 L -0.03893 1.8518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1.85185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1.11111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2.96296E-6 L 0.01237 0.0284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54167E-6 7.40741E-7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-4.07407E-6 L 0.01237 0.02848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2.96296E-6 L 0.01237 0.02848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2.59259E-6 L 0.01237 0.02847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7.40741E-7 L 0.01237 0.02847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-3.7037E-6 L 0.01237 0.02848 " pathEditMode="relative" rAng="0" ptsTypes="AA">
                                      <p:cBhvr>
                                        <p:cTn id="78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1.11111E-6 L 0.01237 0.02847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0.01237 0.02847 " pathEditMode="relative" rAng="0" ptsTypes="AA">
                                      <p:cBhvr>
                                        <p:cTn id="88" dur="1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2.59259E-6 L 0.01237 0.02847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1.11111E-6 L 0.01237 0.02847 " pathEditMode="relative" rAng="0" ptsTypes="AA">
                                      <p:cBhvr>
                                        <p:cTn id="98" dur="1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56" grpId="0"/>
      <p:bldP spid="56" grpId="1"/>
      <p:bldP spid="33" grpId="0"/>
      <p:bldP spid="33" grpId="1"/>
      <p:bldP spid="79" grpId="0"/>
      <p:bldP spid="79" grpId="1"/>
      <p:bldP spid="71" grpId="0"/>
      <p:bldP spid="7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4B9FDA4-3E7B-49B4-A86E-46AA8F5D788C}"/>
              </a:ext>
            </a:extLst>
          </p:cNvPr>
          <p:cNvGrpSpPr/>
          <p:nvPr/>
        </p:nvGrpSpPr>
        <p:grpSpPr>
          <a:xfrm>
            <a:off x="6116178" y="1435208"/>
            <a:ext cx="4937908" cy="5207206"/>
            <a:chOff x="5875520" y="-2120786"/>
            <a:chExt cx="4937908" cy="520720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DE452D-5C55-4757-991A-6BCBB69E6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5520" y="3036531"/>
              <a:ext cx="4901209" cy="1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DE452D-5C55-4757-991A-6BCBB69E6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2119" y="-2120786"/>
              <a:ext cx="0" cy="5154502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4696CAC-3789-4353-93B7-13AE82E64C84}"/>
                </a:ext>
              </a:extLst>
            </p:cNvPr>
            <p:cNvSpPr/>
            <p:nvPr/>
          </p:nvSpPr>
          <p:spPr>
            <a:xfrm>
              <a:off x="10708020" y="2981012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5C0F35-42A5-4361-A05A-E1B316CADBD8}"/>
              </a:ext>
            </a:extLst>
          </p:cNvPr>
          <p:cNvSpPr txBox="1"/>
          <p:nvPr/>
        </p:nvSpPr>
        <p:spPr>
          <a:xfrm>
            <a:off x="2126790" y="202218"/>
            <a:ext cx="742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4800" b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it-IT" b="1" dirty="0"/>
              <a:t>Centralizzato</a:t>
            </a:r>
            <a:r>
              <a:rPr lang="it-IT" dirty="0"/>
              <a:t>   vs   </a:t>
            </a:r>
            <a:r>
              <a:rPr lang="it-IT" b="1" dirty="0"/>
              <a:t>Distribuito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F423D2-B2B9-460C-9A4B-377FB9360FB1}"/>
              </a:ext>
            </a:extLst>
          </p:cNvPr>
          <p:cNvSpPr/>
          <p:nvPr/>
        </p:nvSpPr>
        <p:spPr>
          <a:xfrm>
            <a:off x="5841013" y="988438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F18CA1-1589-4B9F-8C3D-D0561476182A}"/>
              </a:ext>
            </a:extLst>
          </p:cNvPr>
          <p:cNvSpPr/>
          <p:nvPr/>
        </p:nvSpPr>
        <p:spPr>
          <a:xfrm>
            <a:off x="6078275" y="988438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0BBD97-3BDE-4648-B87D-80C78973FEB5}"/>
              </a:ext>
            </a:extLst>
          </p:cNvPr>
          <p:cNvSpPr/>
          <p:nvPr/>
        </p:nvSpPr>
        <p:spPr>
          <a:xfrm>
            <a:off x="6315536" y="988438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171086-94BB-4352-952A-5BA2350F36C5}"/>
              </a:ext>
            </a:extLst>
          </p:cNvPr>
          <p:cNvGrpSpPr/>
          <p:nvPr/>
        </p:nvGrpSpPr>
        <p:grpSpPr>
          <a:xfrm>
            <a:off x="1260832" y="1583689"/>
            <a:ext cx="397510" cy="397510"/>
            <a:chOff x="1348901" y="4140539"/>
            <a:chExt cx="424172" cy="424172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0B5DB9F-F5C4-48C9-86D2-6F9DA49EDC77}"/>
                </a:ext>
              </a:extLst>
            </p:cNvPr>
            <p:cNvSpPr/>
            <p:nvPr/>
          </p:nvSpPr>
          <p:spPr>
            <a:xfrm>
              <a:off x="1348901" y="4140539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D018B7-8B26-4B6F-8E47-FBB0FEF3BD96}"/>
                </a:ext>
              </a:extLst>
            </p:cNvPr>
            <p:cNvSpPr/>
            <p:nvPr/>
          </p:nvSpPr>
          <p:spPr>
            <a:xfrm>
              <a:off x="1440423" y="4232062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284C25A-EEF5-41BF-A495-19454A496AC1}"/>
              </a:ext>
            </a:extLst>
          </p:cNvPr>
          <p:cNvSpPr txBox="1"/>
          <p:nvPr/>
        </p:nvSpPr>
        <p:spPr>
          <a:xfrm>
            <a:off x="1750522" y="2277132"/>
            <a:ext cx="413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Non ha bisogno di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ricevere informazioni </a:t>
            </a: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dall’ambiente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120727-FB87-4563-A6B8-CCABA647C3D9}"/>
              </a:ext>
            </a:extLst>
          </p:cNvPr>
          <p:cNvGrpSpPr/>
          <p:nvPr/>
        </p:nvGrpSpPr>
        <p:grpSpPr>
          <a:xfrm>
            <a:off x="1260832" y="2232265"/>
            <a:ext cx="397510" cy="397510"/>
            <a:chOff x="1348901" y="4854778"/>
            <a:chExt cx="424172" cy="42417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72E8E8D-3F91-4FF1-8280-81126D5EF6A1}"/>
                </a:ext>
              </a:extLst>
            </p:cNvPr>
            <p:cNvSpPr/>
            <p:nvPr/>
          </p:nvSpPr>
          <p:spPr>
            <a:xfrm>
              <a:off x="1348901" y="4854778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6551F6-1E6E-4917-92DA-B8C9F7A18ADD}"/>
                </a:ext>
              </a:extLst>
            </p:cNvPr>
            <p:cNvSpPr/>
            <p:nvPr/>
          </p:nvSpPr>
          <p:spPr>
            <a:xfrm>
              <a:off x="1440423" y="4946301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B424755-B066-4643-8417-354388BE664B}"/>
              </a:ext>
            </a:extLst>
          </p:cNvPr>
          <p:cNvSpPr txBox="1"/>
          <p:nvPr/>
        </p:nvSpPr>
        <p:spPr>
          <a:xfrm>
            <a:off x="1757324" y="1628554"/>
            <a:ext cx="351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Calcoli e decisioni presi da una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sola macchina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52A02-D195-4079-8E28-22070B1493DD}"/>
              </a:ext>
            </a:extLst>
          </p:cNvPr>
          <p:cNvGrpSpPr/>
          <p:nvPr/>
        </p:nvGrpSpPr>
        <p:grpSpPr>
          <a:xfrm>
            <a:off x="10291296" y="1435208"/>
            <a:ext cx="1900705" cy="1651212"/>
            <a:chOff x="10291296" y="1435208"/>
            <a:chExt cx="1900705" cy="165121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C81584-1FA2-4C3F-8430-06A7D92EF2CF}"/>
                </a:ext>
              </a:extLst>
            </p:cNvPr>
            <p:cNvCxnSpPr/>
            <p:nvPr/>
          </p:nvCxnSpPr>
          <p:spPr>
            <a:xfrm flipH="1">
              <a:off x="11201400" y="1729740"/>
              <a:ext cx="990600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A316188-62C0-4645-A173-F3F391143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5098" y="1729740"/>
              <a:ext cx="281940" cy="34290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8B620A-7922-4106-AE10-52D8B5164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2755" y="2072640"/>
              <a:ext cx="579305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DDE452D-5C55-4757-991A-6BCBB69E657D}"/>
                </a:ext>
              </a:extLst>
            </p:cNvPr>
            <p:cNvCxnSpPr/>
            <p:nvPr/>
          </p:nvCxnSpPr>
          <p:spPr>
            <a:xfrm flipH="1">
              <a:off x="11201400" y="2136138"/>
              <a:ext cx="990600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F02367-3305-459F-BC62-6B6EDCAD3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48975" y="1729740"/>
              <a:ext cx="356847" cy="1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C07FFB-5B35-4EB6-BF1D-25A00E59F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4639" y="2136138"/>
              <a:ext cx="161926" cy="206373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F4300BE-A7E2-4A57-AEEF-A70F2623E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350" y="1929765"/>
              <a:ext cx="882651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7385151-8B05-4584-910E-0FB2903B51EE}"/>
                </a:ext>
              </a:extLst>
            </p:cNvPr>
            <p:cNvSpPr/>
            <p:nvPr/>
          </p:nvSpPr>
          <p:spPr>
            <a:xfrm>
              <a:off x="10765162" y="1677036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3FB9C1-A6F3-4FAC-A446-3A1D296FB051}"/>
                </a:ext>
              </a:extLst>
            </p:cNvPr>
            <p:cNvSpPr/>
            <p:nvPr/>
          </p:nvSpPr>
          <p:spPr>
            <a:xfrm>
              <a:off x="10291296" y="2019936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C231CA8-A0F6-4F8B-9C59-285F12499B2B}"/>
                </a:ext>
              </a:extLst>
            </p:cNvPr>
            <p:cNvSpPr/>
            <p:nvPr/>
          </p:nvSpPr>
          <p:spPr>
            <a:xfrm>
              <a:off x="11250626" y="1871662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FD544C2-7170-417D-8921-9B85E34E8E31}"/>
                </a:ext>
              </a:extLst>
            </p:cNvPr>
            <p:cNvSpPr/>
            <p:nvPr/>
          </p:nvSpPr>
          <p:spPr>
            <a:xfrm>
              <a:off x="10991935" y="2292028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093A8B6-36AB-4006-A337-2B4D7ACC4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9072" y="2386225"/>
              <a:ext cx="281940" cy="34290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B727CC-F565-4B59-BA51-CB08DD76C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6729" y="2729125"/>
              <a:ext cx="579305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EB3C2BC-CA99-42DF-8C67-8D315F932EC0}"/>
                </a:ext>
              </a:extLst>
            </p:cNvPr>
            <p:cNvSpPr/>
            <p:nvPr/>
          </p:nvSpPr>
          <p:spPr>
            <a:xfrm>
              <a:off x="10715270" y="2676421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58D0F25-36A4-4E13-8737-8DAB3845B521}"/>
                </a:ext>
              </a:extLst>
            </p:cNvPr>
            <p:cNvCxnSpPr>
              <a:cxnSpLocks/>
            </p:cNvCxnSpPr>
            <p:nvPr/>
          </p:nvCxnSpPr>
          <p:spPr>
            <a:xfrm>
              <a:off x="11626250" y="2136138"/>
              <a:ext cx="2381" cy="261298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D10C2A4-4D53-4167-B3B4-C810DD1EC3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1676" y="1487912"/>
              <a:ext cx="1030324" cy="216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3BC705B-8CCD-4D4F-BE2B-FF3961A59A08}"/>
                </a:ext>
              </a:extLst>
            </p:cNvPr>
            <p:cNvSpPr/>
            <p:nvPr/>
          </p:nvSpPr>
          <p:spPr>
            <a:xfrm>
              <a:off x="11095992" y="1435208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0918F60-A390-4EC4-9A66-71EEAA116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586" y="2724420"/>
              <a:ext cx="0" cy="36200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30BF66-18D0-4147-A416-A42BA3721E72}"/>
                </a:ext>
              </a:extLst>
            </p:cNvPr>
            <p:cNvSpPr/>
            <p:nvPr/>
          </p:nvSpPr>
          <p:spPr>
            <a:xfrm>
              <a:off x="10944027" y="2981012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oup 48">
            <a:extLst>
              <a:ext uri="{FF2B5EF4-FFF2-40B4-BE49-F238E27FC236}">
                <a16:creationId xmlns:a16="http://schemas.microsoft.com/office/drawing/2014/main" id="{5CE708F2-2E96-4ACF-B0E4-1A0AAEC7048A}"/>
              </a:ext>
            </a:extLst>
          </p:cNvPr>
          <p:cNvGrpSpPr/>
          <p:nvPr/>
        </p:nvGrpSpPr>
        <p:grpSpPr>
          <a:xfrm>
            <a:off x="1260832" y="2880841"/>
            <a:ext cx="397510" cy="397510"/>
            <a:chOff x="1348901" y="4140539"/>
            <a:chExt cx="424172" cy="424172"/>
          </a:xfrm>
        </p:grpSpPr>
        <p:sp>
          <p:nvSpPr>
            <p:cNvPr id="25" name="Rectangle: Rounded Corners 49">
              <a:extLst>
                <a:ext uri="{FF2B5EF4-FFF2-40B4-BE49-F238E27FC236}">
                  <a16:creationId xmlns:a16="http://schemas.microsoft.com/office/drawing/2014/main" id="{95073C25-9A28-76F3-B02F-1E21A97D0373}"/>
                </a:ext>
              </a:extLst>
            </p:cNvPr>
            <p:cNvSpPr/>
            <p:nvPr/>
          </p:nvSpPr>
          <p:spPr>
            <a:xfrm>
              <a:off x="1348901" y="4140539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ctangle 51">
              <a:extLst>
                <a:ext uri="{FF2B5EF4-FFF2-40B4-BE49-F238E27FC236}">
                  <a16:creationId xmlns:a16="http://schemas.microsoft.com/office/drawing/2014/main" id="{883964E8-B08A-F183-E5E4-A522902812A6}"/>
                </a:ext>
              </a:extLst>
            </p:cNvPr>
            <p:cNvSpPr/>
            <p:nvPr/>
          </p:nvSpPr>
          <p:spPr>
            <a:xfrm>
              <a:off x="1440423" y="4232062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TextBox 52">
            <a:extLst>
              <a:ext uri="{FF2B5EF4-FFF2-40B4-BE49-F238E27FC236}">
                <a16:creationId xmlns:a16="http://schemas.microsoft.com/office/drawing/2014/main" id="{B41929C3-BD6D-2F48-CB90-F8C98321ABB7}"/>
              </a:ext>
            </a:extLst>
          </p:cNvPr>
          <p:cNvSpPr txBox="1"/>
          <p:nvPr/>
        </p:nvSpPr>
        <p:spPr>
          <a:xfrm>
            <a:off x="1750522" y="3574284"/>
            <a:ext cx="404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Strada probabilmente più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veloce</a:t>
            </a: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 calcolata a priori</a:t>
            </a:r>
          </a:p>
        </p:txBody>
      </p:sp>
      <p:grpSp>
        <p:nvGrpSpPr>
          <p:cNvPr id="28" name="Group 54">
            <a:extLst>
              <a:ext uri="{FF2B5EF4-FFF2-40B4-BE49-F238E27FC236}">
                <a16:creationId xmlns:a16="http://schemas.microsoft.com/office/drawing/2014/main" id="{81AB2A98-A2C3-32E3-D586-3E48484518D7}"/>
              </a:ext>
            </a:extLst>
          </p:cNvPr>
          <p:cNvGrpSpPr/>
          <p:nvPr/>
        </p:nvGrpSpPr>
        <p:grpSpPr>
          <a:xfrm>
            <a:off x="1260832" y="3529417"/>
            <a:ext cx="397510" cy="397510"/>
            <a:chOff x="1348901" y="4854778"/>
            <a:chExt cx="424172" cy="424172"/>
          </a:xfrm>
        </p:grpSpPr>
        <p:sp>
          <p:nvSpPr>
            <p:cNvPr id="29" name="Rectangle: Rounded Corners 55">
              <a:extLst>
                <a:ext uri="{FF2B5EF4-FFF2-40B4-BE49-F238E27FC236}">
                  <a16:creationId xmlns:a16="http://schemas.microsoft.com/office/drawing/2014/main" id="{3661BC5B-B036-FF18-D6EB-CCB60D3B963B}"/>
                </a:ext>
              </a:extLst>
            </p:cNvPr>
            <p:cNvSpPr/>
            <p:nvPr/>
          </p:nvSpPr>
          <p:spPr>
            <a:xfrm>
              <a:off x="1348901" y="4854778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2937AE4A-EC17-D8C7-58E2-06B1B7ED4E2B}"/>
                </a:ext>
              </a:extLst>
            </p:cNvPr>
            <p:cNvSpPr/>
            <p:nvPr/>
          </p:nvSpPr>
          <p:spPr>
            <a:xfrm>
              <a:off x="1440423" y="4946301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TextBox 57">
            <a:extLst>
              <a:ext uri="{FF2B5EF4-FFF2-40B4-BE49-F238E27FC236}">
                <a16:creationId xmlns:a16="http://schemas.microsoft.com/office/drawing/2014/main" id="{04CBBF60-D793-BD32-8A13-D74E90157925}"/>
              </a:ext>
            </a:extLst>
          </p:cNvPr>
          <p:cNvSpPr txBox="1"/>
          <p:nvPr/>
        </p:nvSpPr>
        <p:spPr>
          <a:xfrm>
            <a:off x="1757324" y="2925706"/>
            <a:ext cx="373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Non c’è bisogno di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comunicazione continua</a:t>
            </a:r>
          </a:p>
        </p:txBody>
      </p:sp>
      <p:grpSp>
        <p:nvGrpSpPr>
          <p:cNvPr id="32" name="Group 48">
            <a:extLst>
              <a:ext uri="{FF2B5EF4-FFF2-40B4-BE49-F238E27FC236}">
                <a16:creationId xmlns:a16="http://schemas.microsoft.com/office/drawing/2014/main" id="{226F3200-0AD0-E3F1-5CE4-9ADC91E91B9B}"/>
              </a:ext>
            </a:extLst>
          </p:cNvPr>
          <p:cNvGrpSpPr/>
          <p:nvPr/>
        </p:nvGrpSpPr>
        <p:grpSpPr>
          <a:xfrm>
            <a:off x="6754822" y="1581685"/>
            <a:ext cx="397510" cy="397510"/>
            <a:chOff x="1348901" y="4140539"/>
            <a:chExt cx="424172" cy="424172"/>
          </a:xfrm>
        </p:grpSpPr>
        <p:sp>
          <p:nvSpPr>
            <p:cNvPr id="33" name="Rectangle: Rounded Corners 49">
              <a:extLst>
                <a:ext uri="{FF2B5EF4-FFF2-40B4-BE49-F238E27FC236}">
                  <a16:creationId xmlns:a16="http://schemas.microsoft.com/office/drawing/2014/main" id="{2DB64B39-CD19-5D60-32B5-CCE5E37EF3A9}"/>
                </a:ext>
              </a:extLst>
            </p:cNvPr>
            <p:cNvSpPr/>
            <p:nvPr/>
          </p:nvSpPr>
          <p:spPr>
            <a:xfrm>
              <a:off x="1348901" y="4140539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ctangle 51">
              <a:extLst>
                <a:ext uri="{FF2B5EF4-FFF2-40B4-BE49-F238E27FC236}">
                  <a16:creationId xmlns:a16="http://schemas.microsoft.com/office/drawing/2014/main" id="{57584505-D3F9-4C97-4805-FD9AAC5F68B3}"/>
                </a:ext>
              </a:extLst>
            </p:cNvPr>
            <p:cNvSpPr/>
            <p:nvPr/>
          </p:nvSpPr>
          <p:spPr>
            <a:xfrm>
              <a:off x="1440423" y="4232062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TextBox 52">
            <a:extLst>
              <a:ext uri="{FF2B5EF4-FFF2-40B4-BE49-F238E27FC236}">
                <a16:creationId xmlns:a16="http://schemas.microsoft.com/office/drawing/2014/main" id="{C2F7A676-1A35-9516-537C-CE7BE453EA14}"/>
              </a:ext>
            </a:extLst>
          </p:cNvPr>
          <p:cNvSpPr txBox="1"/>
          <p:nvPr/>
        </p:nvSpPr>
        <p:spPr>
          <a:xfrm>
            <a:off x="7244512" y="2275128"/>
            <a:ext cx="323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Non ha bisogno di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coordinate conosciute</a:t>
            </a:r>
          </a:p>
        </p:txBody>
      </p:sp>
      <p:grpSp>
        <p:nvGrpSpPr>
          <p:cNvPr id="42" name="Group 54">
            <a:extLst>
              <a:ext uri="{FF2B5EF4-FFF2-40B4-BE49-F238E27FC236}">
                <a16:creationId xmlns:a16="http://schemas.microsoft.com/office/drawing/2014/main" id="{EE41753C-38C8-6F17-4891-C7F989532192}"/>
              </a:ext>
            </a:extLst>
          </p:cNvPr>
          <p:cNvGrpSpPr/>
          <p:nvPr/>
        </p:nvGrpSpPr>
        <p:grpSpPr>
          <a:xfrm>
            <a:off x="6754822" y="2230261"/>
            <a:ext cx="397510" cy="397510"/>
            <a:chOff x="1348901" y="4854778"/>
            <a:chExt cx="424172" cy="424172"/>
          </a:xfrm>
        </p:grpSpPr>
        <p:sp>
          <p:nvSpPr>
            <p:cNvPr id="43" name="Rectangle: Rounded Corners 55">
              <a:extLst>
                <a:ext uri="{FF2B5EF4-FFF2-40B4-BE49-F238E27FC236}">
                  <a16:creationId xmlns:a16="http://schemas.microsoft.com/office/drawing/2014/main" id="{866AF824-567E-FF68-BF91-814C0A3C4151}"/>
                </a:ext>
              </a:extLst>
            </p:cNvPr>
            <p:cNvSpPr/>
            <p:nvPr/>
          </p:nvSpPr>
          <p:spPr>
            <a:xfrm>
              <a:off x="1348901" y="4854778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44146DF6-70DA-9D3D-AEBB-7641C550CA41}"/>
                </a:ext>
              </a:extLst>
            </p:cNvPr>
            <p:cNvSpPr/>
            <p:nvPr/>
          </p:nvSpPr>
          <p:spPr>
            <a:xfrm>
              <a:off x="1440423" y="4946301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TextBox 57">
            <a:extLst>
              <a:ext uri="{FF2B5EF4-FFF2-40B4-BE49-F238E27FC236}">
                <a16:creationId xmlns:a16="http://schemas.microsoft.com/office/drawing/2014/main" id="{1808C9E8-F814-7BE3-7BD2-AB7547633AD3}"/>
              </a:ext>
            </a:extLst>
          </p:cNvPr>
          <p:cNvSpPr txBox="1"/>
          <p:nvPr/>
        </p:nvSpPr>
        <p:spPr>
          <a:xfrm>
            <a:off x="7251314" y="1626550"/>
            <a:ext cx="347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Partizione dell’area in maniera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equa</a:t>
            </a: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veloce</a:t>
            </a:r>
          </a:p>
        </p:txBody>
      </p:sp>
      <p:grpSp>
        <p:nvGrpSpPr>
          <p:cNvPr id="46" name="Group 48">
            <a:extLst>
              <a:ext uri="{FF2B5EF4-FFF2-40B4-BE49-F238E27FC236}">
                <a16:creationId xmlns:a16="http://schemas.microsoft.com/office/drawing/2014/main" id="{7BC253E5-C31D-C976-87A2-6E0266B16C12}"/>
              </a:ext>
            </a:extLst>
          </p:cNvPr>
          <p:cNvGrpSpPr/>
          <p:nvPr/>
        </p:nvGrpSpPr>
        <p:grpSpPr>
          <a:xfrm>
            <a:off x="6754822" y="2878837"/>
            <a:ext cx="397510" cy="397510"/>
            <a:chOff x="1348901" y="4140539"/>
            <a:chExt cx="424172" cy="424172"/>
          </a:xfrm>
        </p:grpSpPr>
        <p:sp>
          <p:nvSpPr>
            <p:cNvPr id="47" name="Rectangle: Rounded Corners 49">
              <a:extLst>
                <a:ext uri="{FF2B5EF4-FFF2-40B4-BE49-F238E27FC236}">
                  <a16:creationId xmlns:a16="http://schemas.microsoft.com/office/drawing/2014/main" id="{1B74F479-EE0A-1DFA-8F4F-16E351B98AA7}"/>
                </a:ext>
              </a:extLst>
            </p:cNvPr>
            <p:cNvSpPr/>
            <p:nvPr/>
          </p:nvSpPr>
          <p:spPr>
            <a:xfrm>
              <a:off x="1348901" y="4140539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ctangle 51">
              <a:extLst>
                <a:ext uri="{FF2B5EF4-FFF2-40B4-BE49-F238E27FC236}">
                  <a16:creationId xmlns:a16="http://schemas.microsoft.com/office/drawing/2014/main" id="{CCD07E93-7BB8-D799-81C0-913AEF405C51}"/>
                </a:ext>
              </a:extLst>
            </p:cNvPr>
            <p:cNvSpPr/>
            <p:nvPr/>
          </p:nvSpPr>
          <p:spPr>
            <a:xfrm>
              <a:off x="1440423" y="4232062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TextBox 52">
            <a:extLst>
              <a:ext uri="{FF2B5EF4-FFF2-40B4-BE49-F238E27FC236}">
                <a16:creationId xmlns:a16="http://schemas.microsoft.com/office/drawing/2014/main" id="{FC217395-A341-55C8-BE08-89E66F9CF7FC}"/>
              </a:ext>
            </a:extLst>
          </p:cNvPr>
          <p:cNvSpPr txBox="1"/>
          <p:nvPr/>
        </p:nvSpPr>
        <p:spPr>
          <a:xfrm>
            <a:off x="7244512" y="3572280"/>
            <a:ext cx="282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Più resistente a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malfunzionamenti</a:t>
            </a:r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18D88A0B-14B2-2138-32B6-5F25176511CD}"/>
              </a:ext>
            </a:extLst>
          </p:cNvPr>
          <p:cNvGrpSpPr/>
          <p:nvPr/>
        </p:nvGrpSpPr>
        <p:grpSpPr>
          <a:xfrm>
            <a:off x="6754822" y="3527413"/>
            <a:ext cx="397510" cy="397510"/>
            <a:chOff x="1348901" y="4854778"/>
            <a:chExt cx="424172" cy="424172"/>
          </a:xfrm>
        </p:grpSpPr>
        <p:sp>
          <p:nvSpPr>
            <p:cNvPr id="65" name="Rectangle: Rounded Corners 55">
              <a:extLst>
                <a:ext uri="{FF2B5EF4-FFF2-40B4-BE49-F238E27FC236}">
                  <a16:creationId xmlns:a16="http://schemas.microsoft.com/office/drawing/2014/main" id="{5537E9C8-D27C-CA98-83C8-66C0B390EE06}"/>
                </a:ext>
              </a:extLst>
            </p:cNvPr>
            <p:cNvSpPr/>
            <p:nvPr/>
          </p:nvSpPr>
          <p:spPr>
            <a:xfrm>
              <a:off x="1348901" y="4854778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9DCA2B36-9528-5053-7D19-2931842BA856}"/>
                </a:ext>
              </a:extLst>
            </p:cNvPr>
            <p:cNvSpPr/>
            <p:nvPr/>
          </p:nvSpPr>
          <p:spPr>
            <a:xfrm>
              <a:off x="1440423" y="4946301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TextBox 57">
            <a:extLst>
              <a:ext uri="{FF2B5EF4-FFF2-40B4-BE49-F238E27FC236}">
                <a16:creationId xmlns:a16="http://schemas.microsoft.com/office/drawing/2014/main" id="{02F2C69B-7EFE-2CCE-2D70-92E2020E569E}"/>
              </a:ext>
            </a:extLst>
          </p:cNvPr>
          <p:cNvSpPr txBox="1"/>
          <p:nvPr/>
        </p:nvSpPr>
        <p:spPr>
          <a:xfrm>
            <a:off x="7251314" y="2923702"/>
            <a:ext cx="322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Adattivo</a:t>
            </a: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al terreno ed eventuali ostacoli </a:t>
            </a:r>
          </a:p>
        </p:txBody>
      </p:sp>
      <p:sp>
        <p:nvSpPr>
          <p:cNvPr id="82" name="TextBox 52">
            <a:extLst>
              <a:ext uri="{FF2B5EF4-FFF2-40B4-BE49-F238E27FC236}">
                <a16:creationId xmlns:a16="http://schemas.microsoft.com/office/drawing/2014/main" id="{9857E2F6-B141-99FB-87D8-C0E4866F7B81}"/>
              </a:ext>
            </a:extLst>
          </p:cNvPr>
          <p:cNvSpPr txBox="1"/>
          <p:nvPr/>
        </p:nvSpPr>
        <p:spPr>
          <a:xfrm>
            <a:off x="7244512" y="4175989"/>
            <a:ext cx="438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 strada percorsa può essere modificata </a:t>
            </a:r>
            <a:r>
              <a:rPr lang="it-IT" sz="1400" b="1" dirty="0">
                <a:solidFill>
                  <a:srgbClr val="2C416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dinamicamente</a:t>
            </a:r>
          </a:p>
        </p:txBody>
      </p:sp>
      <p:grpSp>
        <p:nvGrpSpPr>
          <p:cNvPr id="83" name="Group 54">
            <a:extLst>
              <a:ext uri="{FF2B5EF4-FFF2-40B4-BE49-F238E27FC236}">
                <a16:creationId xmlns:a16="http://schemas.microsoft.com/office/drawing/2014/main" id="{AD0426E8-459C-CD32-CC7F-F8D50DD1A327}"/>
              </a:ext>
            </a:extLst>
          </p:cNvPr>
          <p:cNvGrpSpPr/>
          <p:nvPr/>
        </p:nvGrpSpPr>
        <p:grpSpPr>
          <a:xfrm>
            <a:off x="6754822" y="4131122"/>
            <a:ext cx="397510" cy="397510"/>
            <a:chOff x="1348901" y="4854778"/>
            <a:chExt cx="424172" cy="424172"/>
          </a:xfrm>
        </p:grpSpPr>
        <p:sp>
          <p:nvSpPr>
            <p:cNvPr id="84" name="Rectangle: Rounded Corners 55">
              <a:extLst>
                <a:ext uri="{FF2B5EF4-FFF2-40B4-BE49-F238E27FC236}">
                  <a16:creationId xmlns:a16="http://schemas.microsoft.com/office/drawing/2014/main" id="{7D983B49-CA99-9B79-0762-E53FE0F02464}"/>
                </a:ext>
              </a:extLst>
            </p:cNvPr>
            <p:cNvSpPr/>
            <p:nvPr/>
          </p:nvSpPr>
          <p:spPr>
            <a:xfrm>
              <a:off x="1348901" y="4854778"/>
              <a:ext cx="424172" cy="424172"/>
            </a:xfrm>
            <a:prstGeom prst="roundRect">
              <a:avLst>
                <a:gd name="adj" fmla="val 2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5F871EBC-11D1-0549-2747-A523B1FB22E5}"/>
                </a:ext>
              </a:extLst>
            </p:cNvPr>
            <p:cNvSpPr/>
            <p:nvPr/>
          </p:nvSpPr>
          <p:spPr>
            <a:xfrm>
              <a:off x="1440423" y="4946301"/>
              <a:ext cx="241125" cy="2411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16833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4.44444E-6 L 0.03893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-4.44444E-6 L -0.01953 -4.44444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4.44444E-6 L -0.03893 -4.44444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3.7037E-6 L 0.01237 0.02848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1.85185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3.7037E-6 L 0.01237 0.02848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25E-6 1.85185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4.07407E-6 L 0.01237 0.02848 " pathEditMode="relative" rAng="0" ptsTypes="AA">
                                      <p:cBhvr>
                                        <p:cTn id="66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1.48148E-6 L 0.01237 0.02847 " pathEditMode="relative" rAng="0" ptsTypes="AA">
                                      <p:cBhvr>
                                        <p:cTn id="71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-4.07407E-6 L 0.01237 0.02848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1.48148E-6 L 0.01237 0.02847 " pathEditMode="relative" rAng="0" ptsTypes="AA">
                                      <p:cBhvr>
                                        <p:cTn id="81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-7.40741E-7 L 0.01237 0.02847 " pathEditMode="relative" rAng="0" ptsTypes="AA">
                                      <p:cBhvr>
                                        <p:cTn id="86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3.33333E-6 L 0.01237 0.02847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7.40741E-7 L 0.01237 0.02847 " pathEditMode="relative" rAng="0" ptsTypes="AA">
                                      <p:cBhvr>
                                        <p:cTn id="96" dur="1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3.33333E-6 L 0.01237 0.02847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-1.11111E-6 L 0.01237 0.02847 " pathEditMode="relative" rAng="0" ptsTypes="AA">
                                      <p:cBhvr>
                                        <p:cTn id="106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2.96296E-6 L 0.01237 0.02847 " pathEditMode="relative" rAng="0" ptsTypes="AA">
                                      <p:cBhvr>
                                        <p:cTn id="111" dur="1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2.59259E-6 L 0.01237 0.02847 " pathEditMode="relative" rAng="0" ptsTypes="AA">
                                      <p:cBhvr>
                                        <p:cTn id="116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2.96296E-6 L 0.01237 0.02847 " pathEditMode="relative" rAng="0" ptsTypes="AA">
                                      <p:cBhvr>
                                        <p:cTn id="121" dur="1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1.11022E-16 L 0.01237 0.02847 " pathEditMode="relative" rAng="0" ptsTypes="AA">
                                      <p:cBhvr>
                                        <p:cTn id="126" dur="1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1.11022E-16 L 0.01237 0.02847 " pathEditMode="relative" rAng="0" ptsTypes="AA">
                                      <p:cBhvr>
                                        <p:cTn id="131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53" grpId="0"/>
      <p:bldP spid="53" grpId="1"/>
      <p:bldP spid="58" grpId="0"/>
      <p:bldP spid="58" grpId="1"/>
      <p:bldP spid="27" grpId="0"/>
      <p:bldP spid="27" grpId="1"/>
      <p:bldP spid="31" grpId="0"/>
      <p:bldP spid="31" grpId="1"/>
      <p:bldP spid="41" grpId="0"/>
      <p:bldP spid="41" grpId="1"/>
      <p:bldP spid="45" grpId="0"/>
      <p:bldP spid="45" grpId="1"/>
      <p:bldP spid="63" grpId="0"/>
      <p:bldP spid="63" grpId="1"/>
      <p:bldP spid="67" grpId="0"/>
      <p:bldP spid="67" grpId="1"/>
      <p:bldP spid="82" grpId="0"/>
      <p:bldP spid="8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0C7666-CA7C-4A01-B79A-79C8F06ACC11}"/>
              </a:ext>
            </a:extLst>
          </p:cNvPr>
          <p:cNvGrpSpPr/>
          <p:nvPr/>
        </p:nvGrpSpPr>
        <p:grpSpPr>
          <a:xfrm>
            <a:off x="1460637" y="3280601"/>
            <a:ext cx="1601224" cy="2490052"/>
            <a:chOff x="1460637" y="3280601"/>
            <a:chExt cx="1601224" cy="2490052"/>
          </a:xfrm>
        </p:grpSpPr>
        <p:grpSp>
          <p:nvGrpSpPr>
            <p:cNvPr id="18" name="Group 17"/>
            <p:cNvGrpSpPr/>
            <p:nvPr/>
          </p:nvGrpSpPr>
          <p:grpSpPr>
            <a:xfrm>
              <a:off x="1460637" y="3280601"/>
              <a:ext cx="1601224" cy="2490052"/>
              <a:chOff x="1598957" y="1238483"/>
              <a:chExt cx="1601224" cy="2490052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F1BE37-228C-45D3-9997-3C68B4EB4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957" y="1319312"/>
                <a:ext cx="1601224" cy="2409223"/>
              </a:xfrm>
              <a:custGeom>
                <a:avLst/>
                <a:gdLst>
                  <a:gd name="connsiteX0" fmla="*/ 800613 w 1601224"/>
                  <a:gd name="connsiteY0" fmla="*/ 0 h 2409223"/>
                  <a:gd name="connsiteX1" fmla="*/ 1048898 w 1601224"/>
                  <a:gd name="connsiteY1" fmla="*/ 134075 h 2409223"/>
                  <a:gd name="connsiteX2" fmla="*/ 1063333 w 1601224"/>
                  <a:gd name="connsiteY2" fmla="*/ 141283 h 2409223"/>
                  <a:gd name="connsiteX3" fmla="*/ 1112413 w 1601224"/>
                  <a:gd name="connsiteY3" fmla="*/ 141283 h 2409223"/>
                  <a:gd name="connsiteX4" fmla="*/ 1171597 w 1601224"/>
                  <a:gd name="connsiteY4" fmla="*/ 200391 h 2409223"/>
                  <a:gd name="connsiteX5" fmla="*/ 1122517 w 1601224"/>
                  <a:gd name="connsiteY5" fmla="*/ 259499 h 2409223"/>
                  <a:gd name="connsiteX6" fmla="*/ 1122517 w 1601224"/>
                  <a:gd name="connsiteY6" fmla="*/ 260941 h 2409223"/>
                  <a:gd name="connsiteX7" fmla="*/ 1171597 w 1601224"/>
                  <a:gd name="connsiteY7" fmla="*/ 320049 h 2409223"/>
                  <a:gd name="connsiteX8" fmla="*/ 1122517 w 1601224"/>
                  <a:gd name="connsiteY8" fmla="*/ 377716 h 2409223"/>
                  <a:gd name="connsiteX9" fmla="*/ 1122517 w 1601224"/>
                  <a:gd name="connsiteY9" fmla="*/ 379157 h 2409223"/>
                  <a:gd name="connsiteX10" fmla="*/ 1171597 w 1601224"/>
                  <a:gd name="connsiteY10" fmla="*/ 438265 h 2409223"/>
                  <a:gd name="connsiteX11" fmla="*/ 1157342 w 1601224"/>
                  <a:gd name="connsiteY11" fmla="*/ 476470 h 2409223"/>
                  <a:gd name="connsiteX12" fmla="*/ 1123385 w 1601224"/>
                  <a:gd name="connsiteY12" fmla="*/ 496853 h 2409223"/>
                  <a:gd name="connsiteX13" fmla="*/ 1131445 w 1601224"/>
                  <a:gd name="connsiteY13" fmla="*/ 501092 h 2409223"/>
                  <a:gd name="connsiteX14" fmla="*/ 1136233 w 1601224"/>
                  <a:gd name="connsiteY14" fmla="*/ 506552 h 2409223"/>
                  <a:gd name="connsiteX15" fmla="*/ 1157342 w 1601224"/>
                  <a:gd name="connsiteY15" fmla="*/ 518458 h 2409223"/>
                  <a:gd name="connsiteX16" fmla="*/ 1171597 w 1601224"/>
                  <a:gd name="connsiteY16" fmla="*/ 556482 h 2409223"/>
                  <a:gd name="connsiteX17" fmla="*/ 1170748 w 1601224"/>
                  <a:gd name="connsiteY17" fmla="*/ 560788 h 2409223"/>
                  <a:gd name="connsiteX18" fmla="*/ 1174382 w 1601224"/>
                  <a:gd name="connsiteY18" fmla="*/ 569056 h 2409223"/>
                  <a:gd name="connsiteX19" fmla="*/ 1205843 w 1601224"/>
                  <a:gd name="connsiteY19" fmla="*/ 672320 h 2409223"/>
                  <a:gd name="connsiteX20" fmla="*/ 1352176 w 1601224"/>
                  <a:gd name="connsiteY20" fmla="*/ 1005665 h 2409223"/>
                  <a:gd name="connsiteX21" fmla="*/ 1601224 w 1601224"/>
                  <a:gd name="connsiteY21" fmla="*/ 1669656 h 2409223"/>
                  <a:gd name="connsiteX22" fmla="*/ 800612 w 1601224"/>
                  <a:gd name="connsiteY22" fmla="*/ 2409223 h 2409223"/>
                  <a:gd name="connsiteX23" fmla="*/ 0 w 1601224"/>
                  <a:gd name="connsiteY23" fmla="*/ 1669656 h 2409223"/>
                  <a:gd name="connsiteX24" fmla="*/ 249048 w 1601224"/>
                  <a:gd name="connsiteY24" fmla="*/ 1005665 h 2409223"/>
                  <a:gd name="connsiteX25" fmla="*/ 395381 w 1601224"/>
                  <a:gd name="connsiteY25" fmla="*/ 672320 h 2409223"/>
                  <a:gd name="connsiteX26" fmla="*/ 426842 w 1601224"/>
                  <a:gd name="connsiteY26" fmla="*/ 569056 h 2409223"/>
                  <a:gd name="connsiteX27" fmla="*/ 430477 w 1601224"/>
                  <a:gd name="connsiteY27" fmla="*/ 560786 h 2409223"/>
                  <a:gd name="connsiteX28" fmla="*/ 429628 w 1601224"/>
                  <a:gd name="connsiteY28" fmla="*/ 556482 h 2409223"/>
                  <a:gd name="connsiteX29" fmla="*/ 443883 w 1601224"/>
                  <a:gd name="connsiteY29" fmla="*/ 518458 h 2409223"/>
                  <a:gd name="connsiteX30" fmla="*/ 464990 w 1601224"/>
                  <a:gd name="connsiteY30" fmla="*/ 506553 h 2409223"/>
                  <a:gd name="connsiteX31" fmla="*/ 469779 w 1601224"/>
                  <a:gd name="connsiteY31" fmla="*/ 501092 h 2409223"/>
                  <a:gd name="connsiteX32" fmla="*/ 477840 w 1601224"/>
                  <a:gd name="connsiteY32" fmla="*/ 496853 h 2409223"/>
                  <a:gd name="connsiteX33" fmla="*/ 443883 w 1601224"/>
                  <a:gd name="connsiteY33" fmla="*/ 476470 h 2409223"/>
                  <a:gd name="connsiteX34" fmla="*/ 429628 w 1601224"/>
                  <a:gd name="connsiteY34" fmla="*/ 438265 h 2409223"/>
                  <a:gd name="connsiteX35" fmla="*/ 478708 w 1601224"/>
                  <a:gd name="connsiteY35" fmla="*/ 379157 h 2409223"/>
                  <a:gd name="connsiteX36" fmla="*/ 478708 w 1601224"/>
                  <a:gd name="connsiteY36" fmla="*/ 377716 h 2409223"/>
                  <a:gd name="connsiteX37" fmla="*/ 429628 w 1601224"/>
                  <a:gd name="connsiteY37" fmla="*/ 320049 h 2409223"/>
                  <a:gd name="connsiteX38" fmla="*/ 478708 w 1601224"/>
                  <a:gd name="connsiteY38" fmla="*/ 260941 h 2409223"/>
                  <a:gd name="connsiteX39" fmla="*/ 478708 w 1601224"/>
                  <a:gd name="connsiteY39" fmla="*/ 259499 h 2409223"/>
                  <a:gd name="connsiteX40" fmla="*/ 429628 w 1601224"/>
                  <a:gd name="connsiteY40" fmla="*/ 200391 h 2409223"/>
                  <a:gd name="connsiteX41" fmla="*/ 488812 w 1601224"/>
                  <a:gd name="connsiteY41" fmla="*/ 141283 h 2409223"/>
                  <a:gd name="connsiteX42" fmla="*/ 537892 w 1601224"/>
                  <a:gd name="connsiteY42" fmla="*/ 141283 h 2409223"/>
                  <a:gd name="connsiteX43" fmla="*/ 552327 w 1601224"/>
                  <a:gd name="connsiteY43" fmla="*/ 134075 h 2409223"/>
                  <a:gd name="connsiteX44" fmla="*/ 800613 w 1601224"/>
                  <a:gd name="connsiteY44" fmla="*/ 0 h 240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601224" h="2409223">
                    <a:moveTo>
                      <a:pt x="800613" y="0"/>
                    </a:moveTo>
                    <a:cubicBezTo>
                      <a:pt x="904546" y="0"/>
                      <a:pt x="995488" y="53341"/>
                      <a:pt x="1048898" y="134075"/>
                    </a:cubicBezTo>
                    <a:cubicBezTo>
                      <a:pt x="1051785" y="138400"/>
                      <a:pt x="1059003" y="141283"/>
                      <a:pt x="1063333" y="141283"/>
                    </a:cubicBezTo>
                    <a:cubicBezTo>
                      <a:pt x="1063333" y="141283"/>
                      <a:pt x="1063333" y="141283"/>
                      <a:pt x="1112413" y="141283"/>
                    </a:cubicBezTo>
                    <a:cubicBezTo>
                      <a:pt x="1145614" y="141283"/>
                      <a:pt x="1171597" y="168674"/>
                      <a:pt x="1171597" y="200391"/>
                    </a:cubicBezTo>
                    <a:cubicBezTo>
                      <a:pt x="1171597" y="230666"/>
                      <a:pt x="1149944" y="255174"/>
                      <a:pt x="1122517" y="259499"/>
                    </a:cubicBezTo>
                    <a:cubicBezTo>
                      <a:pt x="1116743" y="260941"/>
                      <a:pt x="1116743" y="260941"/>
                      <a:pt x="1122517" y="260941"/>
                    </a:cubicBezTo>
                    <a:cubicBezTo>
                      <a:pt x="1149944" y="265266"/>
                      <a:pt x="1171597" y="289774"/>
                      <a:pt x="1171597" y="320049"/>
                    </a:cubicBezTo>
                    <a:cubicBezTo>
                      <a:pt x="1171597" y="348882"/>
                      <a:pt x="1149944" y="373391"/>
                      <a:pt x="1122517" y="377716"/>
                    </a:cubicBezTo>
                    <a:cubicBezTo>
                      <a:pt x="1116743" y="379157"/>
                      <a:pt x="1116743" y="379157"/>
                      <a:pt x="1122517" y="379157"/>
                    </a:cubicBezTo>
                    <a:cubicBezTo>
                      <a:pt x="1149944" y="384924"/>
                      <a:pt x="1171597" y="409432"/>
                      <a:pt x="1171597" y="438265"/>
                    </a:cubicBezTo>
                    <a:cubicBezTo>
                      <a:pt x="1171597" y="452682"/>
                      <a:pt x="1166184" y="466018"/>
                      <a:pt x="1157342" y="476470"/>
                    </a:cubicBezTo>
                    <a:lnTo>
                      <a:pt x="1123385" y="496853"/>
                    </a:lnTo>
                    <a:lnTo>
                      <a:pt x="1131445" y="501092"/>
                    </a:lnTo>
                    <a:lnTo>
                      <a:pt x="1136233" y="506552"/>
                    </a:lnTo>
                    <a:lnTo>
                      <a:pt x="1157342" y="518458"/>
                    </a:lnTo>
                    <a:cubicBezTo>
                      <a:pt x="1166184" y="528730"/>
                      <a:pt x="1171597" y="542065"/>
                      <a:pt x="1171597" y="556482"/>
                    </a:cubicBezTo>
                    <a:lnTo>
                      <a:pt x="1170748" y="560788"/>
                    </a:lnTo>
                    <a:lnTo>
                      <a:pt x="1174382" y="569056"/>
                    </a:lnTo>
                    <a:cubicBezTo>
                      <a:pt x="1183858" y="597334"/>
                      <a:pt x="1191420" y="631495"/>
                      <a:pt x="1205843" y="672320"/>
                    </a:cubicBezTo>
                    <a:cubicBezTo>
                      <a:pt x="1233984" y="750595"/>
                      <a:pt x="1260718" y="880154"/>
                      <a:pt x="1352176" y="1005665"/>
                    </a:cubicBezTo>
                    <a:cubicBezTo>
                      <a:pt x="1499917" y="1205402"/>
                      <a:pt x="1601224" y="1409188"/>
                      <a:pt x="1601224" y="1669656"/>
                    </a:cubicBezTo>
                    <a:cubicBezTo>
                      <a:pt x="1601224" y="2077228"/>
                      <a:pt x="1242426" y="2409223"/>
                      <a:pt x="800612" y="2409223"/>
                    </a:cubicBezTo>
                    <a:cubicBezTo>
                      <a:pt x="358798" y="2409223"/>
                      <a:pt x="0" y="2077228"/>
                      <a:pt x="0" y="1669656"/>
                    </a:cubicBezTo>
                    <a:cubicBezTo>
                      <a:pt x="0" y="1409188"/>
                      <a:pt x="101308" y="1205402"/>
                      <a:pt x="249048" y="1005665"/>
                    </a:cubicBezTo>
                    <a:cubicBezTo>
                      <a:pt x="340506" y="880154"/>
                      <a:pt x="367240" y="750595"/>
                      <a:pt x="395381" y="672320"/>
                    </a:cubicBezTo>
                    <a:cubicBezTo>
                      <a:pt x="409804" y="631495"/>
                      <a:pt x="417367" y="597334"/>
                      <a:pt x="426842" y="569056"/>
                    </a:cubicBezTo>
                    <a:lnTo>
                      <a:pt x="430477" y="560786"/>
                    </a:lnTo>
                    <a:lnTo>
                      <a:pt x="429628" y="556482"/>
                    </a:lnTo>
                    <a:cubicBezTo>
                      <a:pt x="429628" y="542065"/>
                      <a:pt x="435041" y="528730"/>
                      <a:pt x="443883" y="518458"/>
                    </a:cubicBezTo>
                    <a:lnTo>
                      <a:pt x="464990" y="506553"/>
                    </a:lnTo>
                    <a:lnTo>
                      <a:pt x="469779" y="501092"/>
                    </a:lnTo>
                    <a:lnTo>
                      <a:pt x="477840" y="496853"/>
                    </a:lnTo>
                    <a:lnTo>
                      <a:pt x="443883" y="476470"/>
                    </a:lnTo>
                    <a:cubicBezTo>
                      <a:pt x="435041" y="466018"/>
                      <a:pt x="429628" y="452682"/>
                      <a:pt x="429628" y="438265"/>
                    </a:cubicBezTo>
                    <a:cubicBezTo>
                      <a:pt x="429628" y="409432"/>
                      <a:pt x="451281" y="384924"/>
                      <a:pt x="478708" y="379157"/>
                    </a:cubicBezTo>
                    <a:cubicBezTo>
                      <a:pt x="484482" y="379157"/>
                      <a:pt x="484482" y="379157"/>
                      <a:pt x="478708" y="377716"/>
                    </a:cubicBezTo>
                    <a:cubicBezTo>
                      <a:pt x="451281" y="373391"/>
                      <a:pt x="429628" y="348882"/>
                      <a:pt x="429628" y="320049"/>
                    </a:cubicBezTo>
                    <a:cubicBezTo>
                      <a:pt x="429628" y="289774"/>
                      <a:pt x="451281" y="265266"/>
                      <a:pt x="478708" y="260941"/>
                    </a:cubicBezTo>
                    <a:cubicBezTo>
                      <a:pt x="484482" y="260941"/>
                      <a:pt x="484482" y="260941"/>
                      <a:pt x="478708" y="259499"/>
                    </a:cubicBezTo>
                    <a:cubicBezTo>
                      <a:pt x="451281" y="255174"/>
                      <a:pt x="429628" y="230666"/>
                      <a:pt x="429628" y="200391"/>
                    </a:cubicBezTo>
                    <a:cubicBezTo>
                      <a:pt x="429628" y="168674"/>
                      <a:pt x="455611" y="141283"/>
                      <a:pt x="488812" y="141283"/>
                    </a:cubicBezTo>
                    <a:cubicBezTo>
                      <a:pt x="488812" y="141283"/>
                      <a:pt x="488812" y="141283"/>
                      <a:pt x="537892" y="141283"/>
                    </a:cubicBezTo>
                    <a:cubicBezTo>
                      <a:pt x="543666" y="141283"/>
                      <a:pt x="549440" y="138400"/>
                      <a:pt x="552327" y="134075"/>
                    </a:cubicBezTo>
                    <a:cubicBezTo>
                      <a:pt x="605738" y="53341"/>
                      <a:pt x="696679" y="0"/>
                      <a:pt x="800613" y="0"/>
                    </a:cubicBez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  <a:effectLst>
                <a:outerShdw blurRad="571500" dist="3937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CF1BE37-228C-45D3-9997-3C68B4EB4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957" y="1238483"/>
                <a:ext cx="1601224" cy="2409223"/>
              </a:xfrm>
              <a:custGeom>
                <a:avLst/>
                <a:gdLst>
                  <a:gd name="connsiteX0" fmla="*/ 800613 w 1601224"/>
                  <a:gd name="connsiteY0" fmla="*/ 0 h 2409223"/>
                  <a:gd name="connsiteX1" fmla="*/ 1048898 w 1601224"/>
                  <a:gd name="connsiteY1" fmla="*/ 134075 h 2409223"/>
                  <a:gd name="connsiteX2" fmla="*/ 1063333 w 1601224"/>
                  <a:gd name="connsiteY2" fmla="*/ 141283 h 2409223"/>
                  <a:gd name="connsiteX3" fmla="*/ 1112413 w 1601224"/>
                  <a:gd name="connsiteY3" fmla="*/ 141283 h 2409223"/>
                  <a:gd name="connsiteX4" fmla="*/ 1171597 w 1601224"/>
                  <a:gd name="connsiteY4" fmla="*/ 200391 h 2409223"/>
                  <a:gd name="connsiteX5" fmla="*/ 1122517 w 1601224"/>
                  <a:gd name="connsiteY5" fmla="*/ 259499 h 2409223"/>
                  <a:gd name="connsiteX6" fmla="*/ 1122517 w 1601224"/>
                  <a:gd name="connsiteY6" fmla="*/ 260941 h 2409223"/>
                  <a:gd name="connsiteX7" fmla="*/ 1171597 w 1601224"/>
                  <a:gd name="connsiteY7" fmla="*/ 320049 h 2409223"/>
                  <a:gd name="connsiteX8" fmla="*/ 1122517 w 1601224"/>
                  <a:gd name="connsiteY8" fmla="*/ 377716 h 2409223"/>
                  <a:gd name="connsiteX9" fmla="*/ 1122517 w 1601224"/>
                  <a:gd name="connsiteY9" fmla="*/ 379157 h 2409223"/>
                  <a:gd name="connsiteX10" fmla="*/ 1171597 w 1601224"/>
                  <a:gd name="connsiteY10" fmla="*/ 438265 h 2409223"/>
                  <a:gd name="connsiteX11" fmla="*/ 1157342 w 1601224"/>
                  <a:gd name="connsiteY11" fmla="*/ 476470 h 2409223"/>
                  <a:gd name="connsiteX12" fmla="*/ 1123385 w 1601224"/>
                  <a:gd name="connsiteY12" fmla="*/ 496853 h 2409223"/>
                  <a:gd name="connsiteX13" fmla="*/ 1131445 w 1601224"/>
                  <a:gd name="connsiteY13" fmla="*/ 501092 h 2409223"/>
                  <a:gd name="connsiteX14" fmla="*/ 1136233 w 1601224"/>
                  <a:gd name="connsiteY14" fmla="*/ 506552 h 2409223"/>
                  <a:gd name="connsiteX15" fmla="*/ 1157342 w 1601224"/>
                  <a:gd name="connsiteY15" fmla="*/ 518458 h 2409223"/>
                  <a:gd name="connsiteX16" fmla="*/ 1171597 w 1601224"/>
                  <a:gd name="connsiteY16" fmla="*/ 556482 h 2409223"/>
                  <a:gd name="connsiteX17" fmla="*/ 1170748 w 1601224"/>
                  <a:gd name="connsiteY17" fmla="*/ 560788 h 2409223"/>
                  <a:gd name="connsiteX18" fmla="*/ 1174382 w 1601224"/>
                  <a:gd name="connsiteY18" fmla="*/ 569056 h 2409223"/>
                  <a:gd name="connsiteX19" fmla="*/ 1205843 w 1601224"/>
                  <a:gd name="connsiteY19" fmla="*/ 672320 h 2409223"/>
                  <a:gd name="connsiteX20" fmla="*/ 1352176 w 1601224"/>
                  <a:gd name="connsiteY20" fmla="*/ 1005665 h 2409223"/>
                  <a:gd name="connsiteX21" fmla="*/ 1601224 w 1601224"/>
                  <a:gd name="connsiteY21" fmla="*/ 1669656 h 2409223"/>
                  <a:gd name="connsiteX22" fmla="*/ 800612 w 1601224"/>
                  <a:gd name="connsiteY22" fmla="*/ 2409223 h 2409223"/>
                  <a:gd name="connsiteX23" fmla="*/ 0 w 1601224"/>
                  <a:gd name="connsiteY23" fmla="*/ 1669656 h 2409223"/>
                  <a:gd name="connsiteX24" fmla="*/ 249048 w 1601224"/>
                  <a:gd name="connsiteY24" fmla="*/ 1005665 h 2409223"/>
                  <a:gd name="connsiteX25" fmla="*/ 395381 w 1601224"/>
                  <a:gd name="connsiteY25" fmla="*/ 672320 h 2409223"/>
                  <a:gd name="connsiteX26" fmla="*/ 426842 w 1601224"/>
                  <a:gd name="connsiteY26" fmla="*/ 569056 h 2409223"/>
                  <a:gd name="connsiteX27" fmla="*/ 430477 w 1601224"/>
                  <a:gd name="connsiteY27" fmla="*/ 560786 h 2409223"/>
                  <a:gd name="connsiteX28" fmla="*/ 429628 w 1601224"/>
                  <a:gd name="connsiteY28" fmla="*/ 556482 h 2409223"/>
                  <a:gd name="connsiteX29" fmla="*/ 443883 w 1601224"/>
                  <a:gd name="connsiteY29" fmla="*/ 518458 h 2409223"/>
                  <a:gd name="connsiteX30" fmla="*/ 464990 w 1601224"/>
                  <a:gd name="connsiteY30" fmla="*/ 506553 h 2409223"/>
                  <a:gd name="connsiteX31" fmla="*/ 469779 w 1601224"/>
                  <a:gd name="connsiteY31" fmla="*/ 501092 h 2409223"/>
                  <a:gd name="connsiteX32" fmla="*/ 477840 w 1601224"/>
                  <a:gd name="connsiteY32" fmla="*/ 496853 h 2409223"/>
                  <a:gd name="connsiteX33" fmla="*/ 443883 w 1601224"/>
                  <a:gd name="connsiteY33" fmla="*/ 476470 h 2409223"/>
                  <a:gd name="connsiteX34" fmla="*/ 429628 w 1601224"/>
                  <a:gd name="connsiteY34" fmla="*/ 438265 h 2409223"/>
                  <a:gd name="connsiteX35" fmla="*/ 478708 w 1601224"/>
                  <a:gd name="connsiteY35" fmla="*/ 379157 h 2409223"/>
                  <a:gd name="connsiteX36" fmla="*/ 478708 w 1601224"/>
                  <a:gd name="connsiteY36" fmla="*/ 377716 h 2409223"/>
                  <a:gd name="connsiteX37" fmla="*/ 429628 w 1601224"/>
                  <a:gd name="connsiteY37" fmla="*/ 320049 h 2409223"/>
                  <a:gd name="connsiteX38" fmla="*/ 478708 w 1601224"/>
                  <a:gd name="connsiteY38" fmla="*/ 260941 h 2409223"/>
                  <a:gd name="connsiteX39" fmla="*/ 478708 w 1601224"/>
                  <a:gd name="connsiteY39" fmla="*/ 259499 h 2409223"/>
                  <a:gd name="connsiteX40" fmla="*/ 429628 w 1601224"/>
                  <a:gd name="connsiteY40" fmla="*/ 200391 h 2409223"/>
                  <a:gd name="connsiteX41" fmla="*/ 488812 w 1601224"/>
                  <a:gd name="connsiteY41" fmla="*/ 141283 h 2409223"/>
                  <a:gd name="connsiteX42" fmla="*/ 537892 w 1601224"/>
                  <a:gd name="connsiteY42" fmla="*/ 141283 h 2409223"/>
                  <a:gd name="connsiteX43" fmla="*/ 552327 w 1601224"/>
                  <a:gd name="connsiteY43" fmla="*/ 134075 h 2409223"/>
                  <a:gd name="connsiteX44" fmla="*/ 800613 w 1601224"/>
                  <a:gd name="connsiteY44" fmla="*/ 0 h 240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601224" h="2409223">
                    <a:moveTo>
                      <a:pt x="800613" y="0"/>
                    </a:moveTo>
                    <a:cubicBezTo>
                      <a:pt x="904546" y="0"/>
                      <a:pt x="995488" y="53341"/>
                      <a:pt x="1048898" y="134075"/>
                    </a:cubicBezTo>
                    <a:cubicBezTo>
                      <a:pt x="1051785" y="138400"/>
                      <a:pt x="1059003" y="141283"/>
                      <a:pt x="1063333" y="141283"/>
                    </a:cubicBezTo>
                    <a:cubicBezTo>
                      <a:pt x="1063333" y="141283"/>
                      <a:pt x="1063333" y="141283"/>
                      <a:pt x="1112413" y="141283"/>
                    </a:cubicBezTo>
                    <a:cubicBezTo>
                      <a:pt x="1145614" y="141283"/>
                      <a:pt x="1171597" y="168674"/>
                      <a:pt x="1171597" y="200391"/>
                    </a:cubicBezTo>
                    <a:cubicBezTo>
                      <a:pt x="1171597" y="230666"/>
                      <a:pt x="1149944" y="255174"/>
                      <a:pt x="1122517" y="259499"/>
                    </a:cubicBezTo>
                    <a:cubicBezTo>
                      <a:pt x="1116743" y="260941"/>
                      <a:pt x="1116743" y="260941"/>
                      <a:pt x="1122517" y="260941"/>
                    </a:cubicBezTo>
                    <a:cubicBezTo>
                      <a:pt x="1149944" y="265266"/>
                      <a:pt x="1171597" y="289774"/>
                      <a:pt x="1171597" y="320049"/>
                    </a:cubicBezTo>
                    <a:cubicBezTo>
                      <a:pt x="1171597" y="348882"/>
                      <a:pt x="1149944" y="373391"/>
                      <a:pt x="1122517" y="377716"/>
                    </a:cubicBezTo>
                    <a:cubicBezTo>
                      <a:pt x="1116743" y="379157"/>
                      <a:pt x="1116743" y="379157"/>
                      <a:pt x="1122517" y="379157"/>
                    </a:cubicBezTo>
                    <a:cubicBezTo>
                      <a:pt x="1149944" y="384924"/>
                      <a:pt x="1171597" y="409432"/>
                      <a:pt x="1171597" y="438265"/>
                    </a:cubicBezTo>
                    <a:cubicBezTo>
                      <a:pt x="1171597" y="452682"/>
                      <a:pt x="1166184" y="466018"/>
                      <a:pt x="1157342" y="476470"/>
                    </a:cubicBezTo>
                    <a:lnTo>
                      <a:pt x="1123385" y="496853"/>
                    </a:lnTo>
                    <a:lnTo>
                      <a:pt x="1131445" y="501092"/>
                    </a:lnTo>
                    <a:lnTo>
                      <a:pt x="1136233" y="506552"/>
                    </a:lnTo>
                    <a:lnTo>
                      <a:pt x="1157342" y="518458"/>
                    </a:lnTo>
                    <a:cubicBezTo>
                      <a:pt x="1166184" y="528730"/>
                      <a:pt x="1171597" y="542065"/>
                      <a:pt x="1171597" y="556482"/>
                    </a:cubicBezTo>
                    <a:lnTo>
                      <a:pt x="1170748" y="560788"/>
                    </a:lnTo>
                    <a:lnTo>
                      <a:pt x="1174382" y="569056"/>
                    </a:lnTo>
                    <a:cubicBezTo>
                      <a:pt x="1183858" y="597334"/>
                      <a:pt x="1191420" y="631495"/>
                      <a:pt x="1205843" y="672320"/>
                    </a:cubicBezTo>
                    <a:cubicBezTo>
                      <a:pt x="1233984" y="750595"/>
                      <a:pt x="1260718" y="880154"/>
                      <a:pt x="1352176" y="1005665"/>
                    </a:cubicBezTo>
                    <a:cubicBezTo>
                      <a:pt x="1499917" y="1205402"/>
                      <a:pt x="1601224" y="1409188"/>
                      <a:pt x="1601224" y="1669656"/>
                    </a:cubicBezTo>
                    <a:cubicBezTo>
                      <a:pt x="1601224" y="2077228"/>
                      <a:pt x="1242426" y="2409223"/>
                      <a:pt x="800612" y="2409223"/>
                    </a:cubicBezTo>
                    <a:cubicBezTo>
                      <a:pt x="358798" y="2409223"/>
                      <a:pt x="0" y="2077228"/>
                      <a:pt x="0" y="1669656"/>
                    </a:cubicBezTo>
                    <a:cubicBezTo>
                      <a:pt x="0" y="1409188"/>
                      <a:pt x="101308" y="1205402"/>
                      <a:pt x="249048" y="1005665"/>
                    </a:cubicBezTo>
                    <a:cubicBezTo>
                      <a:pt x="340506" y="880154"/>
                      <a:pt x="367240" y="750595"/>
                      <a:pt x="395381" y="672320"/>
                    </a:cubicBezTo>
                    <a:cubicBezTo>
                      <a:pt x="409804" y="631495"/>
                      <a:pt x="417367" y="597334"/>
                      <a:pt x="426842" y="569056"/>
                    </a:cubicBezTo>
                    <a:lnTo>
                      <a:pt x="430477" y="560786"/>
                    </a:lnTo>
                    <a:lnTo>
                      <a:pt x="429628" y="556482"/>
                    </a:lnTo>
                    <a:cubicBezTo>
                      <a:pt x="429628" y="542065"/>
                      <a:pt x="435041" y="528730"/>
                      <a:pt x="443883" y="518458"/>
                    </a:cubicBezTo>
                    <a:lnTo>
                      <a:pt x="464990" y="506553"/>
                    </a:lnTo>
                    <a:lnTo>
                      <a:pt x="469779" y="501092"/>
                    </a:lnTo>
                    <a:lnTo>
                      <a:pt x="477840" y="496853"/>
                    </a:lnTo>
                    <a:lnTo>
                      <a:pt x="443883" y="476470"/>
                    </a:lnTo>
                    <a:cubicBezTo>
                      <a:pt x="435041" y="466018"/>
                      <a:pt x="429628" y="452682"/>
                      <a:pt x="429628" y="438265"/>
                    </a:cubicBezTo>
                    <a:cubicBezTo>
                      <a:pt x="429628" y="409432"/>
                      <a:pt x="451281" y="384924"/>
                      <a:pt x="478708" y="379157"/>
                    </a:cubicBezTo>
                    <a:cubicBezTo>
                      <a:pt x="484482" y="379157"/>
                      <a:pt x="484482" y="379157"/>
                      <a:pt x="478708" y="377716"/>
                    </a:cubicBezTo>
                    <a:cubicBezTo>
                      <a:pt x="451281" y="373391"/>
                      <a:pt x="429628" y="348882"/>
                      <a:pt x="429628" y="320049"/>
                    </a:cubicBezTo>
                    <a:cubicBezTo>
                      <a:pt x="429628" y="289774"/>
                      <a:pt x="451281" y="265266"/>
                      <a:pt x="478708" y="260941"/>
                    </a:cubicBezTo>
                    <a:cubicBezTo>
                      <a:pt x="484482" y="260941"/>
                      <a:pt x="484482" y="260941"/>
                      <a:pt x="478708" y="259499"/>
                    </a:cubicBezTo>
                    <a:cubicBezTo>
                      <a:pt x="451281" y="255174"/>
                      <a:pt x="429628" y="230666"/>
                      <a:pt x="429628" y="200391"/>
                    </a:cubicBezTo>
                    <a:cubicBezTo>
                      <a:pt x="429628" y="168674"/>
                      <a:pt x="455611" y="141283"/>
                      <a:pt x="488812" y="141283"/>
                    </a:cubicBezTo>
                    <a:cubicBezTo>
                      <a:pt x="488812" y="141283"/>
                      <a:pt x="488812" y="141283"/>
                      <a:pt x="537892" y="141283"/>
                    </a:cubicBezTo>
                    <a:cubicBezTo>
                      <a:pt x="543666" y="141283"/>
                      <a:pt x="549440" y="138400"/>
                      <a:pt x="552327" y="134075"/>
                    </a:cubicBezTo>
                    <a:cubicBezTo>
                      <a:pt x="605738" y="53341"/>
                      <a:pt x="696679" y="0"/>
                      <a:pt x="800613" y="0"/>
                    </a:cubicBez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  <a:effectLst>
                <a:outerShdw blurRad="254000" dist="2286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0CF1BE37-228C-45D3-9997-3C68B4EB4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319" y="3834199"/>
              <a:ext cx="1403860" cy="1787045"/>
            </a:xfrm>
            <a:custGeom>
              <a:avLst/>
              <a:gdLst>
                <a:gd name="T0" fmla="*/ 569 w 1138"/>
                <a:gd name="T1" fmla="*/ 0 h 1450"/>
                <a:gd name="T2" fmla="*/ 281 w 1138"/>
                <a:gd name="T3" fmla="*/ 163 h 1450"/>
                <a:gd name="T4" fmla="*/ 177 w 1138"/>
                <a:gd name="T5" fmla="*/ 410 h 1450"/>
                <a:gd name="T6" fmla="*/ 0 w 1138"/>
                <a:gd name="T7" fmla="*/ 902 h 1450"/>
                <a:gd name="T8" fmla="*/ 569 w 1138"/>
                <a:gd name="T9" fmla="*/ 1450 h 1450"/>
                <a:gd name="T10" fmla="*/ 1138 w 1138"/>
                <a:gd name="T11" fmla="*/ 902 h 1450"/>
                <a:gd name="T12" fmla="*/ 961 w 1138"/>
                <a:gd name="T13" fmla="*/ 410 h 1450"/>
                <a:gd name="T14" fmla="*/ 857 w 1138"/>
                <a:gd name="T15" fmla="*/ 163 h 1450"/>
                <a:gd name="T16" fmla="*/ 569 w 1138"/>
                <a:gd name="T17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8" h="1450">
                  <a:moveTo>
                    <a:pt x="569" y="0"/>
                  </a:moveTo>
                  <a:cubicBezTo>
                    <a:pt x="285" y="0"/>
                    <a:pt x="322" y="42"/>
                    <a:pt x="281" y="163"/>
                  </a:cubicBezTo>
                  <a:cubicBezTo>
                    <a:pt x="261" y="221"/>
                    <a:pt x="242" y="317"/>
                    <a:pt x="177" y="410"/>
                  </a:cubicBezTo>
                  <a:cubicBezTo>
                    <a:pt x="72" y="558"/>
                    <a:pt x="0" y="709"/>
                    <a:pt x="0" y="902"/>
                  </a:cubicBezTo>
                  <a:cubicBezTo>
                    <a:pt x="0" y="1204"/>
                    <a:pt x="255" y="1450"/>
                    <a:pt x="569" y="1450"/>
                  </a:cubicBezTo>
                  <a:cubicBezTo>
                    <a:pt x="883" y="1450"/>
                    <a:pt x="1138" y="1204"/>
                    <a:pt x="1138" y="902"/>
                  </a:cubicBezTo>
                  <a:cubicBezTo>
                    <a:pt x="1138" y="709"/>
                    <a:pt x="1066" y="558"/>
                    <a:pt x="961" y="410"/>
                  </a:cubicBezTo>
                  <a:cubicBezTo>
                    <a:pt x="896" y="317"/>
                    <a:pt x="877" y="221"/>
                    <a:pt x="857" y="163"/>
                  </a:cubicBezTo>
                  <a:cubicBezTo>
                    <a:pt x="816" y="42"/>
                    <a:pt x="853" y="0"/>
                    <a:pt x="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215900" dist="50800" dir="13500000">
                <a:prstClr val="black">
                  <a:alpha val="2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id="{F6CFDF01-4D99-42C0-A8C8-747700D97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473" y="3345345"/>
              <a:ext cx="634001" cy="526012"/>
            </a:xfrm>
            <a:custGeom>
              <a:avLst/>
              <a:gdLst>
                <a:gd name="T0" fmla="*/ 480 w 514"/>
                <a:gd name="T1" fmla="*/ 181 h 427"/>
                <a:gd name="T2" fmla="*/ 480 w 514"/>
                <a:gd name="T3" fmla="*/ 180 h 427"/>
                <a:gd name="T4" fmla="*/ 514 w 514"/>
                <a:gd name="T5" fmla="*/ 139 h 427"/>
                <a:gd name="T6" fmla="*/ 473 w 514"/>
                <a:gd name="T7" fmla="*/ 98 h 427"/>
                <a:gd name="T8" fmla="*/ 439 w 514"/>
                <a:gd name="T9" fmla="*/ 98 h 427"/>
                <a:gd name="T10" fmla="*/ 429 w 514"/>
                <a:gd name="T11" fmla="*/ 93 h 427"/>
                <a:gd name="T12" fmla="*/ 257 w 514"/>
                <a:gd name="T13" fmla="*/ 0 h 427"/>
                <a:gd name="T14" fmla="*/ 85 w 514"/>
                <a:gd name="T15" fmla="*/ 93 h 427"/>
                <a:gd name="T16" fmla="*/ 75 w 514"/>
                <a:gd name="T17" fmla="*/ 98 h 427"/>
                <a:gd name="T18" fmla="*/ 41 w 514"/>
                <a:gd name="T19" fmla="*/ 98 h 427"/>
                <a:gd name="T20" fmla="*/ 0 w 514"/>
                <a:gd name="T21" fmla="*/ 139 h 427"/>
                <a:gd name="T22" fmla="*/ 34 w 514"/>
                <a:gd name="T23" fmla="*/ 180 h 427"/>
                <a:gd name="T24" fmla="*/ 34 w 514"/>
                <a:gd name="T25" fmla="*/ 181 h 427"/>
                <a:gd name="T26" fmla="*/ 0 w 514"/>
                <a:gd name="T27" fmla="*/ 222 h 427"/>
                <a:gd name="T28" fmla="*/ 34 w 514"/>
                <a:gd name="T29" fmla="*/ 262 h 427"/>
                <a:gd name="T30" fmla="*/ 34 w 514"/>
                <a:gd name="T31" fmla="*/ 263 h 427"/>
                <a:gd name="T32" fmla="*/ 0 w 514"/>
                <a:gd name="T33" fmla="*/ 304 h 427"/>
                <a:gd name="T34" fmla="*/ 34 w 514"/>
                <a:gd name="T35" fmla="*/ 345 h 427"/>
                <a:gd name="T36" fmla="*/ 34 w 514"/>
                <a:gd name="T37" fmla="*/ 346 h 427"/>
                <a:gd name="T38" fmla="*/ 0 w 514"/>
                <a:gd name="T39" fmla="*/ 386 h 427"/>
                <a:gd name="T40" fmla="*/ 41 w 514"/>
                <a:gd name="T41" fmla="*/ 427 h 427"/>
                <a:gd name="T42" fmla="*/ 473 w 514"/>
                <a:gd name="T43" fmla="*/ 427 h 427"/>
                <a:gd name="T44" fmla="*/ 514 w 514"/>
                <a:gd name="T45" fmla="*/ 386 h 427"/>
                <a:gd name="T46" fmla="*/ 480 w 514"/>
                <a:gd name="T47" fmla="*/ 346 h 427"/>
                <a:gd name="T48" fmla="*/ 480 w 514"/>
                <a:gd name="T49" fmla="*/ 345 h 427"/>
                <a:gd name="T50" fmla="*/ 514 w 514"/>
                <a:gd name="T51" fmla="*/ 304 h 427"/>
                <a:gd name="T52" fmla="*/ 480 w 514"/>
                <a:gd name="T53" fmla="*/ 263 h 427"/>
                <a:gd name="T54" fmla="*/ 480 w 514"/>
                <a:gd name="T55" fmla="*/ 262 h 427"/>
                <a:gd name="T56" fmla="*/ 514 w 514"/>
                <a:gd name="T57" fmla="*/ 222 h 427"/>
                <a:gd name="T58" fmla="*/ 480 w 514"/>
                <a:gd name="T59" fmla="*/ 18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4" h="427">
                  <a:moveTo>
                    <a:pt x="480" y="181"/>
                  </a:moveTo>
                  <a:cubicBezTo>
                    <a:pt x="476" y="181"/>
                    <a:pt x="476" y="181"/>
                    <a:pt x="480" y="180"/>
                  </a:cubicBezTo>
                  <a:cubicBezTo>
                    <a:pt x="499" y="177"/>
                    <a:pt x="514" y="160"/>
                    <a:pt x="514" y="139"/>
                  </a:cubicBezTo>
                  <a:cubicBezTo>
                    <a:pt x="514" y="117"/>
                    <a:pt x="496" y="98"/>
                    <a:pt x="473" y="98"/>
                  </a:cubicBezTo>
                  <a:cubicBezTo>
                    <a:pt x="439" y="98"/>
                    <a:pt x="439" y="98"/>
                    <a:pt x="439" y="98"/>
                  </a:cubicBezTo>
                  <a:cubicBezTo>
                    <a:pt x="436" y="98"/>
                    <a:pt x="431" y="96"/>
                    <a:pt x="429" y="93"/>
                  </a:cubicBezTo>
                  <a:cubicBezTo>
                    <a:pt x="392" y="37"/>
                    <a:pt x="329" y="0"/>
                    <a:pt x="257" y="0"/>
                  </a:cubicBezTo>
                  <a:cubicBezTo>
                    <a:pt x="185" y="0"/>
                    <a:pt x="122" y="37"/>
                    <a:pt x="85" y="93"/>
                  </a:cubicBezTo>
                  <a:cubicBezTo>
                    <a:pt x="83" y="96"/>
                    <a:pt x="79" y="98"/>
                    <a:pt x="75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7"/>
                    <a:pt x="0" y="139"/>
                  </a:cubicBezTo>
                  <a:cubicBezTo>
                    <a:pt x="0" y="160"/>
                    <a:pt x="15" y="177"/>
                    <a:pt x="34" y="180"/>
                  </a:cubicBezTo>
                  <a:cubicBezTo>
                    <a:pt x="38" y="181"/>
                    <a:pt x="38" y="181"/>
                    <a:pt x="34" y="181"/>
                  </a:cubicBezTo>
                  <a:cubicBezTo>
                    <a:pt x="15" y="184"/>
                    <a:pt x="0" y="201"/>
                    <a:pt x="0" y="222"/>
                  </a:cubicBezTo>
                  <a:cubicBezTo>
                    <a:pt x="0" y="242"/>
                    <a:pt x="15" y="259"/>
                    <a:pt x="34" y="262"/>
                  </a:cubicBezTo>
                  <a:cubicBezTo>
                    <a:pt x="38" y="263"/>
                    <a:pt x="38" y="263"/>
                    <a:pt x="34" y="263"/>
                  </a:cubicBezTo>
                  <a:cubicBezTo>
                    <a:pt x="15" y="267"/>
                    <a:pt x="0" y="284"/>
                    <a:pt x="0" y="304"/>
                  </a:cubicBezTo>
                  <a:cubicBezTo>
                    <a:pt x="0" y="324"/>
                    <a:pt x="15" y="341"/>
                    <a:pt x="34" y="345"/>
                  </a:cubicBezTo>
                  <a:cubicBezTo>
                    <a:pt x="38" y="345"/>
                    <a:pt x="38" y="345"/>
                    <a:pt x="34" y="346"/>
                  </a:cubicBezTo>
                  <a:cubicBezTo>
                    <a:pt x="15" y="349"/>
                    <a:pt x="0" y="366"/>
                    <a:pt x="0" y="386"/>
                  </a:cubicBezTo>
                  <a:cubicBezTo>
                    <a:pt x="0" y="409"/>
                    <a:pt x="18" y="427"/>
                    <a:pt x="41" y="427"/>
                  </a:cubicBezTo>
                  <a:cubicBezTo>
                    <a:pt x="473" y="427"/>
                    <a:pt x="473" y="427"/>
                    <a:pt x="473" y="427"/>
                  </a:cubicBezTo>
                  <a:cubicBezTo>
                    <a:pt x="496" y="427"/>
                    <a:pt x="514" y="409"/>
                    <a:pt x="514" y="386"/>
                  </a:cubicBezTo>
                  <a:cubicBezTo>
                    <a:pt x="514" y="366"/>
                    <a:pt x="499" y="349"/>
                    <a:pt x="480" y="346"/>
                  </a:cubicBezTo>
                  <a:cubicBezTo>
                    <a:pt x="476" y="345"/>
                    <a:pt x="476" y="345"/>
                    <a:pt x="480" y="345"/>
                  </a:cubicBezTo>
                  <a:cubicBezTo>
                    <a:pt x="499" y="341"/>
                    <a:pt x="514" y="324"/>
                    <a:pt x="514" y="304"/>
                  </a:cubicBezTo>
                  <a:cubicBezTo>
                    <a:pt x="514" y="284"/>
                    <a:pt x="499" y="267"/>
                    <a:pt x="480" y="263"/>
                  </a:cubicBezTo>
                  <a:cubicBezTo>
                    <a:pt x="476" y="263"/>
                    <a:pt x="476" y="263"/>
                    <a:pt x="480" y="262"/>
                  </a:cubicBezTo>
                  <a:cubicBezTo>
                    <a:pt x="499" y="259"/>
                    <a:pt x="514" y="242"/>
                    <a:pt x="514" y="222"/>
                  </a:cubicBezTo>
                  <a:cubicBezTo>
                    <a:pt x="514" y="201"/>
                    <a:pt x="499" y="184"/>
                    <a:pt x="480" y="18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  <a:effectLst>
              <a:innerShdw blurRad="88900" dist="50800" dir="13500000">
                <a:prstClr val="black">
                  <a:alpha val="1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258DE1-6AA9-4DBF-980F-09D4D4B4664F}"/>
              </a:ext>
            </a:extLst>
          </p:cNvPr>
          <p:cNvGrpSpPr/>
          <p:nvPr/>
        </p:nvGrpSpPr>
        <p:grpSpPr>
          <a:xfrm>
            <a:off x="5841491" y="761699"/>
            <a:ext cx="1601224" cy="2490052"/>
            <a:chOff x="5841491" y="761699"/>
            <a:chExt cx="1601224" cy="2490052"/>
          </a:xfrm>
        </p:grpSpPr>
        <p:grpSp>
          <p:nvGrpSpPr>
            <p:cNvPr id="21" name="Group 20"/>
            <p:cNvGrpSpPr/>
            <p:nvPr/>
          </p:nvGrpSpPr>
          <p:grpSpPr>
            <a:xfrm>
              <a:off x="5841491" y="761699"/>
              <a:ext cx="1601224" cy="2490052"/>
              <a:chOff x="1598957" y="1238483"/>
              <a:chExt cx="1601224" cy="2490052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F1BE37-228C-45D3-9997-3C68B4EB4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957" y="1319312"/>
                <a:ext cx="1601224" cy="2409223"/>
              </a:xfrm>
              <a:custGeom>
                <a:avLst/>
                <a:gdLst>
                  <a:gd name="connsiteX0" fmla="*/ 800613 w 1601224"/>
                  <a:gd name="connsiteY0" fmla="*/ 0 h 2409223"/>
                  <a:gd name="connsiteX1" fmla="*/ 1048898 w 1601224"/>
                  <a:gd name="connsiteY1" fmla="*/ 134075 h 2409223"/>
                  <a:gd name="connsiteX2" fmla="*/ 1063333 w 1601224"/>
                  <a:gd name="connsiteY2" fmla="*/ 141283 h 2409223"/>
                  <a:gd name="connsiteX3" fmla="*/ 1112413 w 1601224"/>
                  <a:gd name="connsiteY3" fmla="*/ 141283 h 2409223"/>
                  <a:gd name="connsiteX4" fmla="*/ 1171597 w 1601224"/>
                  <a:gd name="connsiteY4" fmla="*/ 200391 h 2409223"/>
                  <a:gd name="connsiteX5" fmla="*/ 1122517 w 1601224"/>
                  <a:gd name="connsiteY5" fmla="*/ 259499 h 2409223"/>
                  <a:gd name="connsiteX6" fmla="*/ 1122517 w 1601224"/>
                  <a:gd name="connsiteY6" fmla="*/ 260941 h 2409223"/>
                  <a:gd name="connsiteX7" fmla="*/ 1171597 w 1601224"/>
                  <a:gd name="connsiteY7" fmla="*/ 320049 h 2409223"/>
                  <a:gd name="connsiteX8" fmla="*/ 1122517 w 1601224"/>
                  <a:gd name="connsiteY8" fmla="*/ 377716 h 2409223"/>
                  <a:gd name="connsiteX9" fmla="*/ 1122517 w 1601224"/>
                  <a:gd name="connsiteY9" fmla="*/ 379157 h 2409223"/>
                  <a:gd name="connsiteX10" fmla="*/ 1171597 w 1601224"/>
                  <a:gd name="connsiteY10" fmla="*/ 438265 h 2409223"/>
                  <a:gd name="connsiteX11" fmla="*/ 1157342 w 1601224"/>
                  <a:gd name="connsiteY11" fmla="*/ 476470 h 2409223"/>
                  <a:gd name="connsiteX12" fmla="*/ 1123385 w 1601224"/>
                  <a:gd name="connsiteY12" fmla="*/ 496853 h 2409223"/>
                  <a:gd name="connsiteX13" fmla="*/ 1131445 w 1601224"/>
                  <a:gd name="connsiteY13" fmla="*/ 501092 h 2409223"/>
                  <a:gd name="connsiteX14" fmla="*/ 1136233 w 1601224"/>
                  <a:gd name="connsiteY14" fmla="*/ 506552 h 2409223"/>
                  <a:gd name="connsiteX15" fmla="*/ 1157342 w 1601224"/>
                  <a:gd name="connsiteY15" fmla="*/ 518458 h 2409223"/>
                  <a:gd name="connsiteX16" fmla="*/ 1171597 w 1601224"/>
                  <a:gd name="connsiteY16" fmla="*/ 556482 h 2409223"/>
                  <a:gd name="connsiteX17" fmla="*/ 1170748 w 1601224"/>
                  <a:gd name="connsiteY17" fmla="*/ 560788 h 2409223"/>
                  <a:gd name="connsiteX18" fmla="*/ 1174382 w 1601224"/>
                  <a:gd name="connsiteY18" fmla="*/ 569056 h 2409223"/>
                  <a:gd name="connsiteX19" fmla="*/ 1205843 w 1601224"/>
                  <a:gd name="connsiteY19" fmla="*/ 672320 h 2409223"/>
                  <a:gd name="connsiteX20" fmla="*/ 1352176 w 1601224"/>
                  <a:gd name="connsiteY20" fmla="*/ 1005665 h 2409223"/>
                  <a:gd name="connsiteX21" fmla="*/ 1601224 w 1601224"/>
                  <a:gd name="connsiteY21" fmla="*/ 1669656 h 2409223"/>
                  <a:gd name="connsiteX22" fmla="*/ 800612 w 1601224"/>
                  <a:gd name="connsiteY22" fmla="*/ 2409223 h 2409223"/>
                  <a:gd name="connsiteX23" fmla="*/ 0 w 1601224"/>
                  <a:gd name="connsiteY23" fmla="*/ 1669656 h 2409223"/>
                  <a:gd name="connsiteX24" fmla="*/ 249048 w 1601224"/>
                  <a:gd name="connsiteY24" fmla="*/ 1005665 h 2409223"/>
                  <a:gd name="connsiteX25" fmla="*/ 395381 w 1601224"/>
                  <a:gd name="connsiteY25" fmla="*/ 672320 h 2409223"/>
                  <a:gd name="connsiteX26" fmla="*/ 426842 w 1601224"/>
                  <a:gd name="connsiteY26" fmla="*/ 569056 h 2409223"/>
                  <a:gd name="connsiteX27" fmla="*/ 430477 w 1601224"/>
                  <a:gd name="connsiteY27" fmla="*/ 560786 h 2409223"/>
                  <a:gd name="connsiteX28" fmla="*/ 429628 w 1601224"/>
                  <a:gd name="connsiteY28" fmla="*/ 556482 h 2409223"/>
                  <a:gd name="connsiteX29" fmla="*/ 443883 w 1601224"/>
                  <a:gd name="connsiteY29" fmla="*/ 518458 h 2409223"/>
                  <a:gd name="connsiteX30" fmla="*/ 464990 w 1601224"/>
                  <a:gd name="connsiteY30" fmla="*/ 506553 h 2409223"/>
                  <a:gd name="connsiteX31" fmla="*/ 469779 w 1601224"/>
                  <a:gd name="connsiteY31" fmla="*/ 501092 h 2409223"/>
                  <a:gd name="connsiteX32" fmla="*/ 477840 w 1601224"/>
                  <a:gd name="connsiteY32" fmla="*/ 496853 h 2409223"/>
                  <a:gd name="connsiteX33" fmla="*/ 443883 w 1601224"/>
                  <a:gd name="connsiteY33" fmla="*/ 476470 h 2409223"/>
                  <a:gd name="connsiteX34" fmla="*/ 429628 w 1601224"/>
                  <a:gd name="connsiteY34" fmla="*/ 438265 h 2409223"/>
                  <a:gd name="connsiteX35" fmla="*/ 478708 w 1601224"/>
                  <a:gd name="connsiteY35" fmla="*/ 379157 h 2409223"/>
                  <a:gd name="connsiteX36" fmla="*/ 478708 w 1601224"/>
                  <a:gd name="connsiteY36" fmla="*/ 377716 h 2409223"/>
                  <a:gd name="connsiteX37" fmla="*/ 429628 w 1601224"/>
                  <a:gd name="connsiteY37" fmla="*/ 320049 h 2409223"/>
                  <a:gd name="connsiteX38" fmla="*/ 478708 w 1601224"/>
                  <a:gd name="connsiteY38" fmla="*/ 260941 h 2409223"/>
                  <a:gd name="connsiteX39" fmla="*/ 478708 w 1601224"/>
                  <a:gd name="connsiteY39" fmla="*/ 259499 h 2409223"/>
                  <a:gd name="connsiteX40" fmla="*/ 429628 w 1601224"/>
                  <a:gd name="connsiteY40" fmla="*/ 200391 h 2409223"/>
                  <a:gd name="connsiteX41" fmla="*/ 488812 w 1601224"/>
                  <a:gd name="connsiteY41" fmla="*/ 141283 h 2409223"/>
                  <a:gd name="connsiteX42" fmla="*/ 537892 w 1601224"/>
                  <a:gd name="connsiteY42" fmla="*/ 141283 h 2409223"/>
                  <a:gd name="connsiteX43" fmla="*/ 552327 w 1601224"/>
                  <a:gd name="connsiteY43" fmla="*/ 134075 h 2409223"/>
                  <a:gd name="connsiteX44" fmla="*/ 800613 w 1601224"/>
                  <a:gd name="connsiteY44" fmla="*/ 0 h 240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601224" h="2409223">
                    <a:moveTo>
                      <a:pt x="800613" y="0"/>
                    </a:moveTo>
                    <a:cubicBezTo>
                      <a:pt x="904546" y="0"/>
                      <a:pt x="995488" y="53341"/>
                      <a:pt x="1048898" y="134075"/>
                    </a:cubicBezTo>
                    <a:cubicBezTo>
                      <a:pt x="1051785" y="138400"/>
                      <a:pt x="1059003" y="141283"/>
                      <a:pt x="1063333" y="141283"/>
                    </a:cubicBezTo>
                    <a:cubicBezTo>
                      <a:pt x="1063333" y="141283"/>
                      <a:pt x="1063333" y="141283"/>
                      <a:pt x="1112413" y="141283"/>
                    </a:cubicBezTo>
                    <a:cubicBezTo>
                      <a:pt x="1145614" y="141283"/>
                      <a:pt x="1171597" y="168674"/>
                      <a:pt x="1171597" y="200391"/>
                    </a:cubicBezTo>
                    <a:cubicBezTo>
                      <a:pt x="1171597" y="230666"/>
                      <a:pt x="1149944" y="255174"/>
                      <a:pt x="1122517" y="259499"/>
                    </a:cubicBezTo>
                    <a:cubicBezTo>
                      <a:pt x="1116743" y="260941"/>
                      <a:pt x="1116743" y="260941"/>
                      <a:pt x="1122517" y="260941"/>
                    </a:cubicBezTo>
                    <a:cubicBezTo>
                      <a:pt x="1149944" y="265266"/>
                      <a:pt x="1171597" y="289774"/>
                      <a:pt x="1171597" y="320049"/>
                    </a:cubicBezTo>
                    <a:cubicBezTo>
                      <a:pt x="1171597" y="348882"/>
                      <a:pt x="1149944" y="373391"/>
                      <a:pt x="1122517" y="377716"/>
                    </a:cubicBezTo>
                    <a:cubicBezTo>
                      <a:pt x="1116743" y="379157"/>
                      <a:pt x="1116743" y="379157"/>
                      <a:pt x="1122517" y="379157"/>
                    </a:cubicBezTo>
                    <a:cubicBezTo>
                      <a:pt x="1149944" y="384924"/>
                      <a:pt x="1171597" y="409432"/>
                      <a:pt x="1171597" y="438265"/>
                    </a:cubicBezTo>
                    <a:cubicBezTo>
                      <a:pt x="1171597" y="452682"/>
                      <a:pt x="1166184" y="466018"/>
                      <a:pt x="1157342" y="476470"/>
                    </a:cubicBezTo>
                    <a:lnTo>
                      <a:pt x="1123385" y="496853"/>
                    </a:lnTo>
                    <a:lnTo>
                      <a:pt x="1131445" y="501092"/>
                    </a:lnTo>
                    <a:lnTo>
                      <a:pt x="1136233" y="506552"/>
                    </a:lnTo>
                    <a:lnTo>
                      <a:pt x="1157342" y="518458"/>
                    </a:lnTo>
                    <a:cubicBezTo>
                      <a:pt x="1166184" y="528730"/>
                      <a:pt x="1171597" y="542065"/>
                      <a:pt x="1171597" y="556482"/>
                    </a:cubicBezTo>
                    <a:lnTo>
                      <a:pt x="1170748" y="560788"/>
                    </a:lnTo>
                    <a:lnTo>
                      <a:pt x="1174382" y="569056"/>
                    </a:lnTo>
                    <a:cubicBezTo>
                      <a:pt x="1183858" y="597334"/>
                      <a:pt x="1191420" y="631495"/>
                      <a:pt x="1205843" y="672320"/>
                    </a:cubicBezTo>
                    <a:cubicBezTo>
                      <a:pt x="1233984" y="750595"/>
                      <a:pt x="1260718" y="880154"/>
                      <a:pt x="1352176" y="1005665"/>
                    </a:cubicBezTo>
                    <a:cubicBezTo>
                      <a:pt x="1499917" y="1205402"/>
                      <a:pt x="1601224" y="1409188"/>
                      <a:pt x="1601224" y="1669656"/>
                    </a:cubicBezTo>
                    <a:cubicBezTo>
                      <a:pt x="1601224" y="2077228"/>
                      <a:pt x="1242426" y="2409223"/>
                      <a:pt x="800612" y="2409223"/>
                    </a:cubicBezTo>
                    <a:cubicBezTo>
                      <a:pt x="358798" y="2409223"/>
                      <a:pt x="0" y="2077228"/>
                      <a:pt x="0" y="1669656"/>
                    </a:cubicBezTo>
                    <a:cubicBezTo>
                      <a:pt x="0" y="1409188"/>
                      <a:pt x="101308" y="1205402"/>
                      <a:pt x="249048" y="1005665"/>
                    </a:cubicBezTo>
                    <a:cubicBezTo>
                      <a:pt x="340506" y="880154"/>
                      <a:pt x="367240" y="750595"/>
                      <a:pt x="395381" y="672320"/>
                    </a:cubicBezTo>
                    <a:cubicBezTo>
                      <a:pt x="409804" y="631495"/>
                      <a:pt x="417367" y="597334"/>
                      <a:pt x="426842" y="569056"/>
                    </a:cubicBezTo>
                    <a:lnTo>
                      <a:pt x="430477" y="560786"/>
                    </a:lnTo>
                    <a:lnTo>
                      <a:pt x="429628" y="556482"/>
                    </a:lnTo>
                    <a:cubicBezTo>
                      <a:pt x="429628" y="542065"/>
                      <a:pt x="435041" y="528730"/>
                      <a:pt x="443883" y="518458"/>
                    </a:cubicBezTo>
                    <a:lnTo>
                      <a:pt x="464990" y="506553"/>
                    </a:lnTo>
                    <a:lnTo>
                      <a:pt x="469779" y="501092"/>
                    </a:lnTo>
                    <a:lnTo>
                      <a:pt x="477840" y="496853"/>
                    </a:lnTo>
                    <a:lnTo>
                      <a:pt x="443883" y="476470"/>
                    </a:lnTo>
                    <a:cubicBezTo>
                      <a:pt x="435041" y="466018"/>
                      <a:pt x="429628" y="452682"/>
                      <a:pt x="429628" y="438265"/>
                    </a:cubicBezTo>
                    <a:cubicBezTo>
                      <a:pt x="429628" y="409432"/>
                      <a:pt x="451281" y="384924"/>
                      <a:pt x="478708" y="379157"/>
                    </a:cubicBezTo>
                    <a:cubicBezTo>
                      <a:pt x="484482" y="379157"/>
                      <a:pt x="484482" y="379157"/>
                      <a:pt x="478708" y="377716"/>
                    </a:cubicBezTo>
                    <a:cubicBezTo>
                      <a:pt x="451281" y="373391"/>
                      <a:pt x="429628" y="348882"/>
                      <a:pt x="429628" y="320049"/>
                    </a:cubicBezTo>
                    <a:cubicBezTo>
                      <a:pt x="429628" y="289774"/>
                      <a:pt x="451281" y="265266"/>
                      <a:pt x="478708" y="260941"/>
                    </a:cubicBezTo>
                    <a:cubicBezTo>
                      <a:pt x="484482" y="260941"/>
                      <a:pt x="484482" y="260941"/>
                      <a:pt x="478708" y="259499"/>
                    </a:cubicBezTo>
                    <a:cubicBezTo>
                      <a:pt x="451281" y="255174"/>
                      <a:pt x="429628" y="230666"/>
                      <a:pt x="429628" y="200391"/>
                    </a:cubicBezTo>
                    <a:cubicBezTo>
                      <a:pt x="429628" y="168674"/>
                      <a:pt x="455611" y="141283"/>
                      <a:pt x="488812" y="141283"/>
                    </a:cubicBezTo>
                    <a:cubicBezTo>
                      <a:pt x="488812" y="141283"/>
                      <a:pt x="488812" y="141283"/>
                      <a:pt x="537892" y="141283"/>
                    </a:cubicBezTo>
                    <a:cubicBezTo>
                      <a:pt x="543666" y="141283"/>
                      <a:pt x="549440" y="138400"/>
                      <a:pt x="552327" y="134075"/>
                    </a:cubicBezTo>
                    <a:cubicBezTo>
                      <a:pt x="605738" y="53341"/>
                      <a:pt x="696679" y="0"/>
                      <a:pt x="800613" y="0"/>
                    </a:cubicBez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  <a:effectLst>
                <a:outerShdw blurRad="571500" dist="3937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CF1BE37-228C-45D3-9997-3C68B4EB4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957" y="1238483"/>
                <a:ext cx="1601224" cy="2409223"/>
              </a:xfrm>
              <a:custGeom>
                <a:avLst/>
                <a:gdLst>
                  <a:gd name="connsiteX0" fmla="*/ 800613 w 1601224"/>
                  <a:gd name="connsiteY0" fmla="*/ 0 h 2409223"/>
                  <a:gd name="connsiteX1" fmla="*/ 1048898 w 1601224"/>
                  <a:gd name="connsiteY1" fmla="*/ 134075 h 2409223"/>
                  <a:gd name="connsiteX2" fmla="*/ 1063333 w 1601224"/>
                  <a:gd name="connsiteY2" fmla="*/ 141283 h 2409223"/>
                  <a:gd name="connsiteX3" fmla="*/ 1112413 w 1601224"/>
                  <a:gd name="connsiteY3" fmla="*/ 141283 h 2409223"/>
                  <a:gd name="connsiteX4" fmla="*/ 1171597 w 1601224"/>
                  <a:gd name="connsiteY4" fmla="*/ 200391 h 2409223"/>
                  <a:gd name="connsiteX5" fmla="*/ 1122517 w 1601224"/>
                  <a:gd name="connsiteY5" fmla="*/ 259499 h 2409223"/>
                  <a:gd name="connsiteX6" fmla="*/ 1122517 w 1601224"/>
                  <a:gd name="connsiteY6" fmla="*/ 260941 h 2409223"/>
                  <a:gd name="connsiteX7" fmla="*/ 1171597 w 1601224"/>
                  <a:gd name="connsiteY7" fmla="*/ 320049 h 2409223"/>
                  <a:gd name="connsiteX8" fmla="*/ 1122517 w 1601224"/>
                  <a:gd name="connsiteY8" fmla="*/ 377716 h 2409223"/>
                  <a:gd name="connsiteX9" fmla="*/ 1122517 w 1601224"/>
                  <a:gd name="connsiteY9" fmla="*/ 379157 h 2409223"/>
                  <a:gd name="connsiteX10" fmla="*/ 1171597 w 1601224"/>
                  <a:gd name="connsiteY10" fmla="*/ 438265 h 2409223"/>
                  <a:gd name="connsiteX11" fmla="*/ 1157342 w 1601224"/>
                  <a:gd name="connsiteY11" fmla="*/ 476470 h 2409223"/>
                  <a:gd name="connsiteX12" fmla="*/ 1123385 w 1601224"/>
                  <a:gd name="connsiteY12" fmla="*/ 496853 h 2409223"/>
                  <a:gd name="connsiteX13" fmla="*/ 1131445 w 1601224"/>
                  <a:gd name="connsiteY13" fmla="*/ 501092 h 2409223"/>
                  <a:gd name="connsiteX14" fmla="*/ 1136233 w 1601224"/>
                  <a:gd name="connsiteY14" fmla="*/ 506552 h 2409223"/>
                  <a:gd name="connsiteX15" fmla="*/ 1157342 w 1601224"/>
                  <a:gd name="connsiteY15" fmla="*/ 518458 h 2409223"/>
                  <a:gd name="connsiteX16" fmla="*/ 1171597 w 1601224"/>
                  <a:gd name="connsiteY16" fmla="*/ 556482 h 2409223"/>
                  <a:gd name="connsiteX17" fmla="*/ 1170748 w 1601224"/>
                  <a:gd name="connsiteY17" fmla="*/ 560788 h 2409223"/>
                  <a:gd name="connsiteX18" fmla="*/ 1174382 w 1601224"/>
                  <a:gd name="connsiteY18" fmla="*/ 569056 h 2409223"/>
                  <a:gd name="connsiteX19" fmla="*/ 1205843 w 1601224"/>
                  <a:gd name="connsiteY19" fmla="*/ 672320 h 2409223"/>
                  <a:gd name="connsiteX20" fmla="*/ 1352176 w 1601224"/>
                  <a:gd name="connsiteY20" fmla="*/ 1005665 h 2409223"/>
                  <a:gd name="connsiteX21" fmla="*/ 1601224 w 1601224"/>
                  <a:gd name="connsiteY21" fmla="*/ 1669656 h 2409223"/>
                  <a:gd name="connsiteX22" fmla="*/ 800612 w 1601224"/>
                  <a:gd name="connsiteY22" fmla="*/ 2409223 h 2409223"/>
                  <a:gd name="connsiteX23" fmla="*/ 0 w 1601224"/>
                  <a:gd name="connsiteY23" fmla="*/ 1669656 h 2409223"/>
                  <a:gd name="connsiteX24" fmla="*/ 249048 w 1601224"/>
                  <a:gd name="connsiteY24" fmla="*/ 1005665 h 2409223"/>
                  <a:gd name="connsiteX25" fmla="*/ 395381 w 1601224"/>
                  <a:gd name="connsiteY25" fmla="*/ 672320 h 2409223"/>
                  <a:gd name="connsiteX26" fmla="*/ 426842 w 1601224"/>
                  <a:gd name="connsiteY26" fmla="*/ 569056 h 2409223"/>
                  <a:gd name="connsiteX27" fmla="*/ 430477 w 1601224"/>
                  <a:gd name="connsiteY27" fmla="*/ 560786 h 2409223"/>
                  <a:gd name="connsiteX28" fmla="*/ 429628 w 1601224"/>
                  <a:gd name="connsiteY28" fmla="*/ 556482 h 2409223"/>
                  <a:gd name="connsiteX29" fmla="*/ 443883 w 1601224"/>
                  <a:gd name="connsiteY29" fmla="*/ 518458 h 2409223"/>
                  <a:gd name="connsiteX30" fmla="*/ 464990 w 1601224"/>
                  <a:gd name="connsiteY30" fmla="*/ 506553 h 2409223"/>
                  <a:gd name="connsiteX31" fmla="*/ 469779 w 1601224"/>
                  <a:gd name="connsiteY31" fmla="*/ 501092 h 2409223"/>
                  <a:gd name="connsiteX32" fmla="*/ 477840 w 1601224"/>
                  <a:gd name="connsiteY32" fmla="*/ 496853 h 2409223"/>
                  <a:gd name="connsiteX33" fmla="*/ 443883 w 1601224"/>
                  <a:gd name="connsiteY33" fmla="*/ 476470 h 2409223"/>
                  <a:gd name="connsiteX34" fmla="*/ 429628 w 1601224"/>
                  <a:gd name="connsiteY34" fmla="*/ 438265 h 2409223"/>
                  <a:gd name="connsiteX35" fmla="*/ 478708 w 1601224"/>
                  <a:gd name="connsiteY35" fmla="*/ 379157 h 2409223"/>
                  <a:gd name="connsiteX36" fmla="*/ 478708 w 1601224"/>
                  <a:gd name="connsiteY36" fmla="*/ 377716 h 2409223"/>
                  <a:gd name="connsiteX37" fmla="*/ 429628 w 1601224"/>
                  <a:gd name="connsiteY37" fmla="*/ 320049 h 2409223"/>
                  <a:gd name="connsiteX38" fmla="*/ 478708 w 1601224"/>
                  <a:gd name="connsiteY38" fmla="*/ 260941 h 2409223"/>
                  <a:gd name="connsiteX39" fmla="*/ 478708 w 1601224"/>
                  <a:gd name="connsiteY39" fmla="*/ 259499 h 2409223"/>
                  <a:gd name="connsiteX40" fmla="*/ 429628 w 1601224"/>
                  <a:gd name="connsiteY40" fmla="*/ 200391 h 2409223"/>
                  <a:gd name="connsiteX41" fmla="*/ 488812 w 1601224"/>
                  <a:gd name="connsiteY41" fmla="*/ 141283 h 2409223"/>
                  <a:gd name="connsiteX42" fmla="*/ 537892 w 1601224"/>
                  <a:gd name="connsiteY42" fmla="*/ 141283 h 2409223"/>
                  <a:gd name="connsiteX43" fmla="*/ 552327 w 1601224"/>
                  <a:gd name="connsiteY43" fmla="*/ 134075 h 2409223"/>
                  <a:gd name="connsiteX44" fmla="*/ 800613 w 1601224"/>
                  <a:gd name="connsiteY44" fmla="*/ 0 h 240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601224" h="2409223">
                    <a:moveTo>
                      <a:pt x="800613" y="0"/>
                    </a:moveTo>
                    <a:cubicBezTo>
                      <a:pt x="904546" y="0"/>
                      <a:pt x="995488" y="53341"/>
                      <a:pt x="1048898" y="134075"/>
                    </a:cubicBezTo>
                    <a:cubicBezTo>
                      <a:pt x="1051785" y="138400"/>
                      <a:pt x="1059003" y="141283"/>
                      <a:pt x="1063333" y="141283"/>
                    </a:cubicBezTo>
                    <a:cubicBezTo>
                      <a:pt x="1063333" y="141283"/>
                      <a:pt x="1063333" y="141283"/>
                      <a:pt x="1112413" y="141283"/>
                    </a:cubicBezTo>
                    <a:cubicBezTo>
                      <a:pt x="1145614" y="141283"/>
                      <a:pt x="1171597" y="168674"/>
                      <a:pt x="1171597" y="200391"/>
                    </a:cubicBezTo>
                    <a:cubicBezTo>
                      <a:pt x="1171597" y="230666"/>
                      <a:pt x="1149944" y="255174"/>
                      <a:pt x="1122517" y="259499"/>
                    </a:cubicBezTo>
                    <a:cubicBezTo>
                      <a:pt x="1116743" y="260941"/>
                      <a:pt x="1116743" y="260941"/>
                      <a:pt x="1122517" y="260941"/>
                    </a:cubicBezTo>
                    <a:cubicBezTo>
                      <a:pt x="1149944" y="265266"/>
                      <a:pt x="1171597" y="289774"/>
                      <a:pt x="1171597" y="320049"/>
                    </a:cubicBezTo>
                    <a:cubicBezTo>
                      <a:pt x="1171597" y="348882"/>
                      <a:pt x="1149944" y="373391"/>
                      <a:pt x="1122517" y="377716"/>
                    </a:cubicBezTo>
                    <a:cubicBezTo>
                      <a:pt x="1116743" y="379157"/>
                      <a:pt x="1116743" y="379157"/>
                      <a:pt x="1122517" y="379157"/>
                    </a:cubicBezTo>
                    <a:cubicBezTo>
                      <a:pt x="1149944" y="384924"/>
                      <a:pt x="1171597" y="409432"/>
                      <a:pt x="1171597" y="438265"/>
                    </a:cubicBezTo>
                    <a:cubicBezTo>
                      <a:pt x="1171597" y="452682"/>
                      <a:pt x="1166184" y="466018"/>
                      <a:pt x="1157342" y="476470"/>
                    </a:cubicBezTo>
                    <a:lnTo>
                      <a:pt x="1123385" y="496853"/>
                    </a:lnTo>
                    <a:lnTo>
                      <a:pt x="1131445" y="501092"/>
                    </a:lnTo>
                    <a:lnTo>
                      <a:pt x="1136233" y="506552"/>
                    </a:lnTo>
                    <a:lnTo>
                      <a:pt x="1157342" y="518458"/>
                    </a:lnTo>
                    <a:cubicBezTo>
                      <a:pt x="1166184" y="528730"/>
                      <a:pt x="1171597" y="542065"/>
                      <a:pt x="1171597" y="556482"/>
                    </a:cubicBezTo>
                    <a:lnTo>
                      <a:pt x="1170748" y="560788"/>
                    </a:lnTo>
                    <a:lnTo>
                      <a:pt x="1174382" y="569056"/>
                    </a:lnTo>
                    <a:cubicBezTo>
                      <a:pt x="1183858" y="597334"/>
                      <a:pt x="1191420" y="631495"/>
                      <a:pt x="1205843" y="672320"/>
                    </a:cubicBezTo>
                    <a:cubicBezTo>
                      <a:pt x="1233984" y="750595"/>
                      <a:pt x="1260718" y="880154"/>
                      <a:pt x="1352176" y="1005665"/>
                    </a:cubicBezTo>
                    <a:cubicBezTo>
                      <a:pt x="1499917" y="1205402"/>
                      <a:pt x="1601224" y="1409188"/>
                      <a:pt x="1601224" y="1669656"/>
                    </a:cubicBezTo>
                    <a:cubicBezTo>
                      <a:pt x="1601224" y="2077228"/>
                      <a:pt x="1242426" y="2409223"/>
                      <a:pt x="800612" y="2409223"/>
                    </a:cubicBezTo>
                    <a:cubicBezTo>
                      <a:pt x="358798" y="2409223"/>
                      <a:pt x="0" y="2077228"/>
                      <a:pt x="0" y="1669656"/>
                    </a:cubicBezTo>
                    <a:cubicBezTo>
                      <a:pt x="0" y="1409188"/>
                      <a:pt x="101308" y="1205402"/>
                      <a:pt x="249048" y="1005665"/>
                    </a:cubicBezTo>
                    <a:cubicBezTo>
                      <a:pt x="340506" y="880154"/>
                      <a:pt x="367240" y="750595"/>
                      <a:pt x="395381" y="672320"/>
                    </a:cubicBezTo>
                    <a:cubicBezTo>
                      <a:pt x="409804" y="631495"/>
                      <a:pt x="417367" y="597334"/>
                      <a:pt x="426842" y="569056"/>
                    </a:cubicBezTo>
                    <a:lnTo>
                      <a:pt x="430477" y="560786"/>
                    </a:lnTo>
                    <a:lnTo>
                      <a:pt x="429628" y="556482"/>
                    </a:lnTo>
                    <a:cubicBezTo>
                      <a:pt x="429628" y="542065"/>
                      <a:pt x="435041" y="528730"/>
                      <a:pt x="443883" y="518458"/>
                    </a:cubicBezTo>
                    <a:lnTo>
                      <a:pt x="464990" y="506553"/>
                    </a:lnTo>
                    <a:lnTo>
                      <a:pt x="469779" y="501092"/>
                    </a:lnTo>
                    <a:lnTo>
                      <a:pt x="477840" y="496853"/>
                    </a:lnTo>
                    <a:lnTo>
                      <a:pt x="443883" y="476470"/>
                    </a:lnTo>
                    <a:cubicBezTo>
                      <a:pt x="435041" y="466018"/>
                      <a:pt x="429628" y="452682"/>
                      <a:pt x="429628" y="438265"/>
                    </a:cubicBezTo>
                    <a:cubicBezTo>
                      <a:pt x="429628" y="409432"/>
                      <a:pt x="451281" y="384924"/>
                      <a:pt x="478708" y="379157"/>
                    </a:cubicBezTo>
                    <a:cubicBezTo>
                      <a:pt x="484482" y="379157"/>
                      <a:pt x="484482" y="379157"/>
                      <a:pt x="478708" y="377716"/>
                    </a:cubicBezTo>
                    <a:cubicBezTo>
                      <a:pt x="451281" y="373391"/>
                      <a:pt x="429628" y="348882"/>
                      <a:pt x="429628" y="320049"/>
                    </a:cubicBezTo>
                    <a:cubicBezTo>
                      <a:pt x="429628" y="289774"/>
                      <a:pt x="451281" y="265266"/>
                      <a:pt x="478708" y="260941"/>
                    </a:cubicBezTo>
                    <a:cubicBezTo>
                      <a:pt x="484482" y="260941"/>
                      <a:pt x="484482" y="260941"/>
                      <a:pt x="478708" y="259499"/>
                    </a:cubicBezTo>
                    <a:cubicBezTo>
                      <a:pt x="451281" y="255174"/>
                      <a:pt x="429628" y="230666"/>
                      <a:pt x="429628" y="200391"/>
                    </a:cubicBezTo>
                    <a:cubicBezTo>
                      <a:pt x="429628" y="168674"/>
                      <a:pt x="455611" y="141283"/>
                      <a:pt x="488812" y="141283"/>
                    </a:cubicBezTo>
                    <a:cubicBezTo>
                      <a:pt x="488812" y="141283"/>
                      <a:pt x="488812" y="141283"/>
                      <a:pt x="537892" y="141283"/>
                    </a:cubicBezTo>
                    <a:cubicBezTo>
                      <a:pt x="543666" y="141283"/>
                      <a:pt x="549440" y="138400"/>
                      <a:pt x="552327" y="134075"/>
                    </a:cubicBezTo>
                    <a:cubicBezTo>
                      <a:pt x="605738" y="53341"/>
                      <a:pt x="696679" y="0"/>
                      <a:pt x="800613" y="0"/>
                    </a:cubicBez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  <a:effectLst>
                <a:outerShdw blurRad="254000" dist="2286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CF1BE37-228C-45D3-9997-3C68B4EB4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173" y="1315297"/>
              <a:ext cx="1403860" cy="1787045"/>
            </a:xfrm>
            <a:custGeom>
              <a:avLst/>
              <a:gdLst>
                <a:gd name="T0" fmla="*/ 569 w 1138"/>
                <a:gd name="T1" fmla="*/ 0 h 1450"/>
                <a:gd name="T2" fmla="*/ 281 w 1138"/>
                <a:gd name="T3" fmla="*/ 163 h 1450"/>
                <a:gd name="T4" fmla="*/ 177 w 1138"/>
                <a:gd name="T5" fmla="*/ 410 h 1450"/>
                <a:gd name="T6" fmla="*/ 0 w 1138"/>
                <a:gd name="T7" fmla="*/ 902 h 1450"/>
                <a:gd name="T8" fmla="*/ 569 w 1138"/>
                <a:gd name="T9" fmla="*/ 1450 h 1450"/>
                <a:gd name="T10" fmla="*/ 1138 w 1138"/>
                <a:gd name="T11" fmla="*/ 902 h 1450"/>
                <a:gd name="T12" fmla="*/ 961 w 1138"/>
                <a:gd name="T13" fmla="*/ 410 h 1450"/>
                <a:gd name="T14" fmla="*/ 857 w 1138"/>
                <a:gd name="T15" fmla="*/ 163 h 1450"/>
                <a:gd name="T16" fmla="*/ 569 w 1138"/>
                <a:gd name="T17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8" h="1450">
                  <a:moveTo>
                    <a:pt x="569" y="0"/>
                  </a:moveTo>
                  <a:cubicBezTo>
                    <a:pt x="285" y="0"/>
                    <a:pt x="322" y="42"/>
                    <a:pt x="281" y="163"/>
                  </a:cubicBezTo>
                  <a:cubicBezTo>
                    <a:pt x="261" y="221"/>
                    <a:pt x="242" y="317"/>
                    <a:pt x="177" y="410"/>
                  </a:cubicBezTo>
                  <a:cubicBezTo>
                    <a:pt x="72" y="558"/>
                    <a:pt x="0" y="709"/>
                    <a:pt x="0" y="902"/>
                  </a:cubicBezTo>
                  <a:cubicBezTo>
                    <a:pt x="0" y="1204"/>
                    <a:pt x="255" y="1450"/>
                    <a:pt x="569" y="1450"/>
                  </a:cubicBezTo>
                  <a:cubicBezTo>
                    <a:pt x="883" y="1450"/>
                    <a:pt x="1138" y="1204"/>
                    <a:pt x="1138" y="902"/>
                  </a:cubicBezTo>
                  <a:cubicBezTo>
                    <a:pt x="1138" y="709"/>
                    <a:pt x="1066" y="558"/>
                    <a:pt x="961" y="410"/>
                  </a:cubicBezTo>
                  <a:cubicBezTo>
                    <a:pt x="896" y="317"/>
                    <a:pt x="877" y="221"/>
                    <a:pt x="857" y="163"/>
                  </a:cubicBezTo>
                  <a:cubicBezTo>
                    <a:pt x="816" y="42"/>
                    <a:pt x="853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215900" dist="50800" dir="13500000">
                <a:prstClr val="black">
                  <a:alpha val="2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6CFDF01-4D99-42C0-A8C8-747700D97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327" y="826443"/>
              <a:ext cx="634001" cy="526012"/>
            </a:xfrm>
            <a:custGeom>
              <a:avLst/>
              <a:gdLst>
                <a:gd name="T0" fmla="*/ 480 w 514"/>
                <a:gd name="T1" fmla="*/ 181 h 427"/>
                <a:gd name="T2" fmla="*/ 480 w 514"/>
                <a:gd name="T3" fmla="*/ 180 h 427"/>
                <a:gd name="T4" fmla="*/ 514 w 514"/>
                <a:gd name="T5" fmla="*/ 139 h 427"/>
                <a:gd name="T6" fmla="*/ 473 w 514"/>
                <a:gd name="T7" fmla="*/ 98 h 427"/>
                <a:gd name="T8" fmla="*/ 439 w 514"/>
                <a:gd name="T9" fmla="*/ 98 h 427"/>
                <a:gd name="T10" fmla="*/ 429 w 514"/>
                <a:gd name="T11" fmla="*/ 93 h 427"/>
                <a:gd name="T12" fmla="*/ 257 w 514"/>
                <a:gd name="T13" fmla="*/ 0 h 427"/>
                <a:gd name="T14" fmla="*/ 85 w 514"/>
                <a:gd name="T15" fmla="*/ 93 h 427"/>
                <a:gd name="T16" fmla="*/ 75 w 514"/>
                <a:gd name="T17" fmla="*/ 98 h 427"/>
                <a:gd name="T18" fmla="*/ 41 w 514"/>
                <a:gd name="T19" fmla="*/ 98 h 427"/>
                <a:gd name="T20" fmla="*/ 0 w 514"/>
                <a:gd name="T21" fmla="*/ 139 h 427"/>
                <a:gd name="T22" fmla="*/ 34 w 514"/>
                <a:gd name="T23" fmla="*/ 180 h 427"/>
                <a:gd name="T24" fmla="*/ 34 w 514"/>
                <a:gd name="T25" fmla="*/ 181 h 427"/>
                <a:gd name="T26" fmla="*/ 0 w 514"/>
                <a:gd name="T27" fmla="*/ 222 h 427"/>
                <a:gd name="T28" fmla="*/ 34 w 514"/>
                <a:gd name="T29" fmla="*/ 262 h 427"/>
                <a:gd name="T30" fmla="*/ 34 w 514"/>
                <a:gd name="T31" fmla="*/ 263 h 427"/>
                <a:gd name="T32" fmla="*/ 0 w 514"/>
                <a:gd name="T33" fmla="*/ 304 h 427"/>
                <a:gd name="T34" fmla="*/ 34 w 514"/>
                <a:gd name="T35" fmla="*/ 345 h 427"/>
                <a:gd name="T36" fmla="*/ 34 w 514"/>
                <a:gd name="T37" fmla="*/ 346 h 427"/>
                <a:gd name="T38" fmla="*/ 0 w 514"/>
                <a:gd name="T39" fmla="*/ 386 h 427"/>
                <a:gd name="T40" fmla="*/ 41 w 514"/>
                <a:gd name="T41" fmla="*/ 427 h 427"/>
                <a:gd name="T42" fmla="*/ 473 w 514"/>
                <a:gd name="T43" fmla="*/ 427 h 427"/>
                <a:gd name="T44" fmla="*/ 514 w 514"/>
                <a:gd name="T45" fmla="*/ 386 h 427"/>
                <a:gd name="T46" fmla="*/ 480 w 514"/>
                <a:gd name="T47" fmla="*/ 346 h 427"/>
                <a:gd name="T48" fmla="*/ 480 w 514"/>
                <a:gd name="T49" fmla="*/ 345 h 427"/>
                <a:gd name="T50" fmla="*/ 514 w 514"/>
                <a:gd name="T51" fmla="*/ 304 h 427"/>
                <a:gd name="T52" fmla="*/ 480 w 514"/>
                <a:gd name="T53" fmla="*/ 263 h 427"/>
                <a:gd name="T54" fmla="*/ 480 w 514"/>
                <a:gd name="T55" fmla="*/ 262 h 427"/>
                <a:gd name="T56" fmla="*/ 514 w 514"/>
                <a:gd name="T57" fmla="*/ 222 h 427"/>
                <a:gd name="T58" fmla="*/ 480 w 514"/>
                <a:gd name="T59" fmla="*/ 18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4" h="427">
                  <a:moveTo>
                    <a:pt x="480" y="181"/>
                  </a:moveTo>
                  <a:cubicBezTo>
                    <a:pt x="476" y="181"/>
                    <a:pt x="476" y="181"/>
                    <a:pt x="480" y="180"/>
                  </a:cubicBezTo>
                  <a:cubicBezTo>
                    <a:pt x="499" y="177"/>
                    <a:pt x="514" y="160"/>
                    <a:pt x="514" y="139"/>
                  </a:cubicBezTo>
                  <a:cubicBezTo>
                    <a:pt x="514" y="117"/>
                    <a:pt x="496" y="98"/>
                    <a:pt x="473" y="98"/>
                  </a:cubicBezTo>
                  <a:cubicBezTo>
                    <a:pt x="439" y="98"/>
                    <a:pt x="439" y="98"/>
                    <a:pt x="439" y="98"/>
                  </a:cubicBezTo>
                  <a:cubicBezTo>
                    <a:pt x="436" y="98"/>
                    <a:pt x="431" y="96"/>
                    <a:pt x="429" y="93"/>
                  </a:cubicBezTo>
                  <a:cubicBezTo>
                    <a:pt x="392" y="37"/>
                    <a:pt x="329" y="0"/>
                    <a:pt x="257" y="0"/>
                  </a:cubicBezTo>
                  <a:cubicBezTo>
                    <a:pt x="185" y="0"/>
                    <a:pt x="122" y="37"/>
                    <a:pt x="85" y="93"/>
                  </a:cubicBezTo>
                  <a:cubicBezTo>
                    <a:pt x="83" y="96"/>
                    <a:pt x="79" y="98"/>
                    <a:pt x="75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7"/>
                    <a:pt x="0" y="139"/>
                  </a:cubicBezTo>
                  <a:cubicBezTo>
                    <a:pt x="0" y="160"/>
                    <a:pt x="15" y="177"/>
                    <a:pt x="34" y="180"/>
                  </a:cubicBezTo>
                  <a:cubicBezTo>
                    <a:pt x="38" y="181"/>
                    <a:pt x="38" y="181"/>
                    <a:pt x="34" y="181"/>
                  </a:cubicBezTo>
                  <a:cubicBezTo>
                    <a:pt x="15" y="184"/>
                    <a:pt x="0" y="201"/>
                    <a:pt x="0" y="222"/>
                  </a:cubicBezTo>
                  <a:cubicBezTo>
                    <a:pt x="0" y="242"/>
                    <a:pt x="15" y="259"/>
                    <a:pt x="34" y="262"/>
                  </a:cubicBezTo>
                  <a:cubicBezTo>
                    <a:pt x="38" y="263"/>
                    <a:pt x="38" y="263"/>
                    <a:pt x="34" y="263"/>
                  </a:cubicBezTo>
                  <a:cubicBezTo>
                    <a:pt x="15" y="267"/>
                    <a:pt x="0" y="284"/>
                    <a:pt x="0" y="304"/>
                  </a:cubicBezTo>
                  <a:cubicBezTo>
                    <a:pt x="0" y="324"/>
                    <a:pt x="15" y="341"/>
                    <a:pt x="34" y="345"/>
                  </a:cubicBezTo>
                  <a:cubicBezTo>
                    <a:pt x="38" y="345"/>
                    <a:pt x="38" y="345"/>
                    <a:pt x="34" y="346"/>
                  </a:cubicBezTo>
                  <a:cubicBezTo>
                    <a:pt x="15" y="349"/>
                    <a:pt x="0" y="366"/>
                    <a:pt x="0" y="386"/>
                  </a:cubicBezTo>
                  <a:cubicBezTo>
                    <a:pt x="0" y="409"/>
                    <a:pt x="18" y="427"/>
                    <a:pt x="41" y="427"/>
                  </a:cubicBezTo>
                  <a:cubicBezTo>
                    <a:pt x="473" y="427"/>
                    <a:pt x="473" y="427"/>
                    <a:pt x="473" y="427"/>
                  </a:cubicBezTo>
                  <a:cubicBezTo>
                    <a:pt x="496" y="427"/>
                    <a:pt x="514" y="409"/>
                    <a:pt x="514" y="386"/>
                  </a:cubicBezTo>
                  <a:cubicBezTo>
                    <a:pt x="514" y="366"/>
                    <a:pt x="499" y="349"/>
                    <a:pt x="480" y="346"/>
                  </a:cubicBezTo>
                  <a:cubicBezTo>
                    <a:pt x="476" y="345"/>
                    <a:pt x="476" y="345"/>
                    <a:pt x="480" y="345"/>
                  </a:cubicBezTo>
                  <a:cubicBezTo>
                    <a:pt x="499" y="341"/>
                    <a:pt x="514" y="324"/>
                    <a:pt x="514" y="304"/>
                  </a:cubicBezTo>
                  <a:cubicBezTo>
                    <a:pt x="514" y="284"/>
                    <a:pt x="499" y="267"/>
                    <a:pt x="480" y="263"/>
                  </a:cubicBezTo>
                  <a:cubicBezTo>
                    <a:pt x="476" y="263"/>
                    <a:pt x="476" y="263"/>
                    <a:pt x="480" y="262"/>
                  </a:cubicBezTo>
                  <a:cubicBezTo>
                    <a:pt x="499" y="259"/>
                    <a:pt x="514" y="242"/>
                    <a:pt x="514" y="222"/>
                  </a:cubicBezTo>
                  <a:cubicBezTo>
                    <a:pt x="514" y="201"/>
                    <a:pt x="499" y="184"/>
                    <a:pt x="480" y="18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  <a:effectLst>
              <a:innerShdw blurRad="88900" dist="50800" dir="13500000">
                <a:prstClr val="black">
                  <a:alpha val="1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5F590C-1853-43CC-8CAA-E537E947D7BB}"/>
              </a:ext>
            </a:extLst>
          </p:cNvPr>
          <p:cNvSpPr/>
          <p:nvPr/>
        </p:nvSpPr>
        <p:spPr>
          <a:xfrm>
            <a:off x="1782574" y="4394913"/>
            <a:ext cx="957349" cy="90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t-IT" sz="4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02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D609D8-F59E-4301-8F36-E6B00652327A}"/>
              </a:ext>
            </a:extLst>
          </p:cNvPr>
          <p:cNvGrpSpPr/>
          <p:nvPr/>
        </p:nvGrpSpPr>
        <p:grpSpPr>
          <a:xfrm>
            <a:off x="6586293" y="3537414"/>
            <a:ext cx="1601224" cy="2490052"/>
            <a:chOff x="6586293" y="3537414"/>
            <a:chExt cx="1601224" cy="2490052"/>
          </a:xfrm>
        </p:grpSpPr>
        <p:grpSp>
          <p:nvGrpSpPr>
            <p:cNvPr id="28" name="Group 27"/>
            <p:cNvGrpSpPr/>
            <p:nvPr/>
          </p:nvGrpSpPr>
          <p:grpSpPr>
            <a:xfrm>
              <a:off x="6586293" y="3537414"/>
              <a:ext cx="1601224" cy="2490052"/>
              <a:chOff x="1598957" y="1238483"/>
              <a:chExt cx="1601224" cy="2490052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CF1BE37-228C-45D3-9997-3C68B4EB4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957" y="1319312"/>
                <a:ext cx="1601224" cy="2409223"/>
              </a:xfrm>
              <a:custGeom>
                <a:avLst/>
                <a:gdLst>
                  <a:gd name="connsiteX0" fmla="*/ 800613 w 1601224"/>
                  <a:gd name="connsiteY0" fmla="*/ 0 h 2409223"/>
                  <a:gd name="connsiteX1" fmla="*/ 1048898 w 1601224"/>
                  <a:gd name="connsiteY1" fmla="*/ 134075 h 2409223"/>
                  <a:gd name="connsiteX2" fmla="*/ 1063333 w 1601224"/>
                  <a:gd name="connsiteY2" fmla="*/ 141283 h 2409223"/>
                  <a:gd name="connsiteX3" fmla="*/ 1112413 w 1601224"/>
                  <a:gd name="connsiteY3" fmla="*/ 141283 h 2409223"/>
                  <a:gd name="connsiteX4" fmla="*/ 1171597 w 1601224"/>
                  <a:gd name="connsiteY4" fmla="*/ 200391 h 2409223"/>
                  <a:gd name="connsiteX5" fmla="*/ 1122517 w 1601224"/>
                  <a:gd name="connsiteY5" fmla="*/ 259499 h 2409223"/>
                  <a:gd name="connsiteX6" fmla="*/ 1122517 w 1601224"/>
                  <a:gd name="connsiteY6" fmla="*/ 260941 h 2409223"/>
                  <a:gd name="connsiteX7" fmla="*/ 1171597 w 1601224"/>
                  <a:gd name="connsiteY7" fmla="*/ 320049 h 2409223"/>
                  <a:gd name="connsiteX8" fmla="*/ 1122517 w 1601224"/>
                  <a:gd name="connsiteY8" fmla="*/ 377716 h 2409223"/>
                  <a:gd name="connsiteX9" fmla="*/ 1122517 w 1601224"/>
                  <a:gd name="connsiteY9" fmla="*/ 379157 h 2409223"/>
                  <a:gd name="connsiteX10" fmla="*/ 1171597 w 1601224"/>
                  <a:gd name="connsiteY10" fmla="*/ 438265 h 2409223"/>
                  <a:gd name="connsiteX11" fmla="*/ 1157342 w 1601224"/>
                  <a:gd name="connsiteY11" fmla="*/ 476470 h 2409223"/>
                  <a:gd name="connsiteX12" fmla="*/ 1123385 w 1601224"/>
                  <a:gd name="connsiteY12" fmla="*/ 496853 h 2409223"/>
                  <a:gd name="connsiteX13" fmla="*/ 1131445 w 1601224"/>
                  <a:gd name="connsiteY13" fmla="*/ 501092 h 2409223"/>
                  <a:gd name="connsiteX14" fmla="*/ 1136233 w 1601224"/>
                  <a:gd name="connsiteY14" fmla="*/ 506552 h 2409223"/>
                  <a:gd name="connsiteX15" fmla="*/ 1157342 w 1601224"/>
                  <a:gd name="connsiteY15" fmla="*/ 518458 h 2409223"/>
                  <a:gd name="connsiteX16" fmla="*/ 1171597 w 1601224"/>
                  <a:gd name="connsiteY16" fmla="*/ 556482 h 2409223"/>
                  <a:gd name="connsiteX17" fmla="*/ 1170748 w 1601224"/>
                  <a:gd name="connsiteY17" fmla="*/ 560788 h 2409223"/>
                  <a:gd name="connsiteX18" fmla="*/ 1174382 w 1601224"/>
                  <a:gd name="connsiteY18" fmla="*/ 569056 h 2409223"/>
                  <a:gd name="connsiteX19" fmla="*/ 1205843 w 1601224"/>
                  <a:gd name="connsiteY19" fmla="*/ 672320 h 2409223"/>
                  <a:gd name="connsiteX20" fmla="*/ 1352176 w 1601224"/>
                  <a:gd name="connsiteY20" fmla="*/ 1005665 h 2409223"/>
                  <a:gd name="connsiteX21" fmla="*/ 1601224 w 1601224"/>
                  <a:gd name="connsiteY21" fmla="*/ 1669656 h 2409223"/>
                  <a:gd name="connsiteX22" fmla="*/ 800612 w 1601224"/>
                  <a:gd name="connsiteY22" fmla="*/ 2409223 h 2409223"/>
                  <a:gd name="connsiteX23" fmla="*/ 0 w 1601224"/>
                  <a:gd name="connsiteY23" fmla="*/ 1669656 h 2409223"/>
                  <a:gd name="connsiteX24" fmla="*/ 249048 w 1601224"/>
                  <a:gd name="connsiteY24" fmla="*/ 1005665 h 2409223"/>
                  <a:gd name="connsiteX25" fmla="*/ 395381 w 1601224"/>
                  <a:gd name="connsiteY25" fmla="*/ 672320 h 2409223"/>
                  <a:gd name="connsiteX26" fmla="*/ 426842 w 1601224"/>
                  <a:gd name="connsiteY26" fmla="*/ 569056 h 2409223"/>
                  <a:gd name="connsiteX27" fmla="*/ 430477 w 1601224"/>
                  <a:gd name="connsiteY27" fmla="*/ 560786 h 2409223"/>
                  <a:gd name="connsiteX28" fmla="*/ 429628 w 1601224"/>
                  <a:gd name="connsiteY28" fmla="*/ 556482 h 2409223"/>
                  <a:gd name="connsiteX29" fmla="*/ 443883 w 1601224"/>
                  <a:gd name="connsiteY29" fmla="*/ 518458 h 2409223"/>
                  <a:gd name="connsiteX30" fmla="*/ 464990 w 1601224"/>
                  <a:gd name="connsiteY30" fmla="*/ 506553 h 2409223"/>
                  <a:gd name="connsiteX31" fmla="*/ 469779 w 1601224"/>
                  <a:gd name="connsiteY31" fmla="*/ 501092 h 2409223"/>
                  <a:gd name="connsiteX32" fmla="*/ 477840 w 1601224"/>
                  <a:gd name="connsiteY32" fmla="*/ 496853 h 2409223"/>
                  <a:gd name="connsiteX33" fmla="*/ 443883 w 1601224"/>
                  <a:gd name="connsiteY33" fmla="*/ 476470 h 2409223"/>
                  <a:gd name="connsiteX34" fmla="*/ 429628 w 1601224"/>
                  <a:gd name="connsiteY34" fmla="*/ 438265 h 2409223"/>
                  <a:gd name="connsiteX35" fmla="*/ 478708 w 1601224"/>
                  <a:gd name="connsiteY35" fmla="*/ 379157 h 2409223"/>
                  <a:gd name="connsiteX36" fmla="*/ 478708 w 1601224"/>
                  <a:gd name="connsiteY36" fmla="*/ 377716 h 2409223"/>
                  <a:gd name="connsiteX37" fmla="*/ 429628 w 1601224"/>
                  <a:gd name="connsiteY37" fmla="*/ 320049 h 2409223"/>
                  <a:gd name="connsiteX38" fmla="*/ 478708 w 1601224"/>
                  <a:gd name="connsiteY38" fmla="*/ 260941 h 2409223"/>
                  <a:gd name="connsiteX39" fmla="*/ 478708 w 1601224"/>
                  <a:gd name="connsiteY39" fmla="*/ 259499 h 2409223"/>
                  <a:gd name="connsiteX40" fmla="*/ 429628 w 1601224"/>
                  <a:gd name="connsiteY40" fmla="*/ 200391 h 2409223"/>
                  <a:gd name="connsiteX41" fmla="*/ 488812 w 1601224"/>
                  <a:gd name="connsiteY41" fmla="*/ 141283 h 2409223"/>
                  <a:gd name="connsiteX42" fmla="*/ 537892 w 1601224"/>
                  <a:gd name="connsiteY42" fmla="*/ 141283 h 2409223"/>
                  <a:gd name="connsiteX43" fmla="*/ 552327 w 1601224"/>
                  <a:gd name="connsiteY43" fmla="*/ 134075 h 2409223"/>
                  <a:gd name="connsiteX44" fmla="*/ 800613 w 1601224"/>
                  <a:gd name="connsiteY44" fmla="*/ 0 h 240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601224" h="2409223">
                    <a:moveTo>
                      <a:pt x="800613" y="0"/>
                    </a:moveTo>
                    <a:cubicBezTo>
                      <a:pt x="904546" y="0"/>
                      <a:pt x="995488" y="53341"/>
                      <a:pt x="1048898" y="134075"/>
                    </a:cubicBezTo>
                    <a:cubicBezTo>
                      <a:pt x="1051785" y="138400"/>
                      <a:pt x="1059003" y="141283"/>
                      <a:pt x="1063333" y="141283"/>
                    </a:cubicBezTo>
                    <a:cubicBezTo>
                      <a:pt x="1063333" y="141283"/>
                      <a:pt x="1063333" y="141283"/>
                      <a:pt x="1112413" y="141283"/>
                    </a:cubicBezTo>
                    <a:cubicBezTo>
                      <a:pt x="1145614" y="141283"/>
                      <a:pt x="1171597" y="168674"/>
                      <a:pt x="1171597" y="200391"/>
                    </a:cubicBezTo>
                    <a:cubicBezTo>
                      <a:pt x="1171597" y="230666"/>
                      <a:pt x="1149944" y="255174"/>
                      <a:pt x="1122517" y="259499"/>
                    </a:cubicBezTo>
                    <a:cubicBezTo>
                      <a:pt x="1116743" y="260941"/>
                      <a:pt x="1116743" y="260941"/>
                      <a:pt x="1122517" y="260941"/>
                    </a:cubicBezTo>
                    <a:cubicBezTo>
                      <a:pt x="1149944" y="265266"/>
                      <a:pt x="1171597" y="289774"/>
                      <a:pt x="1171597" y="320049"/>
                    </a:cubicBezTo>
                    <a:cubicBezTo>
                      <a:pt x="1171597" y="348882"/>
                      <a:pt x="1149944" y="373391"/>
                      <a:pt x="1122517" y="377716"/>
                    </a:cubicBezTo>
                    <a:cubicBezTo>
                      <a:pt x="1116743" y="379157"/>
                      <a:pt x="1116743" y="379157"/>
                      <a:pt x="1122517" y="379157"/>
                    </a:cubicBezTo>
                    <a:cubicBezTo>
                      <a:pt x="1149944" y="384924"/>
                      <a:pt x="1171597" y="409432"/>
                      <a:pt x="1171597" y="438265"/>
                    </a:cubicBezTo>
                    <a:cubicBezTo>
                      <a:pt x="1171597" y="452682"/>
                      <a:pt x="1166184" y="466018"/>
                      <a:pt x="1157342" y="476470"/>
                    </a:cubicBezTo>
                    <a:lnTo>
                      <a:pt x="1123385" y="496853"/>
                    </a:lnTo>
                    <a:lnTo>
                      <a:pt x="1131445" y="501092"/>
                    </a:lnTo>
                    <a:lnTo>
                      <a:pt x="1136233" y="506552"/>
                    </a:lnTo>
                    <a:lnTo>
                      <a:pt x="1157342" y="518458"/>
                    </a:lnTo>
                    <a:cubicBezTo>
                      <a:pt x="1166184" y="528730"/>
                      <a:pt x="1171597" y="542065"/>
                      <a:pt x="1171597" y="556482"/>
                    </a:cubicBezTo>
                    <a:lnTo>
                      <a:pt x="1170748" y="560788"/>
                    </a:lnTo>
                    <a:lnTo>
                      <a:pt x="1174382" y="569056"/>
                    </a:lnTo>
                    <a:cubicBezTo>
                      <a:pt x="1183858" y="597334"/>
                      <a:pt x="1191420" y="631495"/>
                      <a:pt x="1205843" y="672320"/>
                    </a:cubicBezTo>
                    <a:cubicBezTo>
                      <a:pt x="1233984" y="750595"/>
                      <a:pt x="1260718" y="880154"/>
                      <a:pt x="1352176" y="1005665"/>
                    </a:cubicBezTo>
                    <a:cubicBezTo>
                      <a:pt x="1499917" y="1205402"/>
                      <a:pt x="1601224" y="1409188"/>
                      <a:pt x="1601224" y="1669656"/>
                    </a:cubicBezTo>
                    <a:cubicBezTo>
                      <a:pt x="1601224" y="2077228"/>
                      <a:pt x="1242426" y="2409223"/>
                      <a:pt x="800612" y="2409223"/>
                    </a:cubicBezTo>
                    <a:cubicBezTo>
                      <a:pt x="358798" y="2409223"/>
                      <a:pt x="0" y="2077228"/>
                      <a:pt x="0" y="1669656"/>
                    </a:cubicBezTo>
                    <a:cubicBezTo>
                      <a:pt x="0" y="1409188"/>
                      <a:pt x="101308" y="1205402"/>
                      <a:pt x="249048" y="1005665"/>
                    </a:cubicBezTo>
                    <a:cubicBezTo>
                      <a:pt x="340506" y="880154"/>
                      <a:pt x="367240" y="750595"/>
                      <a:pt x="395381" y="672320"/>
                    </a:cubicBezTo>
                    <a:cubicBezTo>
                      <a:pt x="409804" y="631495"/>
                      <a:pt x="417367" y="597334"/>
                      <a:pt x="426842" y="569056"/>
                    </a:cubicBezTo>
                    <a:lnTo>
                      <a:pt x="430477" y="560786"/>
                    </a:lnTo>
                    <a:lnTo>
                      <a:pt x="429628" y="556482"/>
                    </a:lnTo>
                    <a:cubicBezTo>
                      <a:pt x="429628" y="542065"/>
                      <a:pt x="435041" y="528730"/>
                      <a:pt x="443883" y="518458"/>
                    </a:cubicBezTo>
                    <a:lnTo>
                      <a:pt x="464990" y="506553"/>
                    </a:lnTo>
                    <a:lnTo>
                      <a:pt x="469779" y="501092"/>
                    </a:lnTo>
                    <a:lnTo>
                      <a:pt x="477840" y="496853"/>
                    </a:lnTo>
                    <a:lnTo>
                      <a:pt x="443883" y="476470"/>
                    </a:lnTo>
                    <a:cubicBezTo>
                      <a:pt x="435041" y="466018"/>
                      <a:pt x="429628" y="452682"/>
                      <a:pt x="429628" y="438265"/>
                    </a:cubicBezTo>
                    <a:cubicBezTo>
                      <a:pt x="429628" y="409432"/>
                      <a:pt x="451281" y="384924"/>
                      <a:pt x="478708" y="379157"/>
                    </a:cubicBezTo>
                    <a:cubicBezTo>
                      <a:pt x="484482" y="379157"/>
                      <a:pt x="484482" y="379157"/>
                      <a:pt x="478708" y="377716"/>
                    </a:cubicBezTo>
                    <a:cubicBezTo>
                      <a:pt x="451281" y="373391"/>
                      <a:pt x="429628" y="348882"/>
                      <a:pt x="429628" y="320049"/>
                    </a:cubicBezTo>
                    <a:cubicBezTo>
                      <a:pt x="429628" y="289774"/>
                      <a:pt x="451281" y="265266"/>
                      <a:pt x="478708" y="260941"/>
                    </a:cubicBezTo>
                    <a:cubicBezTo>
                      <a:pt x="484482" y="260941"/>
                      <a:pt x="484482" y="260941"/>
                      <a:pt x="478708" y="259499"/>
                    </a:cubicBezTo>
                    <a:cubicBezTo>
                      <a:pt x="451281" y="255174"/>
                      <a:pt x="429628" y="230666"/>
                      <a:pt x="429628" y="200391"/>
                    </a:cubicBezTo>
                    <a:cubicBezTo>
                      <a:pt x="429628" y="168674"/>
                      <a:pt x="455611" y="141283"/>
                      <a:pt x="488812" y="141283"/>
                    </a:cubicBezTo>
                    <a:cubicBezTo>
                      <a:pt x="488812" y="141283"/>
                      <a:pt x="488812" y="141283"/>
                      <a:pt x="537892" y="141283"/>
                    </a:cubicBezTo>
                    <a:cubicBezTo>
                      <a:pt x="543666" y="141283"/>
                      <a:pt x="549440" y="138400"/>
                      <a:pt x="552327" y="134075"/>
                    </a:cubicBezTo>
                    <a:cubicBezTo>
                      <a:pt x="605738" y="53341"/>
                      <a:pt x="696679" y="0"/>
                      <a:pt x="800613" y="0"/>
                    </a:cubicBez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  <a:effectLst>
                <a:outerShdw blurRad="571500" dist="3937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CF1BE37-228C-45D3-9997-3C68B4EB4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957" y="1238483"/>
                <a:ext cx="1601224" cy="2409223"/>
              </a:xfrm>
              <a:custGeom>
                <a:avLst/>
                <a:gdLst>
                  <a:gd name="connsiteX0" fmla="*/ 800613 w 1601224"/>
                  <a:gd name="connsiteY0" fmla="*/ 0 h 2409223"/>
                  <a:gd name="connsiteX1" fmla="*/ 1048898 w 1601224"/>
                  <a:gd name="connsiteY1" fmla="*/ 134075 h 2409223"/>
                  <a:gd name="connsiteX2" fmla="*/ 1063333 w 1601224"/>
                  <a:gd name="connsiteY2" fmla="*/ 141283 h 2409223"/>
                  <a:gd name="connsiteX3" fmla="*/ 1112413 w 1601224"/>
                  <a:gd name="connsiteY3" fmla="*/ 141283 h 2409223"/>
                  <a:gd name="connsiteX4" fmla="*/ 1171597 w 1601224"/>
                  <a:gd name="connsiteY4" fmla="*/ 200391 h 2409223"/>
                  <a:gd name="connsiteX5" fmla="*/ 1122517 w 1601224"/>
                  <a:gd name="connsiteY5" fmla="*/ 259499 h 2409223"/>
                  <a:gd name="connsiteX6" fmla="*/ 1122517 w 1601224"/>
                  <a:gd name="connsiteY6" fmla="*/ 260941 h 2409223"/>
                  <a:gd name="connsiteX7" fmla="*/ 1171597 w 1601224"/>
                  <a:gd name="connsiteY7" fmla="*/ 320049 h 2409223"/>
                  <a:gd name="connsiteX8" fmla="*/ 1122517 w 1601224"/>
                  <a:gd name="connsiteY8" fmla="*/ 377716 h 2409223"/>
                  <a:gd name="connsiteX9" fmla="*/ 1122517 w 1601224"/>
                  <a:gd name="connsiteY9" fmla="*/ 379157 h 2409223"/>
                  <a:gd name="connsiteX10" fmla="*/ 1171597 w 1601224"/>
                  <a:gd name="connsiteY10" fmla="*/ 438265 h 2409223"/>
                  <a:gd name="connsiteX11" fmla="*/ 1157342 w 1601224"/>
                  <a:gd name="connsiteY11" fmla="*/ 476470 h 2409223"/>
                  <a:gd name="connsiteX12" fmla="*/ 1123385 w 1601224"/>
                  <a:gd name="connsiteY12" fmla="*/ 496853 h 2409223"/>
                  <a:gd name="connsiteX13" fmla="*/ 1131445 w 1601224"/>
                  <a:gd name="connsiteY13" fmla="*/ 501092 h 2409223"/>
                  <a:gd name="connsiteX14" fmla="*/ 1136233 w 1601224"/>
                  <a:gd name="connsiteY14" fmla="*/ 506552 h 2409223"/>
                  <a:gd name="connsiteX15" fmla="*/ 1157342 w 1601224"/>
                  <a:gd name="connsiteY15" fmla="*/ 518458 h 2409223"/>
                  <a:gd name="connsiteX16" fmla="*/ 1171597 w 1601224"/>
                  <a:gd name="connsiteY16" fmla="*/ 556482 h 2409223"/>
                  <a:gd name="connsiteX17" fmla="*/ 1170748 w 1601224"/>
                  <a:gd name="connsiteY17" fmla="*/ 560788 h 2409223"/>
                  <a:gd name="connsiteX18" fmla="*/ 1174382 w 1601224"/>
                  <a:gd name="connsiteY18" fmla="*/ 569056 h 2409223"/>
                  <a:gd name="connsiteX19" fmla="*/ 1205843 w 1601224"/>
                  <a:gd name="connsiteY19" fmla="*/ 672320 h 2409223"/>
                  <a:gd name="connsiteX20" fmla="*/ 1352176 w 1601224"/>
                  <a:gd name="connsiteY20" fmla="*/ 1005665 h 2409223"/>
                  <a:gd name="connsiteX21" fmla="*/ 1601224 w 1601224"/>
                  <a:gd name="connsiteY21" fmla="*/ 1669656 h 2409223"/>
                  <a:gd name="connsiteX22" fmla="*/ 800612 w 1601224"/>
                  <a:gd name="connsiteY22" fmla="*/ 2409223 h 2409223"/>
                  <a:gd name="connsiteX23" fmla="*/ 0 w 1601224"/>
                  <a:gd name="connsiteY23" fmla="*/ 1669656 h 2409223"/>
                  <a:gd name="connsiteX24" fmla="*/ 249048 w 1601224"/>
                  <a:gd name="connsiteY24" fmla="*/ 1005665 h 2409223"/>
                  <a:gd name="connsiteX25" fmla="*/ 395381 w 1601224"/>
                  <a:gd name="connsiteY25" fmla="*/ 672320 h 2409223"/>
                  <a:gd name="connsiteX26" fmla="*/ 426842 w 1601224"/>
                  <a:gd name="connsiteY26" fmla="*/ 569056 h 2409223"/>
                  <a:gd name="connsiteX27" fmla="*/ 430477 w 1601224"/>
                  <a:gd name="connsiteY27" fmla="*/ 560786 h 2409223"/>
                  <a:gd name="connsiteX28" fmla="*/ 429628 w 1601224"/>
                  <a:gd name="connsiteY28" fmla="*/ 556482 h 2409223"/>
                  <a:gd name="connsiteX29" fmla="*/ 443883 w 1601224"/>
                  <a:gd name="connsiteY29" fmla="*/ 518458 h 2409223"/>
                  <a:gd name="connsiteX30" fmla="*/ 464990 w 1601224"/>
                  <a:gd name="connsiteY30" fmla="*/ 506553 h 2409223"/>
                  <a:gd name="connsiteX31" fmla="*/ 469779 w 1601224"/>
                  <a:gd name="connsiteY31" fmla="*/ 501092 h 2409223"/>
                  <a:gd name="connsiteX32" fmla="*/ 477840 w 1601224"/>
                  <a:gd name="connsiteY32" fmla="*/ 496853 h 2409223"/>
                  <a:gd name="connsiteX33" fmla="*/ 443883 w 1601224"/>
                  <a:gd name="connsiteY33" fmla="*/ 476470 h 2409223"/>
                  <a:gd name="connsiteX34" fmla="*/ 429628 w 1601224"/>
                  <a:gd name="connsiteY34" fmla="*/ 438265 h 2409223"/>
                  <a:gd name="connsiteX35" fmla="*/ 478708 w 1601224"/>
                  <a:gd name="connsiteY35" fmla="*/ 379157 h 2409223"/>
                  <a:gd name="connsiteX36" fmla="*/ 478708 w 1601224"/>
                  <a:gd name="connsiteY36" fmla="*/ 377716 h 2409223"/>
                  <a:gd name="connsiteX37" fmla="*/ 429628 w 1601224"/>
                  <a:gd name="connsiteY37" fmla="*/ 320049 h 2409223"/>
                  <a:gd name="connsiteX38" fmla="*/ 478708 w 1601224"/>
                  <a:gd name="connsiteY38" fmla="*/ 260941 h 2409223"/>
                  <a:gd name="connsiteX39" fmla="*/ 478708 w 1601224"/>
                  <a:gd name="connsiteY39" fmla="*/ 259499 h 2409223"/>
                  <a:gd name="connsiteX40" fmla="*/ 429628 w 1601224"/>
                  <a:gd name="connsiteY40" fmla="*/ 200391 h 2409223"/>
                  <a:gd name="connsiteX41" fmla="*/ 488812 w 1601224"/>
                  <a:gd name="connsiteY41" fmla="*/ 141283 h 2409223"/>
                  <a:gd name="connsiteX42" fmla="*/ 537892 w 1601224"/>
                  <a:gd name="connsiteY42" fmla="*/ 141283 h 2409223"/>
                  <a:gd name="connsiteX43" fmla="*/ 552327 w 1601224"/>
                  <a:gd name="connsiteY43" fmla="*/ 134075 h 2409223"/>
                  <a:gd name="connsiteX44" fmla="*/ 800613 w 1601224"/>
                  <a:gd name="connsiteY44" fmla="*/ 0 h 240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601224" h="2409223">
                    <a:moveTo>
                      <a:pt x="800613" y="0"/>
                    </a:moveTo>
                    <a:cubicBezTo>
                      <a:pt x="904546" y="0"/>
                      <a:pt x="995488" y="53341"/>
                      <a:pt x="1048898" y="134075"/>
                    </a:cubicBezTo>
                    <a:cubicBezTo>
                      <a:pt x="1051785" y="138400"/>
                      <a:pt x="1059003" y="141283"/>
                      <a:pt x="1063333" y="141283"/>
                    </a:cubicBezTo>
                    <a:cubicBezTo>
                      <a:pt x="1063333" y="141283"/>
                      <a:pt x="1063333" y="141283"/>
                      <a:pt x="1112413" y="141283"/>
                    </a:cubicBezTo>
                    <a:cubicBezTo>
                      <a:pt x="1145614" y="141283"/>
                      <a:pt x="1171597" y="168674"/>
                      <a:pt x="1171597" y="200391"/>
                    </a:cubicBezTo>
                    <a:cubicBezTo>
                      <a:pt x="1171597" y="230666"/>
                      <a:pt x="1149944" y="255174"/>
                      <a:pt x="1122517" y="259499"/>
                    </a:cubicBezTo>
                    <a:cubicBezTo>
                      <a:pt x="1116743" y="260941"/>
                      <a:pt x="1116743" y="260941"/>
                      <a:pt x="1122517" y="260941"/>
                    </a:cubicBezTo>
                    <a:cubicBezTo>
                      <a:pt x="1149944" y="265266"/>
                      <a:pt x="1171597" y="289774"/>
                      <a:pt x="1171597" y="320049"/>
                    </a:cubicBezTo>
                    <a:cubicBezTo>
                      <a:pt x="1171597" y="348882"/>
                      <a:pt x="1149944" y="373391"/>
                      <a:pt x="1122517" y="377716"/>
                    </a:cubicBezTo>
                    <a:cubicBezTo>
                      <a:pt x="1116743" y="379157"/>
                      <a:pt x="1116743" y="379157"/>
                      <a:pt x="1122517" y="379157"/>
                    </a:cubicBezTo>
                    <a:cubicBezTo>
                      <a:pt x="1149944" y="384924"/>
                      <a:pt x="1171597" y="409432"/>
                      <a:pt x="1171597" y="438265"/>
                    </a:cubicBezTo>
                    <a:cubicBezTo>
                      <a:pt x="1171597" y="452682"/>
                      <a:pt x="1166184" y="466018"/>
                      <a:pt x="1157342" y="476470"/>
                    </a:cubicBezTo>
                    <a:lnTo>
                      <a:pt x="1123385" y="496853"/>
                    </a:lnTo>
                    <a:lnTo>
                      <a:pt x="1131445" y="501092"/>
                    </a:lnTo>
                    <a:lnTo>
                      <a:pt x="1136233" y="506552"/>
                    </a:lnTo>
                    <a:lnTo>
                      <a:pt x="1157342" y="518458"/>
                    </a:lnTo>
                    <a:cubicBezTo>
                      <a:pt x="1166184" y="528730"/>
                      <a:pt x="1171597" y="542065"/>
                      <a:pt x="1171597" y="556482"/>
                    </a:cubicBezTo>
                    <a:lnTo>
                      <a:pt x="1170748" y="560788"/>
                    </a:lnTo>
                    <a:lnTo>
                      <a:pt x="1174382" y="569056"/>
                    </a:lnTo>
                    <a:cubicBezTo>
                      <a:pt x="1183858" y="597334"/>
                      <a:pt x="1191420" y="631495"/>
                      <a:pt x="1205843" y="672320"/>
                    </a:cubicBezTo>
                    <a:cubicBezTo>
                      <a:pt x="1233984" y="750595"/>
                      <a:pt x="1260718" y="880154"/>
                      <a:pt x="1352176" y="1005665"/>
                    </a:cubicBezTo>
                    <a:cubicBezTo>
                      <a:pt x="1499917" y="1205402"/>
                      <a:pt x="1601224" y="1409188"/>
                      <a:pt x="1601224" y="1669656"/>
                    </a:cubicBezTo>
                    <a:cubicBezTo>
                      <a:pt x="1601224" y="2077228"/>
                      <a:pt x="1242426" y="2409223"/>
                      <a:pt x="800612" y="2409223"/>
                    </a:cubicBezTo>
                    <a:cubicBezTo>
                      <a:pt x="358798" y="2409223"/>
                      <a:pt x="0" y="2077228"/>
                      <a:pt x="0" y="1669656"/>
                    </a:cubicBezTo>
                    <a:cubicBezTo>
                      <a:pt x="0" y="1409188"/>
                      <a:pt x="101308" y="1205402"/>
                      <a:pt x="249048" y="1005665"/>
                    </a:cubicBezTo>
                    <a:cubicBezTo>
                      <a:pt x="340506" y="880154"/>
                      <a:pt x="367240" y="750595"/>
                      <a:pt x="395381" y="672320"/>
                    </a:cubicBezTo>
                    <a:cubicBezTo>
                      <a:pt x="409804" y="631495"/>
                      <a:pt x="417367" y="597334"/>
                      <a:pt x="426842" y="569056"/>
                    </a:cubicBezTo>
                    <a:lnTo>
                      <a:pt x="430477" y="560786"/>
                    </a:lnTo>
                    <a:lnTo>
                      <a:pt x="429628" y="556482"/>
                    </a:lnTo>
                    <a:cubicBezTo>
                      <a:pt x="429628" y="542065"/>
                      <a:pt x="435041" y="528730"/>
                      <a:pt x="443883" y="518458"/>
                    </a:cubicBezTo>
                    <a:lnTo>
                      <a:pt x="464990" y="506553"/>
                    </a:lnTo>
                    <a:lnTo>
                      <a:pt x="469779" y="501092"/>
                    </a:lnTo>
                    <a:lnTo>
                      <a:pt x="477840" y="496853"/>
                    </a:lnTo>
                    <a:lnTo>
                      <a:pt x="443883" y="476470"/>
                    </a:lnTo>
                    <a:cubicBezTo>
                      <a:pt x="435041" y="466018"/>
                      <a:pt x="429628" y="452682"/>
                      <a:pt x="429628" y="438265"/>
                    </a:cubicBezTo>
                    <a:cubicBezTo>
                      <a:pt x="429628" y="409432"/>
                      <a:pt x="451281" y="384924"/>
                      <a:pt x="478708" y="379157"/>
                    </a:cubicBezTo>
                    <a:cubicBezTo>
                      <a:pt x="484482" y="379157"/>
                      <a:pt x="484482" y="379157"/>
                      <a:pt x="478708" y="377716"/>
                    </a:cubicBezTo>
                    <a:cubicBezTo>
                      <a:pt x="451281" y="373391"/>
                      <a:pt x="429628" y="348882"/>
                      <a:pt x="429628" y="320049"/>
                    </a:cubicBezTo>
                    <a:cubicBezTo>
                      <a:pt x="429628" y="289774"/>
                      <a:pt x="451281" y="265266"/>
                      <a:pt x="478708" y="260941"/>
                    </a:cubicBezTo>
                    <a:cubicBezTo>
                      <a:pt x="484482" y="260941"/>
                      <a:pt x="484482" y="260941"/>
                      <a:pt x="478708" y="259499"/>
                    </a:cubicBezTo>
                    <a:cubicBezTo>
                      <a:pt x="451281" y="255174"/>
                      <a:pt x="429628" y="230666"/>
                      <a:pt x="429628" y="200391"/>
                    </a:cubicBezTo>
                    <a:cubicBezTo>
                      <a:pt x="429628" y="168674"/>
                      <a:pt x="455611" y="141283"/>
                      <a:pt x="488812" y="141283"/>
                    </a:cubicBezTo>
                    <a:cubicBezTo>
                      <a:pt x="488812" y="141283"/>
                      <a:pt x="488812" y="141283"/>
                      <a:pt x="537892" y="141283"/>
                    </a:cubicBezTo>
                    <a:cubicBezTo>
                      <a:pt x="543666" y="141283"/>
                      <a:pt x="549440" y="138400"/>
                      <a:pt x="552327" y="134075"/>
                    </a:cubicBezTo>
                    <a:cubicBezTo>
                      <a:pt x="605738" y="53341"/>
                      <a:pt x="696679" y="0"/>
                      <a:pt x="800613" y="0"/>
                    </a:cubicBez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  <a:effectLst>
                <a:outerShdw blurRad="254000" dist="2286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0CF1BE37-228C-45D3-9997-3C68B4EB4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75" y="4091012"/>
              <a:ext cx="1403860" cy="1787045"/>
            </a:xfrm>
            <a:custGeom>
              <a:avLst/>
              <a:gdLst>
                <a:gd name="T0" fmla="*/ 569 w 1138"/>
                <a:gd name="T1" fmla="*/ 0 h 1450"/>
                <a:gd name="T2" fmla="*/ 281 w 1138"/>
                <a:gd name="T3" fmla="*/ 163 h 1450"/>
                <a:gd name="T4" fmla="*/ 177 w 1138"/>
                <a:gd name="T5" fmla="*/ 410 h 1450"/>
                <a:gd name="T6" fmla="*/ 0 w 1138"/>
                <a:gd name="T7" fmla="*/ 902 h 1450"/>
                <a:gd name="T8" fmla="*/ 569 w 1138"/>
                <a:gd name="T9" fmla="*/ 1450 h 1450"/>
                <a:gd name="T10" fmla="*/ 1138 w 1138"/>
                <a:gd name="T11" fmla="*/ 902 h 1450"/>
                <a:gd name="T12" fmla="*/ 961 w 1138"/>
                <a:gd name="T13" fmla="*/ 410 h 1450"/>
                <a:gd name="T14" fmla="*/ 857 w 1138"/>
                <a:gd name="T15" fmla="*/ 163 h 1450"/>
                <a:gd name="T16" fmla="*/ 569 w 1138"/>
                <a:gd name="T17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8" h="1450">
                  <a:moveTo>
                    <a:pt x="569" y="0"/>
                  </a:moveTo>
                  <a:cubicBezTo>
                    <a:pt x="285" y="0"/>
                    <a:pt x="322" y="42"/>
                    <a:pt x="281" y="163"/>
                  </a:cubicBezTo>
                  <a:cubicBezTo>
                    <a:pt x="261" y="221"/>
                    <a:pt x="242" y="317"/>
                    <a:pt x="177" y="410"/>
                  </a:cubicBezTo>
                  <a:cubicBezTo>
                    <a:pt x="72" y="558"/>
                    <a:pt x="0" y="709"/>
                    <a:pt x="0" y="902"/>
                  </a:cubicBezTo>
                  <a:cubicBezTo>
                    <a:pt x="0" y="1204"/>
                    <a:pt x="255" y="1450"/>
                    <a:pt x="569" y="1450"/>
                  </a:cubicBezTo>
                  <a:cubicBezTo>
                    <a:pt x="883" y="1450"/>
                    <a:pt x="1138" y="1204"/>
                    <a:pt x="1138" y="902"/>
                  </a:cubicBezTo>
                  <a:cubicBezTo>
                    <a:pt x="1138" y="709"/>
                    <a:pt x="1066" y="558"/>
                    <a:pt x="961" y="410"/>
                  </a:cubicBezTo>
                  <a:cubicBezTo>
                    <a:pt x="896" y="317"/>
                    <a:pt x="877" y="221"/>
                    <a:pt x="857" y="163"/>
                  </a:cubicBezTo>
                  <a:cubicBezTo>
                    <a:pt x="816" y="42"/>
                    <a:pt x="853" y="0"/>
                    <a:pt x="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215900" dist="50800" dir="13500000">
                <a:prstClr val="black">
                  <a:alpha val="2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6CFDF01-4D99-42C0-A8C8-747700D97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129" y="3602158"/>
              <a:ext cx="634001" cy="526012"/>
            </a:xfrm>
            <a:custGeom>
              <a:avLst/>
              <a:gdLst>
                <a:gd name="T0" fmla="*/ 480 w 514"/>
                <a:gd name="T1" fmla="*/ 181 h 427"/>
                <a:gd name="T2" fmla="*/ 480 w 514"/>
                <a:gd name="T3" fmla="*/ 180 h 427"/>
                <a:gd name="T4" fmla="*/ 514 w 514"/>
                <a:gd name="T5" fmla="*/ 139 h 427"/>
                <a:gd name="T6" fmla="*/ 473 w 514"/>
                <a:gd name="T7" fmla="*/ 98 h 427"/>
                <a:gd name="T8" fmla="*/ 439 w 514"/>
                <a:gd name="T9" fmla="*/ 98 h 427"/>
                <a:gd name="T10" fmla="*/ 429 w 514"/>
                <a:gd name="T11" fmla="*/ 93 h 427"/>
                <a:gd name="T12" fmla="*/ 257 w 514"/>
                <a:gd name="T13" fmla="*/ 0 h 427"/>
                <a:gd name="T14" fmla="*/ 85 w 514"/>
                <a:gd name="T15" fmla="*/ 93 h 427"/>
                <a:gd name="T16" fmla="*/ 75 w 514"/>
                <a:gd name="T17" fmla="*/ 98 h 427"/>
                <a:gd name="T18" fmla="*/ 41 w 514"/>
                <a:gd name="T19" fmla="*/ 98 h 427"/>
                <a:gd name="T20" fmla="*/ 0 w 514"/>
                <a:gd name="T21" fmla="*/ 139 h 427"/>
                <a:gd name="T22" fmla="*/ 34 w 514"/>
                <a:gd name="T23" fmla="*/ 180 h 427"/>
                <a:gd name="T24" fmla="*/ 34 w 514"/>
                <a:gd name="T25" fmla="*/ 181 h 427"/>
                <a:gd name="T26" fmla="*/ 0 w 514"/>
                <a:gd name="T27" fmla="*/ 222 h 427"/>
                <a:gd name="T28" fmla="*/ 34 w 514"/>
                <a:gd name="T29" fmla="*/ 262 h 427"/>
                <a:gd name="T30" fmla="*/ 34 w 514"/>
                <a:gd name="T31" fmla="*/ 263 h 427"/>
                <a:gd name="T32" fmla="*/ 0 w 514"/>
                <a:gd name="T33" fmla="*/ 304 h 427"/>
                <a:gd name="T34" fmla="*/ 34 w 514"/>
                <a:gd name="T35" fmla="*/ 345 h 427"/>
                <a:gd name="T36" fmla="*/ 34 w 514"/>
                <a:gd name="T37" fmla="*/ 346 h 427"/>
                <a:gd name="T38" fmla="*/ 0 w 514"/>
                <a:gd name="T39" fmla="*/ 386 h 427"/>
                <a:gd name="T40" fmla="*/ 41 w 514"/>
                <a:gd name="T41" fmla="*/ 427 h 427"/>
                <a:gd name="T42" fmla="*/ 473 w 514"/>
                <a:gd name="T43" fmla="*/ 427 h 427"/>
                <a:gd name="T44" fmla="*/ 514 w 514"/>
                <a:gd name="T45" fmla="*/ 386 h 427"/>
                <a:gd name="T46" fmla="*/ 480 w 514"/>
                <a:gd name="T47" fmla="*/ 346 h 427"/>
                <a:gd name="T48" fmla="*/ 480 w 514"/>
                <a:gd name="T49" fmla="*/ 345 h 427"/>
                <a:gd name="T50" fmla="*/ 514 w 514"/>
                <a:gd name="T51" fmla="*/ 304 h 427"/>
                <a:gd name="T52" fmla="*/ 480 w 514"/>
                <a:gd name="T53" fmla="*/ 263 h 427"/>
                <a:gd name="T54" fmla="*/ 480 w 514"/>
                <a:gd name="T55" fmla="*/ 262 h 427"/>
                <a:gd name="T56" fmla="*/ 514 w 514"/>
                <a:gd name="T57" fmla="*/ 222 h 427"/>
                <a:gd name="T58" fmla="*/ 480 w 514"/>
                <a:gd name="T59" fmla="*/ 18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4" h="427">
                  <a:moveTo>
                    <a:pt x="480" y="181"/>
                  </a:moveTo>
                  <a:cubicBezTo>
                    <a:pt x="476" y="181"/>
                    <a:pt x="476" y="181"/>
                    <a:pt x="480" y="180"/>
                  </a:cubicBezTo>
                  <a:cubicBezTo>
                    <a:pt x="499" y="177"/>
                    <a:pt x="514" y="160"/>
                    <a:pt x="514" y="139"/>
                  </a:cubicBezTo>
                  <a:cubicBezTo>
                    <a:pt x="514" y="117"/>
                    <a:pt x="496" y="98"/>
                    <a:pt x="473" y="98"/>
                  </a:cubicBezTo>
                  <a:cubicBezTo>
                    <a:pt x="439" y="98"/>
                    <a:pt x="439" y="98"/>
                    <a:pt x="439" y="98"/>
                  </a:cubicBezTo>
                  <a:cubicBezTo>
                    <a:pt x="436" y="98"/>
                    <a:pt x="431" y="96"/>
                    <a:pt x="429" y="93"/>
                  </a:cubicBezTo>
                  <a:cubicBezTo>
                    <a:pt x="392" y="37"/>
                    <a:pt x="329" y="0"/>
                    <a:pt x="257" y="0"/>
                  </a:cubicBezTo>
                  <a:cubicBezTo>
                    <a:pt x="185" y="0"/>
                    <a:pt x="122" y="37"/>
                    <a:pt x="85" y="93"/>
                  </a:cubicBezTo>
                  <a:cubicBezTo>
                    <a:pt x="83" y="96"/>
                    <a:pt x="79" y="98"/>
                    <a:pt x="75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7"/>
                    <a:pt x="0" y="139"/>
                  </a:cubicBezTo>
                  <a:cubicBezTo>
                    <a:pt x="0" y="160"/>
                    <a:pt x="15" y="177"/>
                    <a:pt x="34" y="180"/>
                  </a:cubicBezTo>
                  <a:cubicBezTo>
                    <a:pt x="38" y="181"/>
                    <a:pt x="38" y="181"/>
                    <a:pt x="34" y="181"/>
                  </a:cubicBezTo>
                  <a:cubicBezTo>
                    <a:pt x="15" y="184"/>
                    <a:pt x="0" y="201"/>
                    <a:pt x="0" y="222"/>
                  </a:cubicBezTo>
                  <a:cubicBezTo>
                    <a:pt x="0" y="242"/>
                    <a:pt x="15" y="259"/>
                    <a:pt x="34" y="262"/>
                  </a:cubicBezTo>
                  <a:cubicBezTo>
                    <a:pt x="38" y="263"/>
                    <a:pt x="38" y="263"/>
                    <a:pt x="34" y="263"/>
                  </a:cubicBezTo>
                  <a:cubicBezTo>
                    <a:pt x="15" y="267"/>
                    <a:pt x="0" y="284"/>
                    <a:pt x="0" y="304"/>
                  </a:cubicBezTo>
                  <a:cubicBezTo>
                    <a:pt x="0" y="324"/>
                    <a:pt x="15" y="341"/>
                    <a:pt x="34" y="345"/>
                  </a:cubicBezTo>
                  <a:cubicBezTo>
                    <a:pt x="38" y="345"/>
                    <a:pt x="38" y="345"/>
                    <a:pt x="34" y="346"/>
                  </a:cubicBezTo>
                  <a:cubicBezTo>
                    <a:pt x="15" y="349"/>
                    <a:pt x="0" y="366"/>
                    <a:pt x="0" y="386"/>
                  </a:cubicBezTo>
                  <a:cubicBezTo>
                    <a:pt x="0" y="409"/>
                    <a:pt x="18" y="427"/>
                    <a:pt x="41" y="427"/>
                  </a:cubicBezTo>
                  <a:cubicBezTo>
                    <a:pt x="473" y="427"/>
                    <a:pt x="473" y="427"/>
                    <a:pt x="473" y="427"/>
                  </a:cubicBezTo>
                  <a:cubicBezTo>
                    <a:pt x="496" y="427"/>
                    <a:pt x="514" y="409"/>
                    <a:pt x="514" y="386"/>
                  </a:cubicBezTo>
                  <a:cubicBezTo>
                    <a:pt x="514" y="366"/>
                    <a:pt x="499" y="349"/>
                    <a:pt x="480" y="346"/>
                  </a:cubicBezTo>
                  <a:cubicBezTo>
                    <a:pt x="476" y="345"/>
                    <a:pt x="476" y="345"/>
                    <a:pt x="480" y="345"/>
                  </a:cubicBezTo>
                  <a:cubicBezTo>
                    <a:pt x="499" y="341"/>
                    <a:pt x="514" y="324"/>
                    <a:pt x="514" y="304"/>
                  </a:cubicBezTo>
                  <a:cubicBezTo>
                    <a:pt x="514" y="284"/>
                    <a:pt x="499" y="267"/>
                    <a:pt x="480" y="263"/>
                  </a:cubicBezTo>
                  <a:cubicBezTo>
                    <a:pt x="476" y="263"/>
                    <a:pt x="476" y="263"/>
                    <a:pt x="480" y="262"/>
                  </a:cubicBezTo>
                  <a:cubicBezTo>
                    <a:pt x="499" y="259"/>
                    <a:pt x="514" y="242"/>
                    <a:pt x="514" y="222"/>
                  </a:cubicBezTo>
                  <a:cubicBezTo>
                    <a:pt x="514" y="201"/>
                    <a:pt x="499" y="184"/>
                    <a:pt x="480" y="18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  <a:effectLst>
              <a:innerShdw blurRad="88900" dist="50800" dir="13500000">
                <a:prstClr val="black">
                  <a:alpha val="1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65F590C-1853-43CC-8CAA-E537E947D7BB}"/>
              </a:ext>
            </a:extLst>
          </p:cNvPr>
          <p:cNvSpPr/>
          <p:nvPr/>
        </p:nvSpPr>
        <p:spPr>
          <a:xfrm>
            <a:off x="6912780" y="4646703"/>
            <a:ext cx="957349" cy="90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t-IT" sz="4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5C06F0-2D4E-49D9-9B6E-6F70F90C6889}"/>
              </a:ext>
            </a:extLst>
          </p:cNvPr>
          <p:cNvSpPr/>
          <p:nvPr/>
        </p:nvSpPr>
        <p:spPr>
          <a:xfrm>
            <a:off x="3388411" y="3878892"/>
            <a:ext cx="2217298" cy="11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sz="1400" dirty="0">
                <a:solidFill>
                  <a:srgbClr val="31456A"/>
                </a:solidFill>
                <a:cs typeface="Segoe UI Light" panose="020B0502040204020203" pitchFamily="34" charset="0"/>
              </a:rPr>
              <a:t>È possibile implementare diversi automi, come tecnologia acquatica o satellitare.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F9CFD-14A2-4247-B5D4-C6B8FA5C39D5}"/>
              </a:ext>
            </a:extLst>
          </p:cNvPr>
          <p:cNvSpPr/>
          <p:nvPr/>
        </p:nvSpPr>
        <p:spPr>
          <a:xfrm>
            <a:off x="3388411" y="3337372"/>
            <a:ext cx="2184618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b="1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Tipologie di robot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5C06F0-2D4E-49D9-9B6E-6F70F90C6889}"/>
              </a:ext>
            </a:extLst>
          </p:cNvPr>
          <p:cNvSpPr/>
          <p:nvPr/>
        </p:nvSpPr>
        <p:spPr>
          <a:xfrm>
            <a:off x="7670520" y="1441543"/>
            <a:ext cx="2184618" cy="11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sz="1400" dirty="0">
                <a:solidFill>
                  <a:srgbClr val="31456A"/>
                </a:solidFill>
                <a:cs typeface="Segoe UI Light" panose="020B0502040204020203" pitchFamily="34" charset="0"/>
              </a:rPr>
              <a:t>La flessibilità permette di estendere questa tecnologia ad ambienti molto diversi tra loro.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7F9CFD-14A2-4247-B5D4-C6B8FA5C39D5}"/>
              </a:ext>
            </a:extLst>
          </p:cNvPr>
          <p:cNvSpPr/>
          <p:nvPr/>
        </p:nvSpPr>
        <p:spPr>
          <a:xfrm>
            <a:off x="7670520" y="900023"/>
            <a:ext cx="2184618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Situazioni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C06F0-2D4E-49D9-9B6E-6F70F90C6889}"/>
              </a:ext>
            </a:extLst>
          </p:cNvPr>
          <p:cNvSpPr/>
          <p:nvPr/>
        </p:nvSpPr>
        <p:spPr>
          <a:xfrm>
            <a:off x="8415321" y="4418361"/>
            <a:ext cx="2316041" cy="11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sz="1400" dirty="0">
                <a:solidFill>
                  <a:srgbClr val="31456A"/>
                </a:solidFill>
                <a:cs typeface="Segoe UI Light" panose="020B0502040204020203" pitchFamily="34" charset="0"/>
              </a:rPr>
              <a:t>Concentrandoci sulla localizzazione, si può allenare un modello e migliorare il riconoscimento di persone.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7F9CFD-14A2-4247-B5D4-C6B8FA5C39D5}"/>
              </a:ext>
            </a:extLst>
          </p:cNvPr>
          <p:cNvSpPr/>
          <p:nvPr/>
        </p:nvSpPr>
        <p:spPr>
          <a:xfrm>
            <a:off x="8415322" y="3876841"/>
            <a:ext cx="2184618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b="1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Intelligenza Artificiale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9A635F-7872-4C10-A1ED-31BE904AD18A}"/>
              </a:ext>
            </a:extLst>
          </p:cNvPr>
          <p:cNvSpPr txBox="1"/>
          <p:nvPr/>
        </p:nvSpPr>
        <p:spPr>
          <a:xfrm>
            <a:off x="1343025" y="665457"/>
            <a:ext cx="420687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it-IT" b="0" dirty="0"/>
              <a:t>Crescita e</a:t>
            </a:r>
          </a:p>
          <a:p>
            <a:pPr algn="l"/>
            <a:r>
              <a:rPr lang="it-IT" dirty="0"/>
              <a:t>Innovazione.</a:t>
            </a:r>
          </a:p>
        </p:txBody>
      </p:sp>
      <p:sp>
        <p:nvSpPr>
          <p:cNvPr id="41" name="Rectangle: Rounded Corners 9">
            <a:extLst>
              <a:ext uri="{FF2B5EF4-FFF2-40B4-BE49-F238E27FC236}">
                <a16:creationId xmlns:a16="http://schemas.microsoft.com/office/drawing/2014/main" id="{95DECCB2-50F2-47F9-B7BB-06E4A57E80ED}"/>
              </a:ext>
            </a:extLst>
          </p:cNvPr>
          <p:cNvSpPr/>
          <p:nvPr/>
        </p:nvSpPr>
        <p:spPr>
          <a:xfrm>
            <a:off x="1460637" y="2631157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Rectangle: Rounded Corners 10">
            <a:extLst>
              <a:ext uri="{FF2B5EF4-FFF2-40B4-BE49-F238E27FC236}">
                <a16:creationId xmlns:a16="http://schemas.microsoft.com/office/drawing/2014/main" id="{D261D4A7-D601-476B-A379-381EC001019A}"/>
              </a:ext>
            </a:extLst>
          </p:cNvPr>
          <p:cNvSpPr/>
          <p:nvPr/>
        </p:nvSpPr>
        <p:spPr>
          <a:xfrm>
            <a:off x="1697899" y="2631157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ctangle: Rounded Corners 11">
            <a:extLst>
              <a:ext uri="{FF2B5EF4-FFF2-40B4-BE49-F238E27FC236}">
                <a16:creationId xmlns:a16="http://schemas.microsoft.com/office/drawing/2014/main" id="{86F562B6-352C-4C4A-BB29-2878B4AF52FB}"/>
              </a:ext>
            </a:extLst>
          </p:cNvPr>
          <p:cNvSpPr/>
          <p:nvPr/>
        </p:nvSpPr>
        <p:spPr>
          <a:xfrm>
            <a:off x="1935160" y="2631157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F590C-1853-43CC-8CAA-E537E947D7BB}"/>
              </a:ext>
            </a:extLst>
          </p:cNvPr>
          <p:cNvSpPr/>
          <p:nvPr/>
        </p:nvSpPr>
        <p:spPr>
          <a:xfrm>
            <a:off x="6163428" y="1870988"/>
            <a:ext cx="957349" cy="90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t-IT" sz="4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85649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4.07407E-6 L 0.03893 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-0.01953 4.07407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4.07407E-6 L -0.03893 4.07407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2.96296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4.07407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2.96296E-6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1.11111E-6 L 0.01237 0.02847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11022E-16 2.96296E-6 L 0.01237 0.02847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-4.81481E-6 L 0.01237 0.02848 " pathEditMode="relative" rAng="0" ptsTypes="AA">
                                      <p:cBhvr>
                                        <p:cTn id="78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4.81481E-6 L 0.01237 0.02848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11022E-16 -7.40741E-7 L 0.01237 0.02847 " pathEditMode="relative" rAng="0" ptsTypes="AA">
                                      <p:cBhvr>
                                        <p:cTn id="88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1.48148E-6 L 0.01237 0.02847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1" grpId="0"/>
      <p:bldP spid="31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E1C847F-CB7A-43A0-AE49-C6830175B371}"/>
              </a:ext>
            </a:extLst>
          </p:cNvPr>
          <p:cNvGrpSpPr/>
          <p:nvPr/>
        </p:nvGrpSpPr>
        <p:grpSpPr>
          <a:xfrm>
            <a:off x="7673658" y="3452736"/>
            <a:ext cx="2680792" cy="1261859"/>
            <a:chOff x="7673658" y="3452736"/>
            <a:chExt cx="2680792" cy="126185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F9C3FD-389B-49A3-9433-59BBDF23C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7017" y="3709987"/>
              <a:ext cx="0" cy="1004608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944D67-E372-4A6C-9735-7A763E67E8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658" y="3452736"/>
              <a:ext cx="2165544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6EA7322-F94B-425C-8947-9A39411EF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9202" y="3452736"/>
              <a:ext cx="515248" cy="26756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E146AC-3159-4764-BE4E-6D0F62A505BF}"/>
              </a:ext>
            </a:extLst>
          </p:cNvPr>
          <p:cNvGrpSpPr/>
          <p:nvPr/>
        </p:nvGrpSpPr>
        <p:grpSpPr>
          <a:xfrm>
            <a:off x="1935160" y="3429000"/>
            <a:ext cx="2484440" cy="158255"/>
            <a:chOff x="1935160" y="3429000"/>
            <a:chExt cx="2484440" cy="15825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5793B5-3117-41A5-94ED-2C86727A307A}"/>
                </a:ext>
              </a:extLst>
            </p:cNvPr>
            <p:cNvCxnSpPr>
              <a:cxnSpLocks/>
            </p:cNvCxnSpPr>
            <p:nvPr/>
          </p:nvCxnSpPr>
          <p:spPr>
            <a:xfrm>
              <a:off x="3162892" y="3434854"/>
              <a:ext cx="1256708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550D7C-3BED-4236-830A-7AC3A73B596E}"/>
                </a:ext>
              </a:extLst>
            </p:cNvPr>
            <p:cNvCxnSpPr>
              <a:cxnSpLocks/>
            </p:cNvCxnSpPr>
            <p:nvPr/>
          </p:nvCxnSpPr>
          <p:spPr>
            <a:xfrm>
              <a:off x="1935160" y="3587254"/>
              <a:ext cx="1103315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50FD3AE-ED4A-41F1-998A-831BE77E2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475" y="3429000"/>
              <a:ext cx="124417" cy="15825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2FD77A-7E3D-4273-9311-7C2A51B85D38}"/>
              </a:ext>
            </a:extLst>
          </p:cNvPr>
          <p:cNvGrpSpPr/>
          <p:nvPr/>
        </p:nvGrpSpPr>
        <p:grpSpPr>
          <a:xfrm>
            <a:off x="6027420" y="1114425"/>
            <a:ext cx="1205636" cy="834176"/>
            <a:chOff x="6027420" y="1114425"/>
            <a:chExt cx="1205636" cy="83417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77F6AC1-2129-4CEA-9544-6FB946D84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22282" y="1119187"/>
              <a:ext cx="410774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D59B014-ADFD-4225-8AEA-0334E42D4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420" y="1316745"/>
              <a:ext cx="0" cy="631856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A860F88-5058-4B12-B7F9-2728AF2E71EC}"/>
                </a:ext>
              </a:extLst>
            </p:cNvPr>
            <p:cNvCxnSpPr>
              <a:cxnSpLocks/>
            </p:cNvCxnSpPr>
            <p:nvPr/>
          </p:nvCxnSpPr>
          <p:spPr>
            <a:xfrm>
              <a:off x="6036498" y="1327008"/>
              <a:ext cx="564327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648FD9-1C2A-442F-9FFE-881D46E73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8444" y="1114425"/>
              <a:ext cx="226219" cy="215096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153242-111D-4119-84FC-F4D9B25C41BE}"/>
              </a:ext>
            </a:extLst>
          </p:cNvPr>
          <p:cNvGrpSpPr/>
          <p:nvPr/>
        </p:nvGrpSpPr>
        <p:grpSpPr>
          <a:xfrm>
            <a:off x="4376420" y="1778000"/>
            <a:ext cx="3302000" cy="3302000"/>
            <a:chOff x="4376420" y="1778000"/>
            <a:chExt cx="3302000" cy="3302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E6566C4-32D0-4969-BCA7-1ED964572DC3}"/>
                </a:ext>
              </a:extLst>
            </p:cNvPr>
            <p:cNvGrpSpPr/>
            <p:nvPr/>
          </p:nvGrpSpPr>
          <p:grpSpPr>
            <a:xfrm>
              <a:off x="4376420" y="1778000"/>
              <a:ext cx="3302000" cy="3302000"/>
              <a:chOff x="3787365" y="1120365"/>
              <a:chExt cx="4617270" cy="4617270"/>
            </a:xfrm>
          </p:grpSpPr>
          <p:sp useBgFill="1">
            <p:nvSpPr>
              <p:cNvPr id="8" name="Rectangle: Rounded Corners 21">
                <a:extLst>
                  <a:ext uri="{FF2B5EF4-FFF2-40B4-BE49-F238E27FC236}">
                    <a16:creationId xmlns:a16="http://schemas.microsoft.com/office/drawing/2014/main" id="{B833ABA9-4B47-468A-8B11-265F8EDC5CEC}"/>
                  </a:ext>
                </a:extLst>
              </p:cNvPr>
              <p:cNvSpPr/>
              <p:nvPr/>
            </p:nvSpPr>
            <p:spPr>
              <a:xfrm>
                <a:off x="3787365" y="1120365"/>
                <a:ext cx="4617270" cy="4617270"/>
              </a:xfrm>
              <a:prstGeom prst="ellipse">
                <a:avLst/>
              </a:prstGeom>
              <a:ln>
                <a:noFill/>
              </a:ln>
              <a:effectLst>
                <a:outerShdw blurRad="698500" dist="609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9" name="Rectangle: Rounded Corners 22">
                <a:extLst>
                  <a:ext uri="{FF2B5EF4-FFF2-40B4-BE49-F238E27FC236}">
                    <a16:creationId xmlns:a16="http://schemas.microsoft.com/office/drawing/2014/main" id="{C87D7C8C-F621-43A5-AB93-249C51FFB2B5}"/>
                  </a:ext>
                </a:extLst>
              </p:cNvPr>
              <p:cNvSpPr/>
              <p:nvPr/>
            </p:nvSpPr>
            <p:spPr>
              <a:xfrm>
                <a:off x="3787365" y="1120365"/>
                <a:ext cx="4617270" cy="4617270"/>
              </a:xfrm>
              <a:prstGeom prst="ellipse">
                <a:avLst/>
              </a:prstGeom>
              <a:ln>
                <a:noFill/>
              </a:ln>
              <a:effectLst>
                <a:outerShdw blurRad="533400" dist="5334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: Rounded Corners 22">
              <a:extLst>
                <a:ext uri="{FF2B5EF4-FFF2-40B4-BE49-F238E27FC236}">
                  <a16:creationId xmlns:a16="http://schemas.microsoft.com/office/drawing/2014/main" id="{72E396BD-0F71-426D-9DF3-5719D1E506C8}"/>
                </a:ext>
              </a:extLst>
            </p:cNvPr>
            <p:cNvSpPr/>
            <p:nvPr/>
          </p:nvSpPr>
          <p:spPr>
            <a:xfrm>
              <a:off x="4524646" y="1926226"/>
              <a:ext cx="3005550" cy="3005547"/>
            </a:xfrm>
            <a:prstGeom prst="ellipse">
              <a:avLst/>
            </a:prstGeom>
            <a:gradFill>
              <a:gsLst>
                <a:gs pos="17000">
                  <a:schemeClr val="accent1"/>
                </a:gs>
                <a:gs pos="84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innerShdw blurRad="330200" dist="215900" dir="135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703257-79F7-4791-9349-D7B351B9B472}"/>
                </a:ext>
              </a:extLst>
            </p:cNvPr>
            <p:cNvGrpSpPr/>
            <p:nvPr/>
          </p:nvGrpSpPr>
          <p:grpSpPr>
            <a:xfrm>
              <a:off x="4845597" y="2247179"/>
              <a:ext cx="2363646" cy="2363642"/>
              <a:chOff x="3423059" y="3928818"/>
              <a:chExt cx="1885951" cy="1885950"/>
            </a:xfrm>
          </p:grpSpPr>
          <p:sp useBgFill="1">
            <p:nvSpPr>
              <p:cNvPr id="6" name="Rectangle: Rounded Corners 21">
                <a:extLst>
                  <a:ext uri="{FF2B5EF4-FFF2-40B4-BE49-F238E27FC236}">
                    <a16:creationId xmlns:a16="http://schemas.microsoft.com/office/drawing/2014/main" id="{D42C4700-0F01-49D7-A144-79828F1B0E05}"/>
                  </a:ext>
                </a:extLst>
              </p:cNvPr>
              <p:cNvSpPr/>
              <p:nvPr/>
            </p:nvSpPr>
            <p:spPr>
              <a:xfrm>
                <a:off x="3423060" y="3928818"/>
                <a:ext cx="1885950" cy="1885950"/>
              </a:xfrm>
              <a:prstGeom prst="ellipse">
                <a:avLst/>
              </a:prstGeom>
              <a:ln>
                <a:noFill/>
              </a:ln>
              <a:effectLst>
                <a:outerShdw blurRad="254000" dist="228600" dir="2700000" sx="98000" sy="98000" algn="br" rotWithShape="0">
                  <a:schemeClr val="tx1">
                    <a:lumMod val="95000"/>
                    <a:lumOff val="5000"/>
                    <a:alpha val="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7" name="Rectangle: Rounded Corners 22">
                <a:extLst>
                  <a:ext uri="{FF2B5EF4-FFF2-40B4-BE49-F238E27FC236}">
                    <a16:creationId xmlns:a16="http://schemas.microsoft.com/office/drawing/2014/main" id="{A816E5C1-D0B3-4790-8FD0-37F523E2B199}"/>
                  </a:ext>
                </a:extLst>
              </p:cNvPr>
              <p:cNvSpPr/>
              <p:nvPr/>
            </p:nvSpPr>
            <p:spPr>
              <a:xfrm>
                <a:off x="3423059" y="3928818"/>
                <a:ext cx="1885950" cy="1885950"/>
              </a:xfrm>
              <a:prstGeom prst="ellipse">
                <a:avLst/>
              </a:prstGeom>
              <a:ln>
                <a:noFill/>
              </a:ln>
              <a:effectLst>
                <a:outerShdw blurRad="254000" dist="228600" dir="13500000" sx="92000" sy="92000" algn="br" rotWithShape="0">
                  <a:schemeClr val="bg1"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2D1F4A-DC72-49C9-9AE7-A0C5F92C6D5E}"/>
              </a:ext>
            </a:extLst>
          </p:cNvPr>
          <p:cNvGrpSpPr/>
          <p:nvPr/>
        </p:nvGrpSpPr>
        <p:grpSpPr>
          <a:xfrm>
            <a:off x="1456634" y="3141663"/>
            <a:ext cx="960991" cy="960987"/>
            <a:chOff x="1456634" y="3141663"/>
            <a:chExt cx="960991" cy="9609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E8FA5C-726B-44A7-B8FC-30B1561349C8}"/>
                </a:ext>
              </a:extLst>
            </p:cNvPr>
            <p:cNvGrpSpPr/>
            <p:nvPr/>
          </p:nvGrpSpPr>
          <p:grpSpPr>
            <a:xfrm>
              <a:off x="1456634" y="3141663"/>
              <a:ext cx="960991" cy="960987"/>
              <a:chOff x="3095624" y="3067051"/>
              <a:chExt cx="723902" cy="723900"/>
            </a:xfrm>
          </p:grpSpPr>
          <p:sp useBgFill="1">
            <p:nvSpPr>
              <p:cNvPr id="15" name="Rectangle: Rounded Corners 21">
                <a:extLst>
                  <a:ext uri="{FF2B5EF4-FFF2-40B4-BE49-F238E27FC236}">
                    <a16:creationId xmlns:a16="http://schemas.microsoft.com/office/drawing/2014/main" id="{4E153618-D6B8-4FB9-9BB1-A67E1BB1C88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16" name="Rectangle: Rounded Corners 22">
                <a:extLst>
                  <a:ext uri="{FF2B5EF4-FFF2-40B4-BE49-F238E27FC236}">
                    <a16:creationId xmlns:a16="http://schemas.microsoft.com/office/drawing/2014/main" id="{47E77822-3ACB-4C87-B199-217FEC40364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Oval 51">
              <a:extLst>
                <a:ext uri="{FF2B5EF4-FFF2-40B4-BE49-F238E27FC236}">
                  <a16:creationId xmlns:a16="http://schemas.microsoft.com/office/drawing/2014/main" id="{E1628F2E-D941-402E-AD05-36573A39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774" y="3200738"/>
              <a:ext cx="840711" cy="84283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82CAC1-0AB1-4A66-8A0E-F78C470F613D}"/>
              </a:ext>
            </a:extLst>
          </p:cNvPr>
          <p:cNvGrpSpPr/>
          <p:nvPr/>
        </p:nvGrpSpPr>
        <p:grpSpPr>
          <a:xfrm>
            <a:off x="7064462" y="595072"/>
            <a:ext cx="960991" cy="960987"/>
            <a:chOff x="7064462" y="595072"/>
            <a:chExt cx="960991" cy="9609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35508C-C0C7-4D93-B0B8-FA4396B1B770}"/>
                </a:ext>
              </a:extLst>
            </p:cNvPr>
            <p:cNvGrpSpPr/>
            <p:nvPr/>
          </p:nvGrpSpPr>
          <p:grpSpPr>
            <a:xfrm>
              <a:off x="7064462" y="595072"/>
              <a:ext cx="960991" cy="960987"/>
              <a:chOff x="3095624" y="3067051"/>
              <a:chExt cx="723902" cy="723900"/>
            </a:xfrm>
          </p:grpSpPr>
          <p:sp useBgFill="1">
            <p:nvSpPr>
              <p:cNvPr id="21" name="Rectangle: Rounded Corners 21">
                <a:extLst>
                  <a:ext uri="{FF2B5EF4-FFF2-40B4-BE49-F238E27FC236}">
                    <a16:creationId xmlns:a16="http://schemas.microsoft.com/office/drawing/2014/main" id="{6BD4EAAF-9680-4873-933F-79A080CC2ACD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22" name="Rectangle: Rounded Corners 22">
                <a:extLst>
                  <a:ext uri="{FF2B5EF4-FFF2-40B4-BE49-F238E27FC236}">
                    <a16:creationId xmlns:a16="http://schemas.microsoft.com/office/drawing/2014/main" id="{832BB294-A11D-4828-BC8D-80AAC73F7032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Oval 51">
              <a:extLst>
                <a:ext uri="{FF2B5EF4-FFF2-40B4-BE49-F238E27FC236}">
                  <a16:creationId xmlns:a16="http://schemas.microsoft.com/office/drawing/2014/main" id="{2C818300-D092-431A-BD70-88D6743B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602" y="654147"/>
              <a:ext cx="840711" cy="842838"/>
            </a:xfrm>
            <a:prstGeom prst="ellipse">
              <a:avLst/>
            </a:prstGeom>
            <a:gradFill>
              <a:gsLst>
                <a:gs pos="16000">
                  <a:schemeClr val="accent3"/>
                </a:gs>
                <a:gs pos="84000">
                  <a:schemeClr val="accent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A62E03-66D8-4630-9443-87F049E46B0C}"/>
              </a:ext>
            </a:extLst>
          </p:cNvPr>
          <p:cNvGrpSpPr/>
          <p:nvPr/>
        </p:nvGrpSpPr>
        <p:grpSpPr>
          <a:xfrm>
            <a:off x="9839202" y="4069797"/>
            <a:ext cx="960991" cy="960987"/>
            <a:chOff x="9839202" y="4069797"/>
            <a:chExt cx="960991" cy="9609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86B2B2-9F0D-4035-A616-072168F6984F}"/>
                </a:ext>
              </a:extLst>
            </p:cNvPr>
            <p:cNvGrpSpPr/>
            <p:nvPr/>
          </p:nvGrpSpPr>
          <p:grpSpPr>
            <a:xfrm>
              <a:off x="9839202" y="4069797"/>
              <a:ext cx="960991" cy="960987"/>
              <a:chOff x="3095624" y="3067051"/>
              <a:chExt cx="723902" cy="723900"/>
            </a:xfrm>
          </p:grpSpPr>
          <p:sp useBgFill="1">
            <p:nvSpPr>
              <p:cNvPr id="27" name="Rectangle: Rounded Corners 21">
                <a:extLst>
                  <a:ext uri="{FF2B5EF4-FFF2-40B4-BE49-F238E27FC236}">
                    <a16:creationId xmlns:a16="http://schemas.microsoft.com/office/drawing/2014/main" id="{603C4FBF-5A37-4E97-ADC6-F15B480A1368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28" name="Rectangle: Rounded Corners 22">
                <a:extLst>
                  <a:ext uri="{FF2B5EF4-FFF2-40B4-BE49-F238E27FC236}">
                    <a16:creationId xmlns:a16="http://schemas.microsoft.com/office/drawing/2014/main" id="{44374D67-64AD-4197-815E-66027293566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Oval 51">
              <a:extLst>
                <a:ext uri="{FF2B5EF4-FFF2-40B4-BE49-F238E27FC236}">
                  <a16:creationId xmlns:a16="http://schemas.microsoft.com/office/drawing/2014/main" id="{1CEFE8D0-1CD2-47DD-9507-47466F10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9342" y="4128872"/>
              <a:ext cx="840711" cy="842838"/>
            </a:xfrm>
            <a:prstGeom prst="ellipse">
              <a:avLst/>
            </a:prstGeom>
            <a:gradFill>
              <a:gsLst>
                <a:gs pos="16000">
                  <a:schemeClr val="accent1"/>
                </a:gs>
                <a:gs pos="84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CD58FD-6FCA-4D82-8CD0-9216DCC4BD88}"/>
              </a:ext>
            </a:extLst>
          </p:cNvPr>
          <p:cNvSpPr txBox="1"/>
          <p:nvPr/>
        </p:nvSpPr>
        <p:spPr>
          <a:xfrm>
            <a:off x="1391807" y="595072"/>
            <a:ext cx="363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dirty="0"/>
              <a:t>Perché?</a:t>
            </a:r>
          </a:p>
        </p:txBody>
      </p:sp>
      <p:sp>
        <p:nvSpPr>
          <p:cNvPr id="30" name="Rectangle: Rounded Corners 9">
            <a:extLst>
              <a:ext uri="{FF2B5EF4-FFF2-40B4-BE49-F238E27FC236}">
                <a16:creationId xmlns:a16="http://schemas.microsoft.com/office/drawing/2014/main" id="{5176834D-EAAB-4752-AA53-5EA1AA9BFB86}"/>
              </a:ext>
            </a:extLst>
          </p:cNvPr>
          <p:cNvSpPr/>
          <p:nvPr/>
        </p:nvSpPr>
        <p:spPr>
          <a:xfrm>
            <a:off x="1460637" y="2400345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757A3EF-5ECD-4C06-8F36-19E48382ABED}"/>
              </a:ext>
            </a:extLst>
          </p:cNvPr>
          <p:cNvSpPr/>
          <p:nvPr/>
        </p:nvSpPr>
        <p:spPr>
          <a:xfrm>
            <a:off x="1697899" y="2400345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11">
            <a:extLst>
              <a:ext uri="{FF2B5EF4-FFF2-40B4-BE49-F238E27FC236}">
                <a16:creationId xmlns:a16="http://schemas.microsoft.com/office/drawing/2014/main" id="{CC74C83E-B9F6-46D9-97C1-73022F7E81E9}"/>
              </a:ext>
            </a:extLst>
          </p:cNvPr>
          <p:cNvSpPr/>
          <p:nvPr/>
        </p:nvSpPr>
        <p:spPr>
          <a:xfrm>
            <a:off x="1935160" y="2400345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EC3E74-2255-4AC6-8364-75C3D2FF29C3}"/>
              </a:ext>
            </a:extLst>
          </p:cNvPr>
          <p:cNvSpPr/>
          <p:nvPr/>
        </p:nvSpPr>
        <p:spPr>
          <a:xfrm>
            <a:off x="1391807" y="4909621"/>
            <a:ext cx="2498888" cy="11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sz="1400" dirty="0">
                <a:solidFill>
                  <a:srgbClr val="31456A"/>
                </a:solidFill>
                <a:cs typeface="Segoe UI Light" panose="020B0502040204020203" pitchFamily="34" charset="0"/>
              </a:rPr>
              <a:t>Le probabilità che una persona sopravviva diminuiscono esponenzialmente col passare del tempo.</a:t>
            </a:r>
            <a:endParaRPr lang="en-US" sz="1400" dirty="0">
              <a:solidFill>
                <a:srgbClr val="31456A"/>
              </a:solidFill>
              <a:cs typeface="Segoe UI Light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012981-715E-4890-AD9E-BC831CC52113}"/>
              </a:ext>
            </a:extLst>
          </p:cNvPr>
          <p:cNvSpPr/>
          <p:nvPr/>
        </p:nvSpPr>
        <p:spPr>
          <a:xfrm>
            <a:off x="1391807" y="4368101"/>
            <a:ext cx="2229747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b="1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Tempo di soccorso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ADEF23D-F7F9-42E5-92AF-F5CDFF615CEE}"/>
              </a:ext>
            </a:extLst>
          </p:cNvPr>
          <p:cNvSpPr/>
          <p:nvPr/>
        </p:nvSpPr>
        <p:spPr>
          <a:xfrm>
            <a:off x="7673658" y="5089859"/>
            <a:ext cx="2337606" cy="909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sz="1400" dirty="0">
                <a:solidFill>
                  <a:srgbClr val="31456A"/>
                </a:solidFill>
                <a:cs typeface="Segoe UI Light" panose="020B0502040204020203" pitchFamily="34" charset="0"/>
              </a:rPr>
              <a:t>L’innalzamento</a:t>
            </a:r>
            <a:r>
              <a:rPr lang="en-US" sz="1400" dirty="0">
                <a:solidFill>
                  <a:srgbClr val="31456A"/>
                </a:solidFill>
                <a:cs typeface="Segoe UI Light" panose="020B0502040204020203" pitchFamily="34" charset="0"/>
              </a:rPr>
              <a:t> </a:t>
            </a:r>
            <a:r>
              <a:rPr lang="it-IT" sz="1400" dirty="0">
                <a:solidFill>
                  <a:srgbClr val="31456A"/>
                </a:solidFill>
                <a:cs typeface="Segoe UI Light" panose="020B0502040204020203" pitchFamily="34" charset="0"/>
              </a:rPr>
              <a:t>della</a:t>
            </a:r>
            <a:r>
              <a:rPr lang="en-US" sz="1400" dirty="0">
                <a:solidFill>
                  <a:srgbClr val="31456A"/>
                </a:solidFill>
                <a:cs typeface="Segoe UI Light" panose="020B0502040204020203" pitchFamily="34" charset="0"/>
              </a:rPr>
              <a:t> </a:t>
            </a:r>
            <a:r>
              <a:rPr lang="it-IT" sz="1400" dirty="0">
                <a:solidFill>
                  <a:srgbClr val="31456A"/>
                </a:solidFill>
                <a:cs typeface="Segoe UI Light" panose="020B0502040204020203" pitchFamily="34" charset="0"/>
              </a:rPr>
              <a:t>temperatura aumenta il rischio di valanghe.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3F211-F82F-4220-826E-6DB33849EB0B}"/>
              </a:ext>
            </a:extLst>
          </p:cNvPr>
          <p:cNvSpPr/>
          <p:nvPr/>
        </p:nvSpPr>
        <p:spPr>
          <a:xfrm>
            <a:off x="7590336" y="4548339"/>
            <a:ext cx="2515766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Cambiamento climatico</a:t>
            </a:r>
            <a:endParaRPr lang="en-US" b="1" dirty="0">
              <a:solidFill>
                <a:schemeClr val="accent2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06D549-8469-4160-BD60-7CA86D77D74C}"/>
              </a:ext>
            </a:extLst>
          </p:cNvPr>
          <p:cNvSpPr/>
          <p:nvPr/>
        </p:nvSpPr>
        <p:spPr>
          <a:xfrm>
            <a:off x="8371917" y="1459049"/>
            <a:ext cx="2368136" cy="909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sz="1400" dirty="0">
                <a:solidFill>
                  <a:srgbClr val="31456A"/>
                </a:solidFill>
                <a:cs typeface="Segoe UI Light" panose="020B0502040204020203" pitchFamily="34" charset="0"/>
              </a:rPr>
              <a:t>Numero medio di vittime maggiore di 20 all’anno, senza considerare feriti e dispersi.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23B34B-7698-4C99-9B84-DB58E8AE344D}"/>
              </a:ext>
            </a:extLst>
          </p:cNvPr>
          <p:cNvSpPr/>
          <p:nvPr/>
        </p:nvSpPr>
        <p:spPr>
          <a:xfrm>
            <a:off x="8371917" y="917529"/>
            <a:ext cx="2184618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b="1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Pericolosità</a:t>
            </a:r>
            <a:endParaRPr lang="en-US" b="1" dirty="0">
              <a:solidFill>
                <a:schemeClr val="accent4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120B77-7889-4F0F-A318-6A1D8EB2F7D9}"/>
              </a:ext>
            </a:extLst>
          </p:cNvPr>
          <p:cNvSpPr txBox="1"/>
          <p:nvPr/>
        </p:nvSpPr>
        <p:spPr>
          <a:xfrm>
            <a:off x="4863754" y="3160491"/>
            <a:ext cx="23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2C4166"/>
                </a:solidFill>
                <a:effectLst>
                  <a:outerShdw blurRad="317500" dist="1778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rPr>
              <a:t>Motivazioni</a:t>
            </a:r>
            <a:endParaRPr lang="it-IT" sz="2400" dirty="0">
              <a:solidFill>
                <a:srgbClr val="2C4166"/>
              </a:solidFill>
              <a:effectLst>
                <a:outerShdw blurRad="317500" dist="177800" dir="2700000" algn="tl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Freeform 75">
            <a:extLst>
              <a:ext uri="{FF2B5EF4-FFF2-40B4-BE49-F238E27FC236}">
                <a16:creationId xmlns:a16="http://schemas.microsoft.com/office/drawing/2014/main" id="{0D1F2414-028C-9AD5-F9F3-5A7DA6752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510" y="4324035"/>
            <a:ext cx="435020" cy="447966"/>
          </a:xfrm>
          <a:custGeom>
            <a:avLst/>
            <a:gdLst>
              <a:gd name="T0" fmla="*/ 26180 w 619"/>
              <a:gd name="T1" fmla="*/ 106344 h 634"/>
              <a:gd name="T2" fmla="*/ 0 w 619"/>
              <a:gd name="T3" fmla="*/ 116798 h 634"/>
              <a:gd name="T4" fmla="*/ 26180 w 619"/>
              <a:gd name="T5" fmla="*/ 122206 h 634"/>
              <a:gd name="T6" fmla="*/ 26180 w 619"/>
              <a:gd name="T7" fmla="*/ 106344 h 634"/>
              <a:gd name="T8" fmla="*/ 179314 w 619"/>
              <a:gd name="T9" fmla="*/ 58399 h 634"/>
              <a:gd name="T10" fmla="*/ 195452 w 619"/>
              <a:gd name="T11" fmla="*/ 32084 h 634"/>
              <a:gd name="T12" fmla="*/ 168914 w 619"/>
              <a:gd name="T13" fmla="*/ 47945 h 634"/>
              <a:gd name="T14" fmla="*/ 179314 w 619"/>
              <a:gd name="T15" fmla="*/ 58399 h 634"/>
              <a:gd name="T16" fmla="*/ 47339 w 619"/>
              <a:gd name="T17" fmla="*/ 58399 h 634"/>
              <a:gd name="T18" fmla="*/ 58098 w 619"/>
              <a:gd name="T19" fmla="*/ 47945 h 634"/>
              <a:gd name="T20" fmla="*/ 31559 w 619"/>
              <a:gd name="T21" fmla="*/ 37130 h 634"/>
              <a:gd name="T22" fmla="*/ 47339 w 619"/>
              <a:gd name="T23" fmla="*/ 58399 h 634"/>
              <a:gd name="T24" fmla="*/ 110816 w 619"/>
              <a:gd name="T25" fmla="*/ 37130 h 634"/>
              <a:gd name="T26" fmla="*/ 116196 w 619"/>
              <a:gd name="T27" fmla="*/ 10815 h 634"/>
              <a:gd name="T28" fmla="*/ 105437 w 619"/>
              <a:gd name="T29" fmla="*/ 10815 h 634"/>
              <a:gd name="T30" fmla="*/ 110816 w 619"/>
              <a:gd name="T31" fmla="*/ 37130 h 634"/>
              <a:gd name="T32" fmla="*/ 110816 w 619"/>
              <a:gd name="T33" fmla="*/ 191059 h 634"/>
              <a:gd name="T34" fmla="*/ 105437 w 619"/>
              <a:gd name="T35" fmla="*/ 223143 h 634"/>
              <a:gd name="T36" fmla="*/ 116196 w 619"/>
              <a:gd name="T37" fmla="*/ 223143 h 634"/>
              <a:gd name="T38" fmla="*/ 110816 w 619"/>
              <a:gd name="T39" fmla="*/ 191059 h 634"/>
              <a:gd name="T40" fmla="*/ 174293 w 619"/>
              <a:gd name="T41" fmla="*/ 169790 h 634"/>
              <a:gd name="T42" fmla="*/ 163535 w 619"/>
              <a:gd name="T43" fmla="*/ 180605 h 634"/>
              <a:gd name="T44" fmla="*/ 190073 w 619"/>
              <a:gd name="T45" fmla="*/ 196466 h 634"/>
              <a:gd name="T46" fmla="*/ 174293 w 619"/>
              <a:gd name="T47" fmla="*/ 169790 h 634"/>
              <a:gd name="T48" fmla="*/ 216253 w 619"/>
              <a:gd name="T49" fmla="*/ 106344 h 634"/>
              <a:gd name="T50" fmla="*/ 190073 w 619"/>
              <a:gd name="T51" fmla="*/ 116798 h 634"/>
              <a:gd name="T52" fmla="*/ 216253 w 619"/>
              <a:gd name="T53" fmla="*/ 122206 h 634"/>
              <a:gd name="T54" fmla="*/ 216253 w 619"/>
              <a:gd name="T55" fmla="*/ 106344 h 634"/>
              <a:gd name="T56" fmla="*/ 52718 w 619"/>
              <a:gd name="T57" fmla="*/ 164743 h 634"/>
              <a:gd name="T58" fmla="*/ 36939 w 619"/>
              <a:gd name="T59" fmla="*/ 191059 h 634"/>
              <a:gd name="T60" fmla="*/ 58098 w 619"/>
              <a:gd name="T61" fmla="*/ 175198 h 634"/>
              <a:gd name="T62" fmla="*/ 52718 w 619"/>
              <a:gd name="T63" fmla="*/ 164743 h 634"/>
              <a:gd name="T64" fmla="*/ 110816 w 619"/>
              <a:gd name="T65" fmla="*/ 53352 h 634"/>
              <a:gd name="T66" fmla="*/ 110816 w 619"/>
              <a:gd name="T67" fmla="*/ 180605 h 634"/>
              <a:gd name="T68" fmla="*/ 110816 w 619"/>
              <a:gd name="T69" fmla="*/ 53352 h 634"/>
              <a:gd name="T70" fmla="*/ 110816 w 619"/>
              <a:gd name="T71" fmla="*/ 164743 h 634"/>
              <a:gd name="T72" fmla="*/ 110816 w 619"/>
              <a:gd name="T73" fmla="*/ 63807 h 634"/>
              <a:gd name="T74" fmla="*/ 110816 w 619"/>
              <a:gd name="T75" fmla="*/ 164743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19" h="634">
                <a:moveTo>
                  <a:pt x="73" y="295"/>
                </a:moveTo>
                <a:lnTo>
                  <a:pt x="73" y="295"/>
                </a:lnTo>
                <a:cubicBezTo>
                  <a:pt x="15" y="295"/>
                  <a:pt x="15" y="295"/>
                  <a:pt x="15" y="295"/>
                </a:cubicBezTo>
                <a:cubicBezTo>
                  <a:pt x="0" y="295"/>
                  <a:pt x="0" y="310"/>
                  <a:pt x="0" y="324"/>
                </a:cubicBezTo>
                <a:cubicBezTo>
                  <a:pt x="0" y="324"/>
                  <a:pt x="0" y="339"/>
                  <a:pt x="15" y="339"/>
                </a:cubicBezTo>
                <a:cubicBezTo>
                  <a:pt x="73" y="339"/>
                  <a:pt x="73" y="339"/>
                  <a:pt x="73" y="339"/>
                </a:cubicBezTo>
                <a:cubicBezTo>
                  <a:pt x="88" y="339"/>
                  <a:pt x="88" y="324"/>
                  <a:pt x="88" y="324"/>
                </a:cubicBezTo>
                <a:cubicBezTo>
                  <a:pt x="88" y="310"/>
                  <a:pt x="88" y="295"/>
                  <a:pt x="73" y="295"/>
                </a:cubicBezTo>
                <a:close/>
                <a:moveTo>
                  <a:pt x="500" y="162"/>
                </a:moveTo>
                <a:lnTo>
                  <a:pt x="500" y="162"/>
                </a:lnTo>
                <a:cubicBezTo>
                  <a:pt x="545" y="118"/>
                  <a:pt x="545" y="118"/>
                  <a:pt x="545" y="118"/>
                </a:cubicBezTo>
                <a:cubicBezTo>
                  <a:pt x="545" y="103"/>
                  <a:pt x="545" y="103"/>
                  <a:pt x="545" y="89"/>
                </a:cubicBezTo>
                <a:cubicBezTo>
                  <a:pt x="530" y="89"/>
                  <a:pt x="515" y="89"/>
                  <a:pt x="515" y="89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56" y="133"/>
                  <a:pt x="456" y="148"/>
                  <a:pt x="471" y="162"/>
                </a:cubicBezTo>
                <a:cubicBezTo>
                  <a:pt x="471" y="162"/>
                  <a:pt x="486" y="162"/>
                  <a:pt x="500" y="162"/>
                </a:cubicBezTo>
                <a:close/>
                <a:moveTo>
                  <a:pt x="132" y="162"/>
                </a:moveTo>
                <a:lnTo>
                  <a:pt x="132" y="162"/>
                </a:lnTo>
                <a:cubicBezTo>
                  <a:pt x="132" y="177"/>
                  <a:pt x="147" y="177"/>
                  <a:pt x="162" y="162"/>
                </a:cubicBezTo>
                <a:cubicBezTo>
                  <a:pt x="162" y="162"/>
                  <a:pt x="162" y="148"/>
                  <a:pt x="162" y="13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03" y="89"/>
                  <a:pt x="88" y="89"/>
                  <a:pt x="88" y="103"/>
                </a:cubicBezTo>
                <a:cubicBezTo>
                  <a:pt x="73" y="103"/>
                  <a:pt x="73" y="118"/>
                  <a:pt x="88" y="118"/>
                </a:cubicBezTo>
                <a:lnTo>
                  <a:pt x="132" y="162"/>
                </a:lnTo>
                <a:close/>
                <a:moveTo>
                  <a:pt x="309" y="103"/>
                </a:moveTo>
                <a:lnTo>
                  <a:pt x="309" y="103"/>
                </a:lnTo>
                <a:cubicBezTo>
                  <a:pt x="324" y="103"/>
                  <a:pt x="324" y="89"/>
                  <a:pt x="324" y="89"/>
                </a:cubicBezTo>
                <a:cubicBezTo>
                  <a:pt x="324" y="30"/>
                  <a:pt x="324" y="30"/>
                  <a:pt x="324" y="30"/>
                </a:cubicBezTo>
                <a:cubicBezTo>
                  <a:pt x="324" y="15"/>
                  <a:pt x="324" y="0"/>
                  <a:pt x="309" y="0"/>
                </a:cubicBezTo>
                <a:cubicBezTo>
                  <a:pt x="294" y="0"/>
                  <a:pt x="294" y="15"/>
                  <a:pt x="294" y="30"/>
                </a:cubicBezTo>
                <a:cubicBezTo>
                  <a:pt x="294" y="89"/>
                  <a:pt x="294" y="89"/>
                  <a:pt x="294" y="89"/>
                </a:cubicBezTo>
                <a:cubicBezTo>
                  <a:pt x="294" y="89"/>
                  <a:pt x="294" y="103"/>
                  <a:pt x="309" y="103"/>
                </a:cubicBezTo>
                <a:close/>
                <a:moveTo>
                  <a:pt x="309" y="530"/>
                </a:moveTo>
                <a:lnTo>
                  <a:pt x="309" y="530"/>
                </a:lnTo>
                <a:cubicBezTo>
                  <a:pt x="294" y="530"/>
                  <a:pt x="294" y="545"/>
                  <a:pt x="294" y="560"/>
                </a:cubicBezTo>
                <a:cubicBezTo>
                  <a:pt x="294" y="619"/>
                  <a:pt x="294" y="619"/>
                  <a:pt x="294" y="619"/>
                </a:cubicBezTo>
                <a:cubicBezTo>
                  <a:pt x="294" y="619"/>
                  <a:pt x="294" y="633"/>
                  <a:pt x="309" y="633"/>
                </a:cubicBezTo>
                <a:cubicBezTo>
                  <a:pt x="324" y="633"/>
                  <a:pt x="324" y="619"/>
                  <a:pt x="324" y="619"/>
                </a:cubicBezTo>
                <a:cubicBezTo>
                  <a:pt x="324" y="560"/>
                  <a:pt x="324" y="560"/>
                  <a:pt x="324" y="560"/>
                </a:cubicBezTo>
                <a:cubicBezTo>
                  <a:pt x="324" y="545"/>
                  <a:pt x="324" y="530"/>
                  <a:pt x="309" y="530"/>
                </a:cubicBezTo>
                <a:close/>
                <a:moveTo>
                  <a:pt x="486" y="471"/>
                </a:moveTo>
                <a:lnTo>
                  <a:pt x="486" y="471"/>
                </a:lnTo>
                <a:cubicBezTo>
                  <a:pt x="486" y="471"/>
                  <a:pt x="471" y="471"/>
                  <a:pt x="456" y="471"/>
                </a:cubicBezTo>
                <a:cubicBezTo>
                  <a:pt x="456" y="486"/>
                  <a:pt x="456" y="486"/>
                  <a:pt x="456" y="501"/>
                </a:cubicBezTo>
                <a:cubicBezTo>
                  <a:pt x="500" y="545"/>
                  <a:pt x="500" y="545"/>
                  <a:pt x="500" y="545"/>
                </a:cubicBezTo>
                <a:cubicBezTo>
                  <a:pt x="515" y="545"/>
                  <a:pt x="530" y="545"/>
                  <a:pt x="530" y="545"/>
                </a:cubicBezTo>
                <a:cubicBezTo>
                  <a:pt x="545" y="530"/>
                  <a:pt x="545" y="516"/>
                  <a:pt x="530" y="516"/>
                </a:cubicBezTo>
                <a:lnTo>
                  <a:pt x="486" y="471"/>
                </a:lnTo>
                <a:close/>
                <a:moveTo>
                  <a:pt x="603" y="295"/>
                </a:moveTo>
                <a:lnTo>
                  <a:pt x="603" y="295"/>
                </a:lnTo>
                <a:cubicBezTo>
                  <a:pt x="545" y="295"/>
                  <a:pt x="545" y="295"/>
                  <a:pt x="545" y="295"/>
                </a:cubicBezTo>
                <a:cubicBezTo>
                  <a:pt x="530" y="295"/>
                  <a:pt x="530" y="310"/>
                  <a:pt x="530" y="324"/>
                </a:cubicBezTo>
                <a:cubicBezTo>
                  <a:pt x="530" y="324"/>
                  <a:pt x="530" y="339"/>
                  <a:pt x="545" y="339"/>
                </a:cubicBezTo>
                <a:cubicBezTo>
                  <a:pt x="603" y="339"/>
                  <a:pt x="603" y="339"/>
                  <a:pt x="603" y="339"/>
                </a:cubicBezTo>
                <a:cubicBezTo>
                  <a:pt x="618" y="339"/>
                  <a:pt x="618" y="324"/>
                  <a:pt x="618" y="324"/>
                </a:cubicBezTo>
                <a:cubicBezTo>
                  <a:pt x="618" y="310"/>
                  <a:pt x="618" y="295"/>
                  <a:pt x="603" y="295"/>
                </a:cubicBezTo>
                <a:close/>
                <a:moveTo>
                  <a:pt x="147" y="457"/>
                </a:moveTo>
                <a:lnTo>
                  <a:pt x="147" y="457"/>
                </a:lnTo>
                <a:cubicBezTo>
                  <a:pt x="103" y="501"/>
                  <a:pt x="103" y="501"/>
                  <a:pt x="103" y="501"/>
                </a:cubicBezTo>
                <a:cubicBezTo>
                  <a:pt x="88" y="516"/>
                  <a:pt x="88" y="516"/>
                  <a:pt x="103" y="530"/>
                </a:cubicBezTo>
                <a:cubicBezTo>
                  <a:pt x="103" y="530"/>
                  <a:pt x="118" y="530"/>
                  <a:pt x="132" y="530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77" y="486"/>
                  <a:pt x="177" y="471"/>
                  <a:pt x="162" y="457"/>
                </a:cubicBezTo>
                <a:lnTo>
                  <a:pt x="147" y="457"/>
                </a:lnTo>
                <a:close/>
                <a:moveTo>
                  <a:pt x="309" y="148"/>
                </a:moveTo>
                <a:lnTo>
                  <a:pt x="309" y="148"/>
                </a:lnTo>
                <a:cubicBezTo>
                  <a:pt x="206" y="148"/>
                  <a:pt x="132" y="221"/>
                  <a:pt x="132" y="324"/>
                </a:cubicBezTo>
                <a:cubicBezTo>
                  <a:pt x="132" y="412"/>
                  <a:pt x="206" y="501"/>
                  <a:pt x="309" y="501"/>
                </a:cubicBezTo>
                <a:cubicBezTo>
                  <a:pt x="412" y="501"/>
                  <a:pt x="486" y="412"/>
                  <a:pt x="486" y="324"/>
                </a:cubicBezTo>
                <a:cubicBezTo>
                  <a:pt x="486" y="221"/>
                  <a:pt x="412" y="148"/>
                  <a:pt x="309" y="148"/>
                </a:cubicBezTo>
                <a:close/>
                <a:moveTo>
                  <a:pt x="309" y="457"/>
                </a:moveTo>
                <a:lnTo>
                  <a:pt x="309" y="457"/>
                </a:lnTo>
                <a:cubicBezTo>
                  <a:pt x="236" y="457"/>
                  <a:pt x="177" y="398"/>
                  <a:pt x="177" y="324"/>
                </a:cubicBezTo>
                <a:cubicBezTo>
                  <a:pt x="177" y="251"/>
                  <a:pt x="236" y="177"/>
                  <a:pt x="309" y="177"/>
                </a:cubicBezTo>
                <a:cubicBezTo>
                  <a:pt x="383" y="177"/>
                  <a:pt x="441" y="251"/>
                  <a:pt x="441" y="324"/>
                </a:cubicBezTo>
                <a:cubicBezTo>
                  <a:pt x="441" y="398"/>
                  <a:pt x="383" y="457"/>
                  <a:pt x="309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59">
            <a:extLst>
              <a:ext uri="{FF2B5EF4-FFF2-40B4-BE49-F238E27FC236}">
                <a16:creationId xmlns:a16="http://schemas.microsoft.com/office/drawing/2014/main" id="{61303CFA-ECBD-3505-872E-AFBD5EC13AA7}"/>
              </a:ext>
            </a:extLst>
          </p:cNvPr>
          <p:cNvSpPr>
            <a:spLocks noEditPoints="1"/>
          </p:cNvSpPr>
          <p:nvPr/>
        </p:nvSpPr>
        <p:spPr bwMode="auto">
          <a:xfrm>
            <a:off x="1743968" y="3427340"/>
            <a:ext cx="389632" cy="389632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126">
            <a:extLst>
              <a:ext uri="{FF2B5EF4-FFF2-40B4-BE49-F238E27FC236}">
                <a16:creationId xmlns:a16="http://schemas.microsoft.com/office/drawing/2014/main" id="{E1652095-BE2C-9067-8497-513518D98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913" y="888234"/>
            <a:ext cx="433222" cy="393280"/>
          </a:xfrm>
          <a:custGeom>
            <a:avLst/>
            <a:gdLst>
              <a:gd name="T0" fmla="*/ 111243 w 497"/>
              <a:gd name="T1" fmla="*/ 123179 h 452"/>
              <a:gd name="T2" fmla="*/ 111243 w 497"/>
              <a:gd name="T3" fmla="*/ 123179 h 452"/>
              <a:gd name="T4" fmla="*/ 163487 w 497"/>
              <a:gd name="T5" fmla="*/ 103398 h 452"/>
              <a:gd name="T6" fmla="*/ 151777 w 497"/>
              <a:gd name="T7" fmla="*/ 67883 h 452"/>
              <a:gd name="T8" fmla="*/ 111243 w 497"/>
              <a:gd name="T9" fmla="*/ 83618 h 452"/>
              <a:gd name="T10" fmla="*/ 75663 w 497"/>
              <a:gd name="T11" fmla="*/ 67883 h 452"/>
              <a:gd name="T12" fmla="*/ 59900 w 497"/>
              <a:gd name="T13" fmla="*/ 103398 h 452"/>
              <a:gd name="T14" fmla="*/ 111243 w 497"/>
              <a:gd name="T15" fmla="*/ 123179 h 452"/>
              <a:gd name="T16" fmla="*/ 111243 w 497"/>
              <a:gd name="T17" fmla="*/ 47653 h 452"/>
              <a:gd name="T18" fmla="*/ 111243 w 497"/>
              <a:gd name="T19" fmla="*/ 47653 h 452"/>
              <a:gd name="T20" fmla="*/ 139166 w 497"/>
              <a:gd name="T21" fmla="*/ 39561 h 452"/>
              <a:gd name="T22" fmla="*/ 127907 w 497"/>
              <a:gd name="T23" fmla="*/ 7642 h 452"/>
              <a:gd name="T24" fmla="*/ 111243 w 497"/>
              <a:gd name="T25" fmla="*/ 0 h 452"/>
              <a:gd name="T26" fmla="*/ 95480 w 497"/>
              <a:gd name="T27" fmla="*/ 7642 h 452"/>
              <a:gd name="T28" fmla="*/ 83770 w 497"/>
              <a:gd name="T29" fmla="*/ 39561 h 452"/>
              <a:gd name="T30" fmla="*/ 111243 w 497"/>
              <a:gd name="T31" fmla="*/ 47653 h 452"/>
              <a:gd name="T32" fmla="*/ 211226 w 497"/>
              <a:gd name="T33" fmla="*/ 135317 h 452"/>
              <a:gd name="T34" fmla="*/ 211226 w 497"/>
              <a:gd name="T35" fmla="*/ 135317 h 452"/>
              <a:gd name="T36" fmla="*/ 167540 w 497"/>
              <a:gd name="T37" fmla="*/ 119582 h 452"/>
              <a:gd name="T38" fmla="*/ 171593 w 497"/>
              <a:gd name="T39" fmla="*/ 131271 h 452"/>
              <a:gd name="T40" fmla="*/ 111243 w 497"/>
              <a:gd name="T41" fmla="*/ 155097 h 452"/>
              <a:gd name="T42" fmla="*/ 51793 w 497"/>
              <a:gd name="T43" fmla="*/ 131271 h 452"/>
              <a:gd name="T44" fmla="*/ 55847 w 497"/>
              <a:gd name="T45" fmla="*/ 119582 h 452"/>
              <a:gd name="T46" fmla="*/ 11710 w 497"/>
              <a:gd name="T47" fmla="*/ 135317 h 452"/>
              <a:gd name="T48" fmla="*/ 11710 w 497"/>
              <a:gd name="T49" fmla="*/ 155097 h 452"/>
              <a:gd name="T50" fmla="*/ 91426 w 497"/>
              <a:gd name="T51" fmla="*/ 195108 h 452"/>
              <a:gd name="T52" fmla="*/ 131510 w 497"/>
              <a:gd name="T53" fmla="*/ 195108 h 452"/>
              <a:gd name="T54" fmla="*/ 211226 w 497"/>
              <a:gd name="T55" fmla="*/ 155097 h 452"/>
              <a:gd name="T56" fmla="*/ 211226 w 497"/>
              <a:gd name="T57" fmla="*/ 135317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63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4.07407E-6 L 0.03893 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-0.01953 4.07407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4.07407E-6 L -0.03893 4.07407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4.07407E-6 L 0.01237 0.02847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81481E-6 L 0.01237 0.02847 " pathEditMode="relative" rAng="0" ptsTypes="AA">
                                      <p:cBhvr>
                                        <p:cTn id="78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4.16667E-7 -3.33333E-6 L 0.01237 0.02848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81481E-6 L 0.01237 0.02847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0" grpId="0"/>
      <p:bldP spid="80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55" grpId="0"/>
      <p:bldP spid="5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4BDA5F-45FF-4BB7-9EB6-0C4C4D3292B5}"/>
              </a:ext>
            </a:extLst>
          </p:cNvPr>
          <p:cNvGrpSpPr/>
          <p:nvPr/>
        </p:nvGrpSpPr>
        <p:grpSpPr>
          <a:xfrm>
            <a:off x="7069994" y="0"/>
            <a:ext cx="2234196" cy="2790422"/>
            <a:chOff x="7069994" y="0"/>
            <a:chExt cx="2234196" cy="279042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D12D76-BEBE-4713-B084-CEFDB0670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2790422"/>
              <a:ext cx="960290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ED3DEF-E458-4EE0-B26B-E6E41913B2D5}"/>
                </a:ext>
              </a:extLst>
            </p:cNvPr>
            <p:cNvGrpSpPr/>
            <p:nvPr/>
          </p:nvGrpSpPr>
          <p:grpSpPr>
            <a:xfrm rot="16200000">
              <a:off x="6600755" y="469239"/>
              <a:ext cx="1900705" cy="962228"/>
              <a:chOff x="5185896" y="2586664"/>
              <a:chExt cx="1900705" cy="962228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B7F5D9B-6C7C-46D2-8272-CB2A9F146102}"/>
                  </a:ext>
                </a:extLst>
              </p:cNvPr>
              <p:cNvCxnSpPr/>
              <p:nvPr/>
            </p:nvCxnSpPr>
            <p:spPr>
              <a:xfrm flipH="1">
                <a:off x="6096000" y="2881196"/>
                <a:ext cx="990600" cy="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4B0F906-DB77-4C68-8FE5-DBF110446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9698" y="2881196"/>
                <a:ext cx="281940" cy="34290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880BC06-F697-49D8-AA3A-76CF3B5DC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7355" y="3224096"/>
                <a:ext cx="579305" cy="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051050A-E5BD-4017-B54F-ABA4D14B0B29}"/>
                  </a:ext>
                </a:extLst>
              </p:cNvPr>
              <p:cNvCxnSpPr/>
              <p:nvPr/>
            </p:nvCxnSpPr>
            <p:spPr>
              <a:xfrm flipH="1">
                <a:off x="6096000" y="3287594"/>
                <a:ext cx="990600" cy="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94F3CA3-D7AB-41A0-BD4F-5C798F084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43575" y="2881196"/>
                <a:ext cx="356847" cy="1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C1B8B1-E4F4-4B90-971B-2FE12E135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9239" y="3287594"/>
                <a:ext cx="161926" cy="206373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69B7C6-3732-4767-B444-A9E20D65A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3950" y="3081221"/>
                <a:ext cx="882651" cy="0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CD4C90-1EB6-4EF1-BF95-F4872B007BA5}"/>
                  </a:ext>
                </a:extLst>
              </p:cNvPr>
              <p:cNvSpPr/>
              <p:nvPr/>
            </p:nvSpPr>
            <p:spPr>
              <a:xfrm>
                <a:off x="5659762" y="2828492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7933BF4-A507-4592-B067-B44DFFE2271B}"/>
                  </a:ext>
                </a:extLst>
              </p:cNvPr>
              <p:cNvSpPr/>
              <p:nvPr/>
            </p:nvSpPr>
            <p:spPr>
              <a:xfrm>
                <a:off x="5185896" y="3171392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B53AECA-9250-40C2-B21C-B9C428DE269E}"/>
                  </a:ext>
                </a:extLst>
              </p:cNvPr>
              <p:cNvSpPr/>
              <p:nvPr/>
            </p:nvSpPr>
            <p:spPr>
              <a:xfrm>
                <a:off x="6145226" y="3023118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0ACB347-8F3D-48B2-A125-713B7D1D7EF4}"/>
                  </a:ext>
                </a:extLst>
              </p:cNvPr>
              <p:cNvSpPr/>
              <p:nvPr/>
            </p:nvSpPr>
            <p:spPr>
              <a:xfrm>
                <a:off x="5886535" y="3443484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5DC7C5B-4DB9-4FE2-A0DF-A30053880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56276" y="2639368"/>
                <a:ext cx="1030324" cy="216"/>
              </a:xfrm>
              <a:prstGeom prst="line">
                <a:avLst/>
              </a:prstGeom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8F89D15-FB2A-4A29-8E68-7D533BF84328}"/>
                  </a:ext>
                </a:extLst>
              </p:cNvPr>
              <p:cNvSpPr/>
              <p:nvPr/>
            </p:nvSpPr>
            <p:spPr>
              <a:xfrm>
                <a:off x="5990592" y="2586664"/>
                <a:ext cx="105408" cy="105408"/>
              </a:xfrm>
              <a:prstGeom prst="ellipse">
                <a:avLst/>
              </a:prstGeom>
              <a:gradFill>
                <a:gsLst>
                  <a:gs pos="16000">
                    <a:schemeClr val="accent5"/>
                  </a:gs>
                  <a:gs pos="84000">
                    <a:schemeClr val="accent6"/>
                  </a:gs>
                </a:gsLst>
                <a:lin ang="2700000" scaled="1"/>
              </a:gradFill>
              <a:ln>
                <a:noFill/>
              </a:ln>
              <a:effectLst>
                <a:innerShdw blurRad="203200" dist="177800" dir="13500000">
                  <a:prstClr val="black">
                    <a:alpha val="1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39CCF5-37A8-4B79-8ECB-C56FB36DA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997" y="1030326"/>
              <a:ext cx="0" cy="1185824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9C120A-F0F3-4266-B03A-B620B30E67EE}"/>
                </a:ext>
              </a:extLst>
            </p:cNvPr>
            <p:cNvCxnSpPr>
              <a:cxnSpLocks/>
            </p:cNvCxnSpPr>
            <p:nvPr/>
          </p:nvCxnSpPr>
          <p:spPr>
            <a:xfrm>
              <a:off x="7837997" y="2216150"/>
              <a:ext cx="505903" cy="574272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9B8723-B493-4230-B8C8-F0657576E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7997" y="1790132"/>
              <a:ext cx="139300" cy="0"/>
            </a:xfrm>
            <a:prstGeom prst="line">
              <a:avLst/>
            </a:prstGeom>
            <a:ln w="158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DF974BF-47DA-4D39-AA45-72DA1497937D}"/>
                </a:ext>
              </a:extLst>
            </p:cNvPr>
            <p:cNvSpPr/>
            <p:nvPr/>
          </p:nvSpPr>
          <p:spPr>
            <a:xfrm rot="16200000">
              <a:off x="7926814" y="1737428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 useBgFill="1">
        <p:nvSpPr>
          <p:cNvPr id="2" name="Rectangle: Rounded Corners 22">
            <a:extLst>
              <a:ext uri="{FF2B5EF4-FFF2-40B4-BE49-F238E27FC236}">
                <a16:creationId xmlns:a16="http://schemas.microsoft.com/office/drawing/2014/main" id="{8F041091-9F9F-4C63-9D5B-B4F47437EA14}"/>
              </a:ext>
            </a:extLst>
          </p:cNvPr>
          <p:cNvSpPr/>
          <p:nvPr/>
        </p:nvSpPr>
        <p:spPr>
          <a:xfrm>
            <a:off x="9076505" y="-806860"/>
            <a:ext cx="5931720" cy="5931720"/>
          </a:xfrm>
          <a:prstGeom prst="ellipse">
            <a:avLst/>
          </a:prstGeom>
          <a:ln>
            <a:noFill/>
          </a:ln>
          <a:effectLst>
            <a:outerShdw blurRad="254000" dist="228600" dir="13500000" sx="98000" sy="98000" algn="b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DBDA90-4EB7-4F29-8A12-F4D5DB626575}"/>
              </a:ext>
            </a:extLst>
          </p:cNvPr>
          <p:cNvGrpSpPr/>
          <p:nvPr/>
        </p:nvGrpSpPr>
        <p:grpSpPr>
          <a:xfrm>
            <a:off x="9733730" y="-149635"/>
            <a:ext cx="4617270" cy="4617270"/>
            <a:chOff x="1097730" y="1120365"/>
            <a:chExt cx="4617270" cy="4617270"/>
          </a:xfrm>
        </p:grpSpPr>
        <p:sp useBgFill="1">
          <p:nvSpPr>
            <p:cNvPr id="4" name="Rectangle: Rounded Corners 21">
              <a:extLst>
                <a:ext uri="{FF2B5EF4-FFF2-40B4-BE49-F238E27FC236}">
                  <a16:creationId xmlns:a16="http://schemas.microsoft.com/office/drawing/2014/main" id="{9C21E584-20C5-4B1D-93AB-63BEDFE014BD}"/>
                </a:ext>
              </a:extLst>
            </p:cNvPr>
            <p:cNvSpPr/>
            <p:nvPr/>
          </p:nvSpPr>
          <p:spPr>
            <a:xfrm>
              <a:off x="1097730" y="1120365"/>
              <a:ext cx="4617270" cy="4617270"/>
            </a:xfrm>
            <a:prstGeom prst="ellipse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5" name="Rectangle: Rounded Corners 22">
              <a:extLst>
                <a:ext uri="{FF2B5EF4-FFF2-40B4-BE49-F238E27FC236}">
                  <a16:creationId xmlns:a16="http://schemas.microsoft.com/office/drawing/2014/main" id="{569032F9-F392-4F6F-BADC-F16776D1FACE}"/>
                </a:ext>
              </a:extLst>
            </p:cNvPr>
            <p:cNvSpPr/>
            <p:nvPr/>
          </p:nvSpPr>
          <p:spPr>
            <a:xfrm>
              <a:off x="1097730" y="1120365"/>
              <a:ext cx="4617270" cy="4617270"/>
            </a:xfrm>
            <a:prstGeom prst="ellipse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2E6035-8058-48DD-8B04-966CE6A34AA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1222831" y="2390775"/>
            <a:ext cx="353168" cy="402028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204327-215D-48E3-93E4-5B51CCAAB757}"/>
              </a:ext>
            </a:extLst>
          </p:cNvPr>
          <p:cNvSpPr txBox="1"/>
          <p:nvPr/>
        </p:nvSpPr>
        <p:spPr>
          <a:xfrm>
            <a:off x="1343026" y="1374170"/>
            <a:ext cx="406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4800" b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dirty="0"/>
              <a:t>La </a:t>
            </a:r>
            <a:r>
              <a:rPr lang="it-IT" b="1" dirty="0"/>
              <a:t>Soluzione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9045D2-06A1-42AC-B137-FAD94B22B74E}"/>
              </a:ext>
            </a:extLst>
          </p:cNvPr>
          <p:cNvSpPr/>
          <p:nvPr/>
        </p:nvSpPr>
        <p:spPr>
          <a:xfrm>
            <a:off x="1450975" y="3339445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24DAA-8DA4-40EB-9AB3-356DA2DF4F5A}"/>
              </a:ext>
            </a:extLst>
          </p:cNvPr>
          <p:cNvSpPr/>
          <p:nvPr/>
        </p:nvSpPr>
        <p:spPr>
          <a:xfrm>
            <a:off x="1688237" y="3339445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C6B6CE-5A55-49B8-9E41-B86EA643D6DC}"/>
              </a:ext>
            </a:extLst>
          </p:cNvPr>
          <p:cNvSpPr/>
          <p:nvPr/>
        </p:nvSpPr>
        <p:spPr>
          <a:xfrm>
            <a:off x="1925498" y="3339445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6D6A92-4A90-477C-B846-767EA9341821}"/>
              </a:ext>
            </a:extLst>
          </p:cNvPr>
          <p:cNvCxnSpPr>
            <a:cxnSpLocks/>
          </p:cNvCxnSpPr>
          <p:nvPr/>
        </p:nvCxnSpPr>
        <p:spPr>
          <a:xfrm flipH="1">
            <a:off x="11444053" y="1880898"/>
            <a:ext cx="364696" cy="63208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A17367-9948-4DAB-866A-73A9157FD28B}"/>
              </a:ext>
            </a:extLst>
          </p:cNvPr>
          <p:cNvSpPr/>
          <p:nvPr/>
        </p:nvSpPr>
        <p:spPr>
          <a:xfrm>
            <a:off x="1356691" y="3824615"/>
            <a:ext cx="4739309" cy="11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it-IT" sz="1400" dirty="0">
                <a:solidFill>
                  <a:srgbClr val="2C4166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L’obiettivo è quello di monitorare e controllare la presenza di eventuali vittime dopo l’episodio di una valanga. Per fare ciò utilizziamo un insieme di agenti (con agenti si intendono robot terrestri e droni).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B4813A-873E-4C8F-B9F1-ADA4BF27EC89}"/>
              </a:ext>
            </a:extLst>
          </p:cNvPr>
          <p:cNvSpPr/>
          <p:nvPr/>
        </p:nvSpPr>
        <p:spPr>
          <a:xfrm>
            <a:off x="10658351" y="1658592"/>
            <a:ext cx="846854" cy="846854"/>
          </a:xfrm>
          <a:prstGeom prst="ellipse">
            <a:avLst/>
          </a:prstGeom>
          <a:gradFill>
            <a:gsLst>
              <a:gs pos="16000">
                <a:schemeClr val="accent5"/>
              </a:gs>
              <a:gs pos="84000">
                <a:schemeClr val="accent6"/>
              </a:gs>
            </a:gsLst>
            <a:lin ang="2700000" scaled="1"/>
          </a:gradFill>
          <a:ln>
            <a:noFill/>
          </a:ln>
          <a:effectLst>
            <a:innerShdw blurRad="203200" dist="1778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8BB07-5941-4385-8914-B1D600BF071B}"/>
              </a:ext>
            </a:extLst>
          </p:cNvPr>
          <p:cNvCxnSpPr>
            <a:cxnSpLocks/>
          </p:cNvCxnSpPr>
          <p:nvPr/>
        </p:nvCxnSpPr>
        <p:spPr>
          <a:xfrm flipH="1">
            <a:off x="11753850" y="1944106"/>
            <a:ext cx="81724" cy="953875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D9B13E-0602-425F-AC7D-973B2FC6DCAA}"/>
              </a:ext>
            </a:extLst>
          </p:cNvPr>
          <p:cNvSpPr/>
          <p:nvPr/>
        </p:nvSpPr>
        <p:spPr>
          <a:xfrm>
            <a:off x="11513442" y="2730246"/>
            <a:ext cx="427167" cy="427167"/>
          </a:xfrm>
          <a:prstGeom prst="ellipse">
            <a:avLst/>
          </a:prstGeom>
          <a:gradFill>
            <a:gsLst>
              <a:gs pos="16000">
                <a:schemeClr val="accent1"/>
              </a:gs>
              <a:gs pos="84000">
                <a:schemeClr val="accent2"/>
              </a:gs>
            </a:gsLst>
            <a:lin ang="27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it-IT" sz="8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C21B65-DF36-4598-AE98-C3792AF4135E}"/>
              </a:ext>
            </a:extLst>
          </p:cNvPr>
          <p:cNvSpPr/>
          <p:nvPr/>
        </p:nvSpPr>
        <p:spPr>
          <a:xfrm>
            <a:off x="11727025" y="1774106"/>
            <a:ext cx="213584" cy="213584"/>
          </a:xfrm>
          <a:prstGeom prst="ellipse">
            <a:avLst/>
          </a:prstGeom>
          <a:gradFill>
            <a:gsLst>
              <a:gs pos="16000">
                <a:schemeClr val="accent3"/>
              </a:gs>
              <a:gs pos="84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397A71-FD2F-4095-A5AF-D2EE35148C6D}"/>
              </a:ext>
            </a:extLst>
          </p:cNvPr>
          <p:cNvSpPr/>
          <p:nvPr/>
        </p:nvSpPr>
        <p:spPr>
          <a:xfrm>
            <a:off x="6407137" y="3824615"/>
            <a:ext cx="2791637" cy="1750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it-IT" sz="1400" dirty="0">
                <a:solidFill>
                  <a:srgbClr val="2C4166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 robot terrestri hanno una maggiore autonomia, ma possono riscontrare difficoltà nel muoversi, mentre i droni, pur avendo un’autonomia minore, sono molto più rapidi e agili.</a:t>
            </a:r>
          </a:p>
        </p:txBody>
      </p:sp>
    </p:spTree>
    <p:extLst>
      <p:ext uri="{BB962C8B-B14F-4D97-AF65-F5344CB8AC3E}">
        <p14:creationId xmlns:p14="http://schemas.microsoft.com/office/powerpoint/2010/main" val="34142821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2.59259E-6 L 0.03894 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59259E-6 L -0.01954 2.59259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2.59259E-6 L -0.03894 2.59259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4.44444E-6 L 0.01237 0.02848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4.81481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/>
      <p:bldP spid="6" grpId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71BFB2-5713-42A0-8475-374DAC43C8E2}"/>
              </a:ext>
            </a:extLst>
          </p:cNvPr>
          <p:cNvGrpSpPr/>
          <p:nvPr/>
        </p:nvGrpSpPr>
        <p:grpSpPr>
          <a:xfrm>
            <a:off x="3147477" y="5626100"/>
            <a:ext cx="676907" cy="1241454"/>
            <a:chOff x="3766822" y="5626100"/>
            <a:chExt cx="676907" cy="1241454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819526" y="6102355"/>
              <a:ext cx="0" cy="16827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105275" y="5626100"/>
              <a:ext cx="0" cy="124145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105275" y="6543675"/>
              <a:ext cx="285750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4338321" y="6490971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3766822" y="6060442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819526" y="6267455"/>
              <a:ext cx="285750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D6C863-AB40-4E61-AE49-7ABC900C41E7}"/>
              </a:ext>
            </a:extLst>
          </p:cNvPr>
          <p:cNvGrpSpPr/>
          <p:nvPr/>
        </p:nvGrpSpPr>
        <p:grpSpPr>
          <a:xfrm>
            <a:off x="0" y="1857704"/>
            <a:ext cx="3485930" cy="3768395"/>
            <a:chOff x="563415" y="1766571"/>
            <a:chExt cx="3485930" cy="376839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155223" y="2032000"/>
              <a:ext cx="0" cy="19171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>
              <a:off x="1503679" y="2223714"/>
              <a:ext cx="0" cy="59927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>
              <a:off x="4049345" y="2223714"/>
              <a:ext cx="0" cy="3311252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563415" y="2222954"/>
              <a:ext cx="3484721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1450975" y="2717576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713104" y="2032000"/>
              <a:ext cx="0" cy="19171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713104" y="1819275"/>
              <a:ext cx="296546" cy="21272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007270" y="1821017"/>
              <a:ext cx="152399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1106965" y="1766571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1106965" y="1959750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0FB50-71D2-4CD5-84B2-9E3FD3B59298}"/>
              </a:ext>
            </a:extLst>
          </p:cNvPr>
          <p:cNvSpPr txBox="1"/>
          <p:nvPr/>
        </p:nvSpPr>
        <p:spPr>
          <a:xfrm>
            <a:off x="193546" y="530636"/>
            <a:ext cx="371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dirty="0"/>
              <a:t>Panoramica</a:t>
            </a:r>
            <a:endParaRPr lang="it-IT" b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E66D60-8331-4C5C-81D4-6E9B1F85798A}"/>
              </a:ext>
            </a:extLst>
          </p:cNvPr>
          <p:cNvSpPr/>
          <p:nvPr/>
        </p:nvSpPr>
        <p:spPr>
          <a:xfrm>
            <a:off x="654213" y="1424598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6AEDC-20E7-4EA8-811C-1029684EA7AD}"/>
              </a:ext>
            </a:extLst>
          </p:cNvPr>
          <p:cNvSpPr/>
          <p:nvPr/>
        </p:nvSpPr>
        <p:spPr>
          <a:xfrm>
            <a:off x="891475" y="1424598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800C6-0797-42FE-848D-7EEFD2A77599}"/>
              </a:ext>
            </a:extLst>
          </p:cNvPr>
          <p:cNvSpPr/>
          <p:nvPr/>
        </p:nvSpPr>
        <p:spPr>
          <a:xfrm>
            <a:off x="1128736" y="1424598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4913C-C7CF-4B48-BD10-88FBD2C84883}"/>
              </a:ext>
            </a:extLst>
          </p:cNvPr>
          <p:cNvGrpSpPr/>
          <p:nvPr/>
        </p:nvGrpSpPr>
        <p:grpSpPr>
          <a:xfrm>
            <a:off x="4286715" y="348097"/>
            <a:ext cx="3202081" cy="970932"/>
            <a:chOff x="4851561" y="1180525"/>
            <a:chExt cx="3155790" cy="4496949"/>
          </a:xfrm>
          <a:solidFill>
            <a:schemeClr val="accent2"/>
          </a:solidFill>
        </p:grpSpPr>
        <p:sp useBgFill="1">
          <p:nvSpPr>
            <p:cNvPr id="7" name="Rectangle: Rounded Corners 21">
              <a:extLst>
                <a:ext uri="{FF2B5EF4-FFF2-40B4-BE49-F238E27FC236}">
                  <a16:creationId xmlns:a16="http://schemas.microsoft.com/office/drawing/2014/main" id="{E23FC422-9F02-473E-A2AA-285604020761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8" name="Rectangle: Rounded Corners 22">
              <a:extLst>
                <a:ext uri="{FF2B5EF4-FFF2-40B4-BE49-F238E27FC236}">
                  <a16:creationId xmlns:a16="http://schemas.microsoft.com/office/drawing/2014/main" id="{FED839FD-7BF0-46E8-9FEE-7D49913C13DE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33BBE9F-502A-47C0-9133-8A397F62A261}"/>
              </a:ext>
            </a:extLst>
          </p:cNvPr>
          <p:cNvGrpSpPr/>
          <p:nvPr/>
        </p:nvGrpSpPr>
        <p:grpSpPr>
          <a:xfrm>
            <a:off x="4758432" y="4434129"/>
            <a:ext cx="6644090" cy="977575"/>
            <a:chOff x="4851561" y="1180525"/>
            <a:chExt cx="3155790" cy="4496949"/>
          </a:xfrm>
          <a:solidFill>
            <a:schemeClr val="accent4"/>
          </a:solidFill>
        </p:grpSpPr>
        <p:sp useBgFill="1">
          <p:nvSpPr>
            <p:cNvPr id="30" name="Rectangle: Rounded Corners 21">
              <a:extLst>
                <a:ext uri="{FF2B5EF4-FFF2-40B4-BE49-F238E27FC236}">
                  <a16:creationId xmlns:a16="http://schemas.microsoft.com/office/drawing/2014/main" id="{E2E8BFD3-7114-4FD3-945C-70BC44D95C1C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31" name="Rectangle: Rounded Corners 22">
              <a:extLst>
                <a:ext uri="{FF2B5EF4-FFF2-40B4-BE49-F238E27FC236}">
                  <a16:creationId xmlns:a16="http://schemas.microsoft.com/office/drawing/2014/main" id="{0A5AFB36-3B93-4822-9A66-BB1A5A558BED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961BB0-3450-43E8-BBB8-C744A409D940}"/>
              </a:ext>
            </a:extLst>
          </p:cNvPr>
          <p:cNvGrpSpPr/>
          <p:nvPr/>
        </p:nvGrpSpPr>
        <p:grpSpPr>
          <a:xfrm>
            <a:off x="8557290" y="367769"/>
            <a:ext cx="3202081" cy="970933"/>
            <a:chOff x="4851561" y="1180525"/>
            <a:chExt cx="3155790" cy="4496949"/>
          </a:xfrm>
          <a:solidFill>
            <a:schemeClr val="accent1"/>
          </a:solidFill>
        </p:grpSpPr>
        <p:sp useBgFill="1">
          <p:nvSpPr>
            <p:cNvPr id="36" name="Rectangle: Rounded Corners 21">
              <a:extLst>
                <a:ext uri="{FF2B5EF4-FFF2-40B4-BE49-F238E27FC236}">
                  <a16:creationId xmlns:a16="http://schemas.microsoft.com/office/drawing/2014/main" id="{2BF10D6B-B410-4ED3-B0B2-0DAFE3F3DC98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37" name="Rectangle: Rounded Corners 22">
              <a:extLst>
                <a:ext uri="{FF2B5EF4-FFF2-40B4-BE49-F238E27FC236}">
                  <a16:creationId xmlns:a16="http://schemas.microsoft.com/office/drawing/2014/main" id="{34EA849B-367F-4FA2-B497-55012EBF0356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F53670-E040-4272-B648-02FEF6DFCF95}"/>
              </a:ext>
            </a:extLst>
          </p:cNvPr>
          <p:cNvGrpSpPr/>
          <p:nvPr/>
        </p:nvGrpSpPr>
        <p:grpSpPr>
          <a:xfrm>
            <a:off x="4286715" y="1752988"/>
            <a:ext cx="3202081" cy="971679"/>
            <a:chOff x="4851561" y="1180525"/>
            <a:chExt cx="3155790" cy="4496949"/>
          </a:xfrm>
          <a:solidFill>
            <a:schemeClr val="accent3"/>
          </a:solidFill>
        </p:grpSpPr>
        <p:sp useBgFill="1">
          <p:nvSpPr>
            <p:cNvPr id="39" name="Rectangle: Rounded Corners 21">
              <a:extLst>
                <a:ext uri="{FF2B5EF4-FFF2-40B4-BE49-F238E27FC236}">
                  <a16:creationId xmlns:a16="http://schemas.microsoft.com/office/drawing/2014/main" id="{6BBCA6E3-53F2-4F16-97CC-44766C7E8F14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40" name="Rectangle: Rounded Corners 22">
              <a:extLst>
                <a:ext uri="{FF2B5EF4-FFF2-40B4-BE49-F238E27FC236}">
                  <a16:creationId xmlns:a16="http://schemas.microsoft.com/office/drawing/2014/main" id="{1EBB1CA1-5573-456C-8580-1E58C82BB34D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B51EBAE-F4B5-4926-B0CA-BC9552974F11}"/>
              </a:ext>
            </a:extLst>
          </p:cNvPr>
          <p:cNvSpPr/>
          <p:nvPr/>
        </p:nvSpPr>
        <p:spPr>
          <a:xfrm>
            <a:off x="4526403" y="505306"/>
            <a:ext cx="2802256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dirty="0">
                <a:solidFill>
                  <a:schemeClr val="bg1"/>
                </a:solidFill>
              </a:rPr>
              <a:t>Gestione droni centralizzata</a:t>
            </a:r>
          </a:p>
          <a:p>
            <a:pPr algn="ctr">
              <a:lnSpc>
                <a:spcPct val="150000"/>
              </a:lnSpc>
            </a:pPr>
            <a:r>
              <a:rPr lang="it-IT" sz="1100" b="1" dirty="0">
                <a:solidFill>
                  <a:schemeClr val="bg1"/>
                </a:solidFill>
              </a:rPr>
              <a:t>(PDDL)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A959C5-007A-40F6-BC11-E2DA73363979}"/>
              </a:ext>
            </a:extLst>
          </p:cNvPr>
          <p:cNvSpPr/>
          <p:nvPr/>
        </p:nvSpPr>
        <p:spPr>
          <a:xfrm>
            <a:off x="8726750" y="534004"/>
            <a:ext cx="2859780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dirty="0">
                <a:solidFill>
                  <a:schemeClr val="bg1"/>
                </a:solidFill>
              </a:rPr>
              <a:t>Gestione droni distribuita</a:t>
            </a:r>
          </a:p>
          <a:p>
            <a:pPr algn="ctr">
              <a:lnSpc>
                <a:spcPct val="150000"/>
              </a:lnSpc>
            </a:pPr>
            <a:r>
              <a:rPr lang="it-IT" sz="1100" b="1" dirty="0">
                <a:solidFill>
                  <a:schemeClr val="bg1"/>
                </a:solidFill>
              </a:rPr>
              <a:t>(VORONOI)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9FB694-2638-437A-BB70-1CC9653E9417}"/>
              </a:ext>
            </a:extLst>
          </p:cNvPr>
          <p:cNvSpPr/>
          <p:nvPr/>
        </p:nvSpPr>
        <p:spPr>
          <a:xfrm>
            <a:off x="5174298" y="4593374"/>
            <a:ext cx="5764610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b="1" dirty="0">
                <a:solidFill>
                  <a:schemeClr val="bg1"/>
                </a:solidFill>
              </a:rPr>
              <a:t>UI</a:t>
            </a:r>
          </a:p>
          <a:p>
            <a:pPr algn="ctr">
              <a:lnSpc>
                <a:spcPct val="150000"/>
              </a:lnSpc>
            </a:pPr>
            <a:r>
              <a:rPr lang="it-IT" sz="1100" dirty="0">
                <a:solidFill>
                  <a:schemeClr val="bg1"/>
                </a:solidFill>
              </a:rPr>
              <a:t>Selezione target &amp; ricevitore comandi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79B21A-CF2D-4329-8776-F40B45315384}"/>
              </a:ext>
            </a:extLst>
          </p:cNvPr>
          <p:cNvSpPr/>
          <p:nvPr/>
        </p:nvSpPr>
        <p:spPr>
          <a:xfrm>
            <a:off x="4537734" y="1947159"/>
            <a:ext cx="2778221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dirty="0">
                <a:solidFill>
                  <a:schemeClr val="bg1"/>
                </a:solidFill>
              </a:rPr>
              <a:t>Costruzione mappa &amp; Pianificazione percorso</a:t>
            </a:r>
            <a:endParaRPr lang="it-IT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it-IT" sz="1100" b="1" dirty="0">
                <a:solidFill>
                  <a:schemeClr val="bg1"/>
                </a:solidFill>
              </a:rPr>
              <a:t>(PDDL)</a:t>
            </a:r>
          </a:p>
        </p:txBody>
      </p:sp>
      <p:grpSp>
        <p:nvGrpSpPr>
          <p:cNvPr id="52" name="Group 37">
            <a:extLst>
              <a:ext uri="{FF2B5EF4-FFF2-40B4-BE49-F238E27FC236}">
                <a16:creationId xmlns:a16="http://schemas.microsoft.com/office/drawing/2014/main" id="{5B038257-4E8B-C6E7-4B5F-F6A6B3416192}"/>
              </a:ext>
            </a:extLst>
          </p:cNvPr>
          <p:cNvGrpSpPr/>
          <p:nvPr/>
        </p:nvGrpSpPr>
        <p:grpSpPr>
          <a:xfrm>
            <a:off x="4301384" y="3158626"/>
            <a:ext cx="3202081" cy="971679"/>
            <a:chOff x="4851561" y="1180525"/>
            <a:chExt cx="3155790" cy="4496949"/>
          </a:xfrm>
          <a:solidFill>
            <a:schemeClr val="accent3"/>
          </a:solidFill>
        </p:grpSpPr>
        <p:sp useBgFill="1">
          <p:nvSpPr>
            <p:cNvPr id="55" name="Rectangle: Rounded Corners 21">
              <a:extLst>
                <a:ext uri="{FF2B5EF4-FFF2-40B4-BE49-F238E27FC236}">
                  <a16:creationId xmlns:a16="http://schemas.microsoft.com/office/drawing/2014/main" id="{3339E136-33C9-7B71-DECF-1AC074C5C37B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79" name="Rectangle: Rounded Corners 22">
              <a:extLst>
                <a:ext uri="{FF2B5EF4-FFF2-40B4-BE49-F238E27FC236}">
                  <a16:creationId xmlns:a16="http://schemas.microsoft.com/office/drawing/2014/main" id="{8F8528B3-E6BE-EA87-7DAE-BC2B15260160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85" name="Rectangle 67">
            <a:extLst>
              <a:ext uri="{FF2B5EF4-FFF2-40B4-BE49-F238E27FC236}">
                <a16:creationId xmlns:a16="http://schemas.microsoft.com/office/drawing/2014/main" id="{0154028F-384A-1DD4-EE5F-6CA36E47CEEF}"/>
              </a:ext>
            </a:extLst>
          </p:cNvPr>
          <p:cNvSpPr/>
          <p:nvPr/>
        </p:nvSpPr>
        <p:spPr>
          <a:xfrm>
            <a:off x="4552403" y="3344171"/>
            <a:ext cx="2778221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dirty="0">
                <a:solidFill>
                  <a:schemeClr val="bg1"/>
                </a:solidFill>
              </a:rPr>
              <a:t>Servizio ROS2</a:t>
            </a:r>
          </a:p>
          <a:p>
            <a:pPr algn="ctr">
              <a:lnSpc>
                <a:spcPct val="150000"/>
              </a:lnSpc>
            </a:pPr>
            <a:r>
              <a:rPr lang="it-IT" sz="1100" b="1" dirty="0">
                <a:solidFill>
                  <a:schemeClr val="bg1"/>
                </a:solidFill>
              </a:rPr>
              <a:t>TRADUZIONE </a:t>
            </a:r>
            <a:r>
              <a:rPr lang="it-IT" sz="1100" dirty="0">
                <a:solidFill>
                  <a:schemeClr val="bg1"/>
                </a:solidFill>
              </a:rPr>
              <a:t>&amp;</a:t>
            </a:r>
            <a:r>
              <a:rPr lang="it-IT" sz="1100" b="1" dirty="0">
                <a:solidFill>
                  <a:schemeClr val="bg1"/>
                </a:solidFill>
              </a:rPr>
              <a:t> GUI </a:t>
            </a:r>
            <a:r>
              <a:rPr lang="it-IT" sz="1100" dirty="0">
                <a:solidFill>
                  <a:schemeClr val="bg1"/>
                </a:solidFill>
              </a:rPr>
              <a:t>MAPPA</a:t>
            </a:r>
          </a:p>
        </p:txBody>
      </p:sp>
      <p:grpSp>
        <p:nvGrpSpPr>
          <p:cNvPr id="86" name="Group 37">
            <a:extLst>
              <a:ext uri="{FF2B5EF4-FFF2-40B4-BE49-F238E27FC236}">
                <a16:creationId xmlns:a16="http://schemas.microsoft.com/office/drawing/2014/main" id="{AC0EC2F5-9312-FFA6-A5AE-F6D129060E30}"/>
              </a:ext>
            </a:extLst>
          </p:cNvPr>
          <p:cNvGrpSpPr/>
          <p:nvPr/>
        </p:nvGrpSpPr>
        <p:grpSpPr>
          <a:xfrm>
            <a:off x="8557290" y="2411325"/>
            <a:ext cx="3202081" cy="971679"/>
            <a:chOff x="4851561" y="1180525"/>
            <a:chExt cx="3155790" cy="4496949"/>
          </a:xfrm>
          <a:solidFill>
            <a:schemeClr val="accent3"/>
          </a:solidFill>
        </p:grpSpPr>
        <p:sp useBgFill="1">
          <p:nvSpPr>
            <p:cNvPr id="87" name="Rectangle: Rounded Corners 21">
              <a:extLst>
                <a:ext uri="{FF2B5EF4-FFF2-40B4-BE49-F238E27FC236}">
                  <a16:creationId xmlns:a16="http://schemas.microsoft.com/office/drawing/2014/main" id="{9F2FB931-34B8-D202-7567-DD4CFD5CBE89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88" name="Rectangle: Rounded Corners 22">
              <a:extLst>
                <a:ext uri="{FF2B5EF4-FFF2-40B4-BE49-F238E27FC236}">
                  <a16:creationId xmlns:a16="http://schemas.microsoft.com/office/drawing/2014/main" id="{809E4080-0167-43B0-DEDC-66F74ADD3658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89" name="Rectangle 67">
            <a:extLst>
              <a:ext uri="{FF2B5EF4-FFF2-40B4-BE49-F238E27FC236}">
                <a16:creationId xmlns:a16="http://schemas.microsoft.com/office/drawing/2014/main" id="{BBA07B67-80A2-AED1-BEDC-81BCCEF13B94}"/>
              </a:ext>
            </a:extLst>
          </p:cNvPr>
          <p:cNvSpPr/>
          <p:nvPr/>
        </p:nvSpPr>
        <p:spPr>
          <a:xfrm>
            <a:off x="8808309" y="2605496"/>
            <a:ext cx="2778221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dirty="0">
                <a:solidFill>
                  <a:schemeClr val="bg1"/>
                </a:solidFill>
              </a:rPr>
              <a:t>Continua ridefinizione </a:t>
            </a:r>
            <a:r>
              <a:rPr lang="it-IT" sz="1100" b="1" dirty="0">
                <a:solidFill>
                  <a:schemeClr val="bg1"/>
                </a:solidFill>
              </a:rPr>
              <a:t>altitudine </a:t>
            </a:r>
            <a:r>
              <a:rPr lang="it-IT" sz="1100" dirty="0">
                <a:solidFill>
                  <a:schemeClr val="bg1"/>
                </a:solidFill>
              </a:rPr>
              <a:t>mappa</a:t>
            </a:r>
          </a:p>
          <a:p>
            <a:pPr algn="ctr">
              <a:lnSpc>
                <a:spcPct val="150000"/>
              </a:lnSpc>
            </a:pPr>
            <a:r>
              <a:rPr lang="it-IT" sz="1100" dirty="0">
                <a:solidFill>
                  <a:schemeClr val="bg1"/>
                </a:solidFill>
              </a:rPr>
              <a:t>&amp;</a:t>
            </a:r>
            <a:r>
              <a:rPr lang="it-IT" sz="1100" b="1" dirty="0">
                <a:solidFill>
                  <a:schemeClr val="bg1"/>
                </a:solidFill>
              </a:rPr>
              <a:t> GUI</a:t>
            </a:r>
            <a:r>
              <a:rPr lang="it-IT" sz="1100" dirty="0">
                <a:solidFill>
                  <a:schemeClr val="bg1"/>
                </a:solidFill>
              </a:rPr>
              <a:t> mappa</a:t>
            </a:r>
          </a:p>
        </p:txBody>
      </p:sp>
      <p:grpSp>
        <p:nvGrpSpPr>
          <p:cNvPr id="90" name="Group 28">
            <a:extLst>
              <a:ext uri="{FF2B5EF4-FFF2-40B4-BE49-F238E27FC236}">
                <a16:creationId xmlns:a16="http://schemas.microsoft.com/office/drawing/2014/main" id="{DDCD60BE-6C2D-CFB6-2D58-DCCBBE7BEE1F}"/>
              </a:ext>
            </a:extLst>
          </p:cNvPr>
          <p:cNvGrpSpPr/>
          <p:nvPr/>
        </p:nvGrpSpPr>
        <p:grpSpPr>
          <a:xfrm>
            <a:off x="6665867" y="5672132"/>
            <a:ext cx="3202081" cy="977575"/>
            <a:chOff x="4851561" y="1180525"/>
            <a:chExt cx="3155790" cy="4496949"/>
          </a:xfrm>
          <a:solidFill>
            <a:schemeClr val="accent4"/>
          </a:solidFill>
        </p:grpSpPr>
        <p:sp useBgFill="1">
          <p:nvSpPr>
            <p:cNvPr id="91" name="Rectangle: Rounded Corners 21">
              <a:extLst>
                <a:ext uri="{FF2B5EF4-FFF2-40B4-BE49-F238E27FC236}">
                  <a16:creationId xmlns:a16="http://schemas.microsoft.com/office/drawing/2014/main" id="{39E42D3B-10F0-74AA-E071-479E221191A9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92" name="Rectangle: Rounded Corners 22">
              <a:extLst>
                <a:ext uri="{FF2B5EF4-FFF2-40B4-BE49-F238E27FC236}">
                  <a16:creationId xmlns:a16="http://schemas.microsoft.com/office/drawing/2014/main" id="{42710315-3FC5-85C9-DA9B-F95AC661B6C9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93" name="Rectangle 63">
            <a:extLst>
              <a:ext uri="{FF2B5EF4-FFF2-40B4-BE49-F238E27FC236}">
                <a16:creationId xmlns:a16="http://schemas.microsoft.com/office/drawing/2014/main" id="{A2AC0F55-80C9-2F96-EBE9-C7951E101FB0}"/>
              </a:ext>
            </a:extLst>
          </p:cNvPr>
          <p:cNvSpPr/>
          <p:nvPr/>
        </p:nvSpPr>
        <p:spPr>
          <a:xfrm>
            <a:off x="6853923" y="5831377"/>
            <a:ext cx="2778221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100" dirty="0">
                <a:solidFill>
                  <a:schemeClr val="bg1"/>
                </a:solidFill>
              </a:rPr>
              <a:t>Gestione droni</a:t>
            </a:r>
          </a:p>
          <a:p>
            <a:pPr algn="ctr">
              <a:lnSpc>
                <a:spcPct val="150000"/>
              </a:lnSpc>
            </a:pPr>
            <a:r>
              <a:rPr lang="it-IT" sz="1100" b="1" dirty="0">
                <a:solidFill>
                  <a:schemeClr val="bg1"/>
                </a:solidFill>
              </a:rPr>
              <a:t>(PX4, RTPS)</a:t>
            </a:r>
          </a:p>
        </p:txBody>
      </p:sp>
      <p:cxnSp>
        <p:nvCxnSpPr>
          <p:cNvPr id="94" name="Straight Connector 9">
            <a:extLst>
              <a:ext uri="{FF2B5EF4-FFF2-40B4-BE49-F238E27FC236}">
                <a16:creationId xmlns:a16="http://schemas.microsoft.com/office/drawing/2014/main" id="{71C99DFF-9DD4-967E-0D64-85B3FC7DE0A5}"/>
              </a:ext>
            </a:extLst>
          </p:cNvPr>
          <p:cNvCxnSpPr>
            <a:cxnSpLocks/>
          </p:cNvCxnSpPr>
          <p:nvPr/>
        </p:nvCxnSpPr>
        <p:spPr>
          <a:xfrm>
            <a:off x="5887756" y="2730507"/>
            <a:ext cx="0" cy="4339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Rectangle 67">
            <a:extLst>
              <a:ext uri="{FF2B5EF4-FFF2-40B4-BE49-F238E27FC236}">
                <a16:creationId xmlns:a16="http://schemas.microsoft.com/office/drawing/2014/main" id="{ED572E48-EBE1-909B-C3DC-7FFCB0801190}"/>
              </a:ext>
            </a:extLst>
          </p:cNvPr>
          <p:cNvSpPr/>
          <p:nvPr/>
        </p:nvSpPr>
        <p:spPr>
          <a:xfrm>
            <a:off x="5902424" y="2781527"/>
            <a:ext cx="1254987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Planning</a:t>
            </a:r>
          </a:p>
        </p:txBody>
      </p:sp>
      <p:cxnSp>
        <p:nvCxnSpPr>
          <p:cNvPr id="103" name="Straight Connector 9">
            <a:extLst>
              <a:ext uri="{FF2B5EF4-FFF2-40B4-BE49-F238E27FC236}">
                <a16:creationId xmlns:a16="http://schemas.microsoft.com/office/drawing/2014/main" id="{23120BD4-896B-8048-CEB1-158DB0C8D2E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902425" y="4130305"/>
            <a:ext cx="0" cy="3038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Rectangle 67">
            <a:extLst>
              <a:ext uri="{FF2B5EF4-FFF2-40B4-BE49-F238E27FC236}">
                <a16:creationId xmlns:a16="http://schemas.microsoft.com/office/drawing/2014/main" id="{CB66A1E7-F519-9956-D539-EE03E8E92690}"/>
              </a:ext>
            </a:extLst>
          </p:cNvPr>
          <p:cNvSpPr/>
          <p:nvPr/>
        </p:nvSpPr>
        <p:spPr>
          <a:xfrm>
            <a:off x="5924972" y="4108474"/>
            <a:ext cx="1254987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Actions</a:t>
            </a:r>
          </a:p>
        </p:txBody>
      </p:sp>
      <p:cxnSp>
        <p:nvCxnSpPr>
          <p:cNvPr id="105" name="Straight Connector 9">
            <a:extLst>
              <a:ext uri="{FF2B5EF4-FFF2-40B4-BE49-F238E27FC236}">
                <a16:creationId xmlns:a16="http://schemas.microsoft.com/office/drawing/2014/main" id="{AF5C850A-F840-836D-2C3F-2409FCF5F26A}"/>
              </a:ext>
            </a:extLst>
          </p:cNvPr>
          <p:cNvCxnSpPr>
            <a:cxnSpLocks/>
          </p:cNvCxnSpPr>
          <p:nvPr/>
        </p:nvCxnSpPr>
        <p:spPr>
          <a:xfrm>
            <a:off x="10331543" y="3390425"/>
            <a:ext cx="0" cy="10437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Rectangle 67">
            <a:extLst>
              <a:ext uri="{FF2B5EF4-FFF2-40B4-BE49-F238E27FC236}">
                <a16:creationId xmlns:a16="http://schemas.microsoft.com/office/drawing/2014/main" id="{0C0090CD-065E-B60C-C01E-6BB7A163B08D}"/>
              </a:ext>
            </a:extLst>
          </p:cNvPr>
          <p:cNvSpPr/>
          <p:nvPr/>
        </p:nvSpPr>
        <p:spPr>
          <a:xfrm>
            <a:off x="10331543" y="3744153"/>
            <a:ext cx="1254987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Actions</a:t>
            </a:r>
          </a:p>
        </p:txBody>
      </p:sp>
      <p:cxnSp>
        <p:nvCxnSpPr>
          <p:cNvPr id="110" name="Straight Connector 9">
            <a:extLst>
              <a:ext uri="{FF2B5EF4-FFF2-40B4-BE49-F238E27FC236}">
                <a16:creationId xmlns:a16="http://schemas.microsoft.com/office/drawing/2014/main" id="{DF25DC16-A36A-B9C2-4CCE-7B82DC8F3935}"/>
              </a:ext>
            </a:extLst>
          </p:cNvPr>
          <p:cNvCxnSpPr>
            <a:cxnSpLocks/>
          </p:cNvCxnSpPr>
          <p:nvPr/>
        </p:nvCxnSpPr>
        <p:spPr>
          <a:xfrm flipV="1">
            <a:off x="9995672" y="3390425"/>
            <a:ext cx="0" cy="10437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 67">
            <a:extLst>
              <a:ext uri="{FF2B5EF4-FFF2-40B4-BE49-F238E27FC236}">
                <a16:creationId xmlns:a16="http://schemas.microsoft.com/office/drawing/2014/main" id="{50A4B95F-CCB4-2EA4-5928-43A680C0DD16}"/>
              </a:ext>
            </a:extLst>
          </p:cNvPr>
          <p:cNvSpPr/>
          <p:nvPr/>
        </p:nvSpPr>
        <p:spPr>
          <a:xfrm>
            <a:off x="9345632" y="3747210"/>
            <a:ext cx="1254987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Sensing</a:t>
            </a:r>
          </a:p>
        </p:txBody>
      </p:sp>
      <p:cxnSp>
        <p:nvCxnSpPr>
          <p:cNvPr id="117" name="Straight Connector 9">
            <a:extLst>
              <a:ext uri="{FF2B5EF4-FFF2-40B4-BE49-F238E27FC236}">
                <a16:creationId xmlns:a16="http://schemas.microsoft.com/office/drawing/2014/main" id="{8D653E4B-B21A-19A1-EB26-F26B43457F70}"/>
              </a:ext>
            </a:extLst>
          </p:cNvPr>
          <p:cNvCxnSpPr>
            <a:cxnSpLocks/>
            <a:stCxn id="37" idx="2"/>
            <a:endCxn id="88" idx="0"/>
          </p:cNvCxnSpPr>
          <p:nvPr/>
        </p:nvCxnSpPr>
        <p:spPr>
          <a:xfrm>
            <a:off x="10158331" y="1338702"/>
            <a:ext cx="0" cy="10726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9">
            <a:extLst>
              <a:ext uri="{FF2B5EF4-FFF2-40B4-BE49-F238E27FC236}">
                <a16:creationId xmlns:a16="http://schemas.microsoft.com/office/drawing/2014/main" id="{7ABA0A35-1EC2-315C-51C1-C7BE45CE3A31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>
            <a:off x="5887756" y="1319029"/>
            <a:ext cx="0" cy="4339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9">
            <a:extLst>
              <a:ext uri="{FF2B5EF4-FFF2-40B4-BE49-F238E27FC236}">
                <a16:creationId xmlns:a16="http://schemas.microsoft.com/office/drawing/2014/main" id="{7B43167E-8BEC-8091-CCEC-F1D725D37951}"/>
              </a:ext>
            </a:extLst>
          </p:cNvPr>
          <p:cNvCxnSpPr>
            <a:cxnSpLocks/>
          </p:cNvCxnSpPr>
          <p:nvPr/>
        </p:nvCxnSpPr>
        <p:spPr>
          <a:xfrm>
            <a:off x="7647430" y="5411704"/>
            <a:ext cx="0" cy="2604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Rectangle 67">
            <a:extLst>
              <a:ext uri="{FF2B5EF4-FFF2-40B4-BE49-F238E27FC236}">
                <a16:creationId xmlns:a16="http://schemas.microsoft.com/office/drawing/2014/main" id="{493BD07C-C1C3-BD5B-0104-C41545300A5A}"/>
              </a:ext>
            </a:extLst>
          </p:cNvPr>
          <p:cNvSpPr/>
          <p:nvPr/>
        </p:nvSpPr>
        <p:spPr>
          <a:xfrm>
            <a:off x="7302304" y="5316982"/>
            <a:ext cx="27034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…</a:t>
            </a:r>
          </a:p>
        </p:txBody>
      </p:sp>
      <p:sp>
        <p:nvSpPr>
          <p:cNvPr id="130" name="Rectangle 67">
            <a:extLst>
              <a:ext uri="{FF2B5EF4-FFF2-40B4-BE49-F238E27FC236}">
                <a16:creationId xmlns:a16="http://schemas.microsoft.com/office/drawing/2014/main" id="{A3374B62-525C-D1EA-BC78-6F33E4BA3D40}"/>
              </a:ext>
            </a:extLst>
          </p:cNvPr>
          <p:cNvSpPr/>
          <p:nvPr/>
        </p:nvSpPr>
        <p:spPr>
          <a:xfrm>
            <a:off x="7647430" y="5344452"/>
            <a:ext cx="27034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3</a:t>
            </a:r>
          </a:p>
        </p:txBody>
      </p:sp>
      <p:cxnSp>
        <p:nvCxnSpPr>
          <p:cNvPr id="133" name="Straight Connector 9">
            <a:extLst>
              <a:ext uri="{FF2B5EF4-FFF2-40B4-BE49-F238E27FC236}">
                <a16:creationId xmlns:a16="http://schemas.microsoft.com/office/drawing/2014/main" id="{970C0E3A-2D01-3122-98F7-E25455DD6AD8}"/>
              </a:ext>
            </a:extLst>
          </p:cNvPr>
          <p:cNvCxnSpPr>
            <a:cxnSpLocks/>
          </p:cNvCxnSpPr>
          <p:nvPr/>
        </p:nvCxnSpPr>
        <p:spPr>
          <a:xfrm>
            <a:off x="7917778" y="5411704"/>
            <a:ext cx="0" cy="2604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Rectangle 67">
            <a:extLst>
              <a:ext uri="{FF2B5EF4-FFF2-40B4-BE49-F238E27FC236}">
                <a16:creationId xmlns:a16="http://schemas.microsoft.com/office/drawing/2014/main" id="{A22FD6CF-A93A-FF52-5241-20CB5DFF9F83}"/>
              </a:ext>
            </a:extLst>
          </p:cNvPr>
          <p:cNvSpPr/>
          <p:nvPr/>
        </p:nvSpPr>
        <p:spPr>
          <a:xfrm>
            <a:off x="7917778" y="5344452"/>
            <a:ext cx="27034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2</a:t>
            </a:r>
          </a:p>
        </p:txBody>
      </p:sp>
      <p:cxnSp>
        <p:nvCxnSpPr>
          <p:cNvPr id="135" name="Straight Connector 9">
            <a:extLst>
              <a:ext uri="{FF2B5EF4-FFF2-40B4-BE49-F238E27FC236}">
                <a16:creationId xmlns:a16="http://schemas.microsoft.com/office/drawing/2014/main" id="{22AB43CD-5DBD-FBDE-394B-FBC8196A134B}"/>
              </a:ext>
            </a:extLst>
          </p:cNvPr>
          <p:cNvCxnSpPr>
            <a:cxnSpLocks/>
          </p:cNvCxnSpPr>
          <p:nvPr/>
        </p:nvCxnSpPr>
        <p:spPr>
          <a:xfrm>
            <a:off x="8188125" y="5411704"/>
            <a:ext cx="0" cy="2604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Rectangle 67">
            <a:extLst>
              <a:ext uri="{FF2B5EF4-FFF2-40B4-BE49-F238E27FC236}">
                <a16:creationId xmlns:a16="http://schemas.microsoft.com/office/drawing/2014/main" id="{872A6F5B-25F7-4D39-B967-22A50A6E5107}"/>
              </a:ext>
            </a:extLst>
          </p:cNvPr>
          <p:cNvSpPr/>
          <p:nvPr/>
        </p:nvSpPr>
        <p:spPr>
          <a:xfrm>
            <a:off x="8188125" y="5344452"/>
            <a:ext cx="27034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1</a:t>
            </a:r>
          </a:p>
        </p:txBody>
      </p:sp>
      <p:sp>
        <p:nvSpPr>
          <p:cNvPr id="137" name="Rectangle 67">
            <a:extLst>
              <a:ext uri="{FF2B5EF4-FFF2-40B4-BE49-F238E27FC236}">
                <a16:creationId xmlns:a16="http://schemas.microsoft.com/office/drawing/2014/main" id="{94964D5F-F752-4539-9E9E-92687AFC9881}"/>
              </a:ext>
            </a:extLst>
          </p:cNvPr>
          <p:cNvSpPr/>
          <p:nvPr/>
        </p:nvSpPr>
        <p:spPr>
          <a:xfrm>
            <a:off x="8554215" y="5344452"/>
            <a:ext cx="837436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 err="1">
                <a:solidFill>
                  <a:srgbClr val="2C4166"/>
                </a:solidFill>
              </a:rPr>
              <a:t>Commands</a:t>
            </a:r>
            <a:endParaRPr lang="it-IT" sz="1100" dirty="0">
              <a:solidFill>
                <a:srgbClr val="2C4166"/>
              </a:solidFill>
            </a:endParaRPr>
          </a:p>
        </p:txBody>
      </p:sp>
      <p:sp>
        <p:nvSpPr>
          <p:cNvPr id="139" name="TextBox 1">
            <a:extLst>
              <a:ext uri="{FF2B5EF4-FFF2-40B4-BE49-F238E27FC236}">
                <a16:creationId xmlns:a16="http://schemas.microsoft.com/office/drawing/2014/main" id="{7D73FF3B-39DE-271B-FBD2-596F4DF0D63D}"/>
              </a:ext>
            </a:extLst>
          </p:cNvPr>
          <p:cNvSpPr txBox="1"/>
          <p:nvPr/>
        </p:nvSpPr>
        <p:spPr>
          <a:xfrm>
            <a:off x="7431466" y="572081"/>
            <a:ext cx="121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sz="3200" dirty="0"/>
              <a:t>VS</a:t>
            </a:r>
            <a:endParaRPr lang="it-IT" sz="3200" b="0" dirty="0"/>
          </a:p>
        </p:txBody>
      </p:sp>
    </p:spTree>
    <p:extLst>
      <p:ext uri="{BB962C8B-B14F-4D97-AF65-F5344CB8AC3E}">
        <p14:creationId xmlns:p14="http://schemas.microsoft.com/office/powerpoint/2010/main" val="3531824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-3.7037E-7 L 0.03893 -3.7037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0.01953 -3.7037E-7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3.7037E-7 L -0.03893 -3.7037E-7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1237 0.02848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2.22222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4.44444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7 -4.07407E-6 L 0.01237 0.02848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1.11111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7.40741E-7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4.07407E-6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-4.07407E-6 L 0.01237 0.02848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-4.44444E-6 L 0.01237 0.02848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1.48148E-6 L 0.01237 0.02847 " pathEditMode="relative" rAng="0" ptsTypes="AA">
                                      <p:cBhvr>
                                        <p:cTn id="84" dur="1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7 1.85185E-6 L 0.01237 0.02847 " pathEditMode="relative" rAng="0" ptsTypes="AA">
                                      <p:cBhvr>
                                        <p:cTn id="89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3.7037E-6 L 0.01237 0.02848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7.40741E-7 L 0.01237 0.02847 " pathEditMode="relative" rAng="0" ptsTypes="AA">
                                      <p:cBhvr>
                                        <p:cTn id="99" dur="1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66667E-6 3.7037E-7 L 0.01237 0.02847 " pathEditMode="relative" rAng="0" ptsTypes="AA">
                                      <p:cBhvr>
                                        <p:cTn id="104" dur="10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4.81481E-6 L 0.01237 0.02847 " pathEditMode="relative" rAng="0" ptsTypes="AA">
                                      <p:cBhvr>
                                        <p:cTn id="109" dur="10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7 -3.7037E-6 L 0.01237 0.02848 " pathEditMode="relative" rAng="0" ptsTypes="AA">
                                      <p:cBhvr>
                                        <p:cTn id="114" dur="10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-2.96296E-6 L 0.01237 0.02848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4.07407E-6 L 0.01237 0.02847 " pathEditMode="relative" rAng="0" ptsTypes="AA">
                                      <p:cBhvr>
                                        <p:cTn id="124" dur="100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95833E-6 -1.11111E-6 L 0.01237 0.02847 " pathEditMode="relative" rAng="0" ptsTypes="AA">
                                      <p:cBhvr>
                                        <p:cTn id="129" dur="10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3.7037E-6 L 0.01237 0.02847 " pathEditMode="relative" rAng="0" ptsTypes="AA">
                                      <p:cBhvr>
                                        <p:cTn id="134" dur="100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5E-6 3.7037E-6 L 0.01237 0.02847 " pathEditMode="relative" rAng="0" ptsTypes="AA">
                                      <p:cBhvr>
                                        <p:cTn id="139" dur="100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0.01237 0.02847 " pathEditMode="relative" rAng="0" ptsTypes="AA">
                                      <p:cBhvr>
                                        <p:cTn id="144" dur="10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56" grpId="0"/>
      <p:bldP spid="56" grpId="1"/>
      <p:bldP spid="60" grpId="0"/>
      <p:bldP spid="60" grpId="1"/>
      <p:bldP spid="64" grpId="0"/>
      <p:bldP spid="64" grpId="1"/>
      <p:bldP spid="68" grpId="0"/>
      <p:bldP spid="68" grpId="1"/>
      <p:bldP spid="85" grpId="0"/>
      <p:bldP spid="85" grpId="1"/>
      <p:bldP spid="89" grpId="0"/>
      <p:bldP spid="89" grpId="1"/>
      <p:bldP spid="93" grpId="0"/>
      <p:bldP spid="93" grpId="1"/>
      <p:bldP spid="100" grpId="0"/>
      <p:bldP spid="100" grpId="1"/>
      <p:bldP spid="104" grpId="0"/>
      <p:bldP spid="104" grpId="1"/>
      <p:bldP spid="106" grpId="0"/>
      <p:bldP spid="106" grpId="1"/>
      <p:bldP spid="113" grpId="0"/>
      <p:bldP spid="113" grpId="1"/>
      <p:bldP spid="128" grpId="0"/>
      <p:bldP spid="128" grpId="1"/>
      <p:bldP spid="130" grpId="0"/>
      <p:bldP spid="134" grpId="0"/>
      <p:bldP spid="134" grpId="1"/>
      <p:bldP spid="136" grpId="0"/>
      <p:bldP spid="137" grpId="0"/>
      <p:bldP spid="137" grpId="1"/>
      <p:bldP spid="139" grpId="0"/>
      <p:bldP spid="1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71BFB2-5713-42A0-8475-374DAC43C8E2}"/>
              </a:ext>
            </a:extLst>
          </p:cNvPr>
          <p:cNvGrpSpPr/>
          <p:nvPr/>
        </p:nvGrpSpPr>
        <p:grpSpPr>
          <a:xfrm>
            <a:off x="3766822" y="5281930"/>
            <a:ext cx="676907" cy="1585624"/>
            <a:chOff x="3766822" y="5281930"/>
            <a:chExt cx="676907" cy="1585624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819526" y="6102355"/>
              <a:ext cx="0" cy="16827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4105275" y="5281930"/>
              <a:ext cx="0" cy="158562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105275" y="6543675"/>
              <a:ext cx="285750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4338321" y="6490971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3766822" y="6060442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819526" y="6267455"/>
              <a:ext cx="285750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D6C863-AB40-4E61-AE49-7ABC900C41E7}"/>
              </a:ext>
            </a:extLst>
          </p:cNvPr>
          <p:cNvGrpSpPr/>
          <p:nvPr/>
        </p:nvGrpSpPr>
        <p:grpSpPr>
          <a:xfrm>
            <a:off x="0" y="1766571"/>
            <a:ext cx="4105275" cy="1412323"/>
            <a:chOff x="0" y="1766571"/>
            <a:chExt cx="4105275" cy="1412323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155223" y="2032000"/>
              <a:ext cx="0" cy="19171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>
              <a:off x="1503679" y="2223714"/>
              <a:ext cx="0" cy="59927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05275" y="2223715"/>
              <a:ext cx="0" cy="955179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0" y="2225179"/>
              <a:ext cx="4105275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1450975" y="2717576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713104" y="2032000"/>
              <a:ext cx="0" cy="19171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713104" y="1819275"/>
              <a:ext cx="296546" cy="21272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007270" y="1821017"/>
              <a:ext cx="152399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1106965" y="1766571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1106965" y="1959750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C44FB6-D683-409A-9136-7171EEF263F1}"/>
              </a:ext>
            </a:extLst>
          </p:cNvPr>
          <p:cNvGrpSpPr/>
          <p:nvPr/>
        </p:nvGrpSpPr>
        <p:grpSpPr>
          <a:xfrm>
            <a:off x="4105275" y="3427305"/>
            <a:ext cx="6832467" cy="1860975"/>
            <a:chOff x="4105275" y="3427305"/>
            <a:chExt cx="6832467" cy="1860975"/>
          </a:xfrm>
        </p:grpSpPr>
        <p:cxnSp>
          <p:nvCxnSpPr>
            <p:cNvPr id="53" name="Straight Connector 52"/>
            <p:cNvCxnSpPr>
              <a:cxnSpLocks/>
            </p:cNvCxnSpPr>
            <p:nvPr/>
          </p:nvCxnSpPr>
          <p:spPr>
            <a:xfrm>
              <a:off x="4105275" y="5281930"/>
              <a:ext cx="6503707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304389" y="3440134"/>
              <a:ext cx="6291893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596282" y="3427305"/>
              <a:ext cx="0" cy="186097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0599288" y="4362130"/>
              <a:ext cx="285750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D4C90-1EB6-4EF1-BF95-F4872B007BA5}"/>
                </a:ext>
              </a:extLst>
            </p:cNvPr>
            <p:cNvSpPr/>
            <p:nvPr/>
          </p:nvSpPr>
          <p:spPr>
            <a:xfrm rot="16200000">
              <a:off x="10832334" y="4309426"/>
              <a:ext cx="105408" cy="105408"/>
            </a:xfrm>
            <a:prstGeom prst="ellipse">
              <a:avLst/>
            </a:prstGeom>
            <a:gradFill>
              <a:gsLst>
                <a:gs pos="16000">
                  <a:schemeClr val="accent5"/>
                </a:gs>
                <a:gs pos="84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0FB50-71D2-4CD5-84B2-9E3FD3B59298}"/>
              </a:ext>
            </a:extLst>
          </p:cNvPr>
          <p:cNvSpPr txBox="1"/>
          <p:nvPr/>
        </p:nvSpPr>
        <p:spPr>
          <a:xfrm>
            <a:off x="2133602" y="956263"/>
            <a:ext cx="792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dirty="0"/>
              <a:t>Decentralizzazione</a:t>
            </a:r>
            <a:endParaRPr lang="it-IT" b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E66D60-8331-4C5C-81D4-6E9B1F85798A}"/>
              </a:ext>
            </a:extLst>
          </p:cNvPr>
          <p:cNvSpPr/>
          <p:nvPr/>
        </p:nvSpPr>
        <p:spPr>
          <a:xfrm>
            <a:off x="5813960" y="1982310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6AEDC-20E7-4EA8-811C-1029684EA7AD}"/>
              </a:ext>
            </a:extLst>
          </p:cNvPr>
          <p:cNvSpPr/>
          <p:nvPr/>
        </p:nvSpPr>
        <p:spPr>
          <a:xfrm>
            <a:off x="6051222" y="1982310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800C6-0797-42FE-848D-7EEFD2A77599}"/>
              </a:ext>
            </a:extLst>
          </p:cNvPr>
          <p:cNvSpPr/>
          <p:nvPr/>
        </p:nvSpPr>
        <p:spPr>
          <a:xfrm>
            <a:off x="6288483" y="1982310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4913C-C7CF-4B48-BD10-88FBD2C84883}"/>
              </a:ext>
            </a:extLst>
          </p:cNvPr>
          <p:cNvGrpSpPr/>
          <p:nvPr/>
        </p:nvGrpSpPr>
        <p:grpSpPr>
          <a:xfrm>
            <a:off x="2611879" y="2778522"/>
            <a:ext cx="3202081" cy="1300955"/>
            <a:chOff x="4851561" y="1180525"/>
            <a:chExt cx="3155790" cy="4496949"/>
          </a:xfrm>
        </p:grpSpPr>
        <p:sp useBgFill="1">
          <p:nvSpPr>
            <p:cNvPr id="7" name="Rectangle: Rounded Corners 21">
              <a:extLst>
                <a:ext uri="{FF2B5EF4-FFF2-40B4-BE49-F238E27FC236}">
                  <a16:creationId xmlns:a16="http://schemas.microsoft.com/office/drawing/2014/main" id="{E23FC422-9F02-473E-A2AA-285604020761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8" name="Rectangle: Rounded Corners 22">
              <a:extLst>
                <a:ext uri="{FF2B5EF4-FFF2-40B4-BE49-F238E27FC236}">
                  <a16:creationId xmlns:a16="http://schemas.microsoft.com/office/drawing/2014/main" id="{FED839FD-7BF0-46E8-9FEE-7D49913C13DE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961BB0-3450-43E8-BBB8-C744A409D940}"/>
              </a:ext>
            </a:extLst>
          </p:cNvPr>
          <p:cNvGrpSpPr/>
          <p:nvPr/>
        </p:nvGrpSpPr>
        <p:grpSpPr>
          <a:xfrm>
            <a:off x="6284606" y="2778522"/>
            <a:ext cx="3202081" cy="1300955"/>
            <a:chOff x="4851561" y="1180525"/>
            <a:chExt cx="3155790" cy="4496949"/>
          </a:xfrm>
        </p:grpSpPr>
        <p:sp useBgFill="1">
          <p:nvSpPr>
            <p:cNvPr id="36" name="Rectangle: Rounded Corners 21">
              <a:extLst>
                <a:ext uri="{FF2B5EF4-FFF2-40B4-BE49-F238E27FC236}">
                  <a16:creationId xmlns:a16="http://schemas.microsoft.com/office/drawing/2014/main" id="{2BF10D6B-B410-4ED3-B0B2-0DAFE3F3DC98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37" name="Rectangle: Rounded Corners 22">
              <a:extLst>
                <a:ext uri="{FF2B5EF4-FFF2-40B4-BE49-F238E27FC236}">
                  <a16:creationId xmlns:a16="http://schemas.microsoft.com/office/drawing/2014/main" id="{34EA849B-367F-4FA2-B497-55012EBF0356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F53670-E040-4272-B648-02FEF6DFCF95}"/>
              </a:ext>
            </a:extLst>
          </p:cNvPr>
          <p:cNvGrpSpPr/>
          <p:nvPr/>
        </p:nvGrpSpPr>
        <p:grpSpPr>
          <a:xfrm>
            <a:off x="4934584" y="4553535"/>
            <a:ext cx="3202081" cy="1300955"/>
            <a:chOff x="4851561" y="1180525"/>
            <a:chExt cx="3155790" cy="4496949"/>
          </a:xfrm>
        </p:grpSpPr>
        <p:sp useBgFill="1">
          <p:nvSpPr>
            <p:cNvPr id="39" name="Rectangle: Rounded Corners 21">
              <a:extLst>
                <a:ext uri="{FF2B5EF4-FFF2-40B4-BE49-F238E27FC236}">
                  <a16:creationId xmlns:a16="http://schemas.microsoft.com/office/drawing/2014/main" id="{6BBCA6E3-53F2-4F16-97CC-44766C7E8F14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40" name="Rectangle: Rounded Corners 22">
              <a:extLst>
                <a:ext uri="{FF2B5EF4-FFF2-40B4-BE49-F238E27FC236}">
                  <a16:creationId xmlns:a16="http://schemas.microsoft.com/office/drawing/2014/main" id="{1EBB1CA1-5573-456C-8580-1E58C82BB34D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440CDB-52AA-4715-AA6B-1D63C4D9CD11}"/>
              </a:ext>
            </a:extLst>
          </p:cNvPr>
          <p:cNvGrpSpPr/>
          <p:nvPr/>
        </p:nvGrpSpPr>
        <p:grpSpPr>
          <a:xfrm>
            <a:off x="2886933" y="3200306"/>
            <a:ext cx="468503" cy="457387"/>
            <a:chOff x="2747771" y="2929379"/>
            <a:chExt cx="468503" cy="45738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5815F14-89C6-4D55-B61D-E86A89537C90}"/>
                </a:ext>
              </a:extLst>
            </p:cNvPr>
            <p:cNvSpPr/>
            <p:nvPr/>
          </p:nvSpPr>
          <p:spPr>
            <a:xfrm>
              <a:off x="2758887" y="2929379"/>
              <a:ext cx="457387" cy="457387"/>
            </a:xfrm>
            <a:prstGeom prst="roundRect">
              <a:avLst>
                <a:gd name="adj" fmla="val 2737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B4FEC7-81C1-4918-A292-E34824DA915F}"/>
                </a:ext>
              </a:extLst>
            </p:cNvPr>
            <p:cNvSpPr txBox="1"/>
            <p:nvPr/>
          </p:nvSpPr>
          <p:spPr>
            <a:xfrm>
              <a:off x="2747771" y="2958017"/>
              <a:ext cx="441146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rgbClr val="ECF0F3"/>
                  </a:solidFill>
                  <a:latin typeface="+mj-lt"/>
                </a:rPr>
                <a:t>01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B51EBAE-F4B5-4926-B0CA-BC9552974F11}"/>
              </a:ext>
            </a:extLst>
          </p:cNvPr>
          <p:cNvSpPr/>
          <p:nvPr/>
        </p:nvSpPr>
        <p:spPr>
          <a:xfrm>
            <a:off x="3462456" y="3150763"/>
            <a:ext cx="2182804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Divisione area con algoritmo di     </a:t>
            </a:r>
            <a:r>
              <a:rPr lang="it-IT" sz="1100" b="1" dirty="0">
                <a:solidFill>
                  <a:srgbClr val="2C4166"/>
                </a:solidFill>
              </a:rPr>
              <a:t>K-Means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EA5877-2FF0-4D52-9DA4-43658C19DF9C}"/>
              </a:ext>
            </a:extLst>
          </p:cNvPr>
          <p:cNvGrpSpPr/>
          <p:nvPr/>
        </p:nvGrpSpPr>
        <p:grpSpPr>
          <a:xfrm>
            <a:off x="6535625" y="3255921"/>
            <a:ext cx="468503" cy="457387"/>
            <a:chOff x="2747771" y="2929379"/>
            <a:chExt cx="468503" cy="457387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F325C9A-E400-48E3-9E96-E902E4F17E26}"/>
                </a:ext>
              </a:extLst>
            </p:cNvPr>
            <p:cNvSpPr/>
            <p:nvPr/>
          </p:nvSpPr>
          <p:spPr>
            <a:xfrm>
              <a:off x="2758887" y="2929379"/>
              <a:ext cx="457387" cy="457387"/>
            </a:xfrm>
            <a:prstGeom prst="roundRect">
              <a:avLst>
                <a:gd name="adj" fmla="val 2737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0FDCB3-6709-4D67-844E-FCE9F78ADDEB}"/>
                </a:ext>
              </a:extLst>
            </p:cNvPr>
            <p:cNvSpPr txBox="1"/>
            <p:nvPr/>
          </p:nvSpPr>
          <p:spPr>
            <a:xfrm>
              <a:off x="2747771" y="2958017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rgbClr val="ECF0F3"/>
                  </a:solidFill>
                  <a:latin typeface="+mj-lt"/>
                </a:rPr>
                <a:t>02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EA959C5-007A-40F6-BC11-E2DA73363979}"/>
              </a:ext>
            </a:extLst>
          </p:cNvPr>
          <p:cNvSpPr/>
          <p:nvPr/>
        </p:nvSpPr>
        <p:spPr>
          <a:xfrm>
            <a:off x="7131992" y="3200306"/>
            <a:ext cx="2182804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Divisione area con algoritmo di </a:t>
            </a:r>
            <a:r>
              <a:rPr lang="it-IT" sz="1100" b="1" dirty="0">
                <a:solidFill>
                  <a:srgbClr val="2C4166"/>
                </a:solidFill>
              </a:rPr>
              <a:t>Lloyd</a:t>
            </a:r>
            <a:r>
              <a:rPr lang="it-IT" sz="1100" dirty="0">
                <a:solidFill>
                  <a:srgbClr val="2C4166"/>
                </a:solidFill>
              </a:rPr>
              <a:t>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E964F1-ABBD-4CAF-81F0-648B70CD80FA}"/>
              </a:ext>
            </a:extLst>
          </p:cNvPr>
          <p:cNvGrpSpPr/>
          <p:nvPr/>
        </p:nvGrpSpPr>
        <p:grpSpPr>
          <a:xfrm>
            <a:off x="5185603" y="4982684"/>
            <a:ext cx="468503" cy="457387"/>
            <a:chOff x="2747771" y="2929379"/>
            <a:chExt cx="468503" cy="457387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8CF88B1-9345-43FD-8395-201A2A2B710A}"/>
                </a:ext>
              </a:extLst>
            </p:cNvPr>
            <p:cNvSpPr/>
            <p:nvPr/>
          </p:nvSpPr>
          <p:spPr>
            <a:xfrm>
              <a:off x="2758887" y="2929379"/>
              <a:ext cx="457387" cy="457387"/>
            </a:xfrm>
            <a:prstGeom prst="roundRect">
              <a:avLst>
                <a:gd name="adj" fmla="val 27373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ED65D4-3AB4-4975-A296-BCDB2131283F}"/>
                </a:ext>
              </a:extLst>
            </p:cNvPr>
            <p:cNvSpPr txBox="1"/>
            <p:nvPr/>
          </p:nvSpPr>
          <p:spPr>
            <a:xfrm>
              <a:off x="2747771" y="2958017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rgbClr val="ECF0F3"/>
                  </a:solidFill>
                  <a:latin typeface="+mj-lt"/>
                </a:rPr>
                <a:t>03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9979B21A-CF2D-4329-8776-F40B45315384}"/>
              </a:ext>
            </a:extLst>
          </p:cNvPr>
          <p:cNvSpPr/>
          <p:nvPr/>
        </p:nvSpPr>
        <p:spPr>
          <a:xfrm>
            <a:off x="5732826" y="5032865"/>
            <a:ext cx="2182804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>
                <a:solidFill>
                  <a:srgbClr val="2C4166"/>
                </a:solidFill>
              </a:rPr>
              <a:t>Servizio </a:t>
            </a:r>
            <a:r>
              <a:rPr lang="it-IT" sz="1100" b="1" dirty="0">
                <a:solidFill>
                  <a:srgbClr val="2C4166"/>
                </a:solidFill>
              </a:rPr>
              <a:t>ROS2</a:t>
            </a:r>
          </a:p>
        </p:txBody>
      </p:sp>
    </p:spTree>
    <p:extLst>
      <p:ext uri="{BB962C8B-B14F-4D97-AF65-F5344CB8AC3E}">
        <p14:creationId xmlns:p14="http://schemas.microsoft.com/office/powerpoint/2010/main" val="3065521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1.85185E-6 L 0.03893 -1.8518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1.85185E-6 L -0.01953 -1.85185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1.85185E-6 L -0.03893 -1.8518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3.7037E-6 L 0.01237 0.0284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0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-1.85185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25E-6 -3.7037E-6 L 0.01237 0.02848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2.59259E-6 L 0.01237 0.02847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3.33333E-6 L 0.01237 0.02848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4.07407E-6 L 0.01237 0.02847 " pathEditMode="relative" rAng="0" ptsTypes="AA">
                                      <p:cBhvr>
                                        <p:cTn id="78" dur="1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56" grpId="0"/>
      <p:bldP spid="56" grpId="1"/>
      <p:bldP spid="60" grpId="0"/>
      <p:bldP spid="60" grpId="1"/>
      <p:bldP spid="68" grpId="0"/>
      <p:bldP spid="6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: Rounded Corners 22">
            <a:extLst>
              <a:ext uri="{FF2B5EF4-FFF2-40B4-BE49-F238E27FC236}">
                <a16:creationId xmlns:a16="http://schemas.microsoft.com/office/drawing/2014/main" id="{A5D2D9EE-7B65-40F2-AA50-DE4DCCB7D19F}"/>
              </a:ext>
            </a:extLst>
          </p:cNvPr>
          <p:cNvSpPr/>
          <p:nvPr/>
        </p:nvSpPr>
        <p:spPr>
          <a:xfrm>
            <a:off x="6983032" y="5177942"/>
            <a:ext cx="3865944" cy="1125285"/>
          </a:xfrm>
          <a:prstGeom prst="roundRect">
            <a:avLst>
              <a:gd name="adj" fmla="val 16244"/>
            </a:avLst>
          </a:prstGeom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F2E78A-1106-4B03-8A9D-739928351CCC}"/>
              </a:ext>
            </a:extLst>
          </p:cNvPr>
          <p:cNvGrpSpPr/>
          <p:nvPr/>
        </p:nvGrpSpPr>
        <p:grpSpPr>
          <a:xfrm>
            <a:off x="1343025" y="926915"/>
            <a:ext cx="4813670" cy="4813670"/>
            <a:chOff x="3787365" y="1120365"/>
            <a:chExt cx="4617270" cy="4617270"/>
          </a:xfrm>
        </p:grpSpPr>
        <p:sp useBgFill="1">
          <p:nvSpPr>
            <p:cNvPr id="3" name="Rectangle: Rounded Corners 21">
              <a:extLst>
                <a:ext uri="{FF2B5EF4-FFF2-40B4-BE49-F238E27FC236}">
                  <a16:creationId xmlns:a16="http://schemas.microsoft.com/office/drawing/2014/main" id="{98D8E112-920B-49E5-A0CC-C796303C3748}"/>
                </a:ext>
              </a:extLst>
            </p:cNvPr>
            <p:cNvSpPr/>
            <p:nvPr/>
          </p:nvSpPr>
          <p:spPr>
            <a:xfrm>
              <a:off x="3787365" y="1120365"/>
              <a:ext cx="4617270" cy="4617270"/>
            </a:xfrm>
            <a:prstGeom prst="ellipse">
              <a:avLst/>
            </a:prstGeom>
            <a:ln>
              <a:noFill/>
            </a:ln>
            <a:effectLst>
              <a:outerShdw blurRad="698500" dist="609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 useBgFill="1">
          <p:nvSpPr>
            <p:cNvPr id="4" name="Rectangle: Rounded Corners 22">
              <a:extLst>
                <a:ext uri="{FF2B5EF4-FFF2-40B4-BE49-F238E27FC236}">
                  <a16:creationId xmlns:a16="http://schemas.microsoft.com/office/drawing/2014/main" id="{A23F5DE9-58E7-4506-96CD-13E6FE1D0E3B}"/>
                </a:ext>
              </a:extLst>
            </p:cNvPr>
            <p:cNvSpPr/>
            <p:nvPr/>
          </p:nvSpPr>
          <p:spPr>
            <a:xfrm>
              <a:off x="3787365" y="1120365"/>
              <a:ext cx="4617270" cy="4617270"/>
            </a:xfrm>
            <a:prstGeom prst="ellipse">
              <a:avLst/>
            </a:prstGeom>
            <a:ln>
              <a:noFill/>
            </a:ln>
            <a:effectLst>
              <a:outerShdw blurRad="533400" dist="5334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92F98E-CB98-434D-81A0-C25E3BC93143}"/>
              </a:ext>
            </a:extLst>
          </p:cNvPr>
          <p:cNvGrpSpPr/>
          <p:nvPr/>
        </p:nvGrpSpPr>
        <p:grpSpPr>
          <a:xfrm>
            <a:off x="7235908" y="5301286"/>
            <a:ext cx="1730125" cy="349776"/>
            <a:chOff x="7235908" y="3914946"/>
            <a:chExt cx="1730125" cy="34977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57F96B-38BA-485C-8D7B-864CDD21A732}"/>
                </a:ext>
              </a:extLst>
            </p:cNvPr>
            <p:cNvSpPr txBox="1"/>
            <p:nvPr/>
          </p:nvSpPr>
          <p:spPr>
            <a:xfrm>
              <a:off x="7341468" y="3914946"/>
              <a:ext cx="1624565" cy="349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it-IT" sz="1400" dirty="0">
                  <a:solidFill>
                    <a:srgbClr val="2C4166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Semplice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109661-00AF-4F21-A185-7D4E4230DE1A}"/>
                </a:ext>
              </a:extLst>
            </p:cNvPr>
            <p:cNvSpPr/>
            <p:nvPr/>
          </p:nvSpPr>
          <p:spPr>
            <a:xfrm>
              <a:off x="7235908" y="4061405"/>
              <a:ext cx="55832" cy="5583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2C4166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38A689-60C6-42B9-A855-5FE2E11BE793}"/>
              </a:ext>
            </a:extLst>
          </p:cNvPr>
          <p:cNvGrpSpPr/>
          <p:nvPr/>
        </p:nvGrpSpPr>
        <p:grpSpPr>
          <a:xfrm>
            <a:off x="7241003" y="5794809"/>
            <a:ext cx="1725030" cy="348750"/>
            <a:chOff x="7241003" y="4408469"/>
            <a:chExt cx="1725030" cy="34875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423DB4-CA34-4D9D-9BC4-D689D33D32EB}"/>
                </a:ext>
              </a:extLst>
            </p:cNvPr>
            <p:cNvSpPr txBox="1"/>
            <p:nvPr/>
          </p:nvSpPr>
          <p:spPr>
            <a:xfrm>
              <a:off x="7341468" y="4408469"/>
              <a:ext cx="1624565" cy="34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it-IT" sz="1400" dirty="0">
                  <a:solidFill>
                    <a:srgbClr val="2C4166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Efficace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BB57108-D3D1-42B4-B18B-8ECB3209563D}"/>
                </a:ext>
              </a:extLst>
            </p:cNvPr>
            <p:cNvSpPr/>
            <p:nvPr/>
          </p:nvSpPr>
          <p:spPr>
            <a:xfrm>
              <a:off x="7241003" y="4575282"/>
              <a:ext cx="55832" cy="5583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2C4166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A0BAAC-D26B-4972-A97E-ADCEF0A61DD9}"/>
              </a:ext>
            </a:extLst>
          </p:cNvPr>
          <p:cNvGrpSpPr/>
          <p:nvPr/>
        </p:nvGrpSpPr>
        <p:grpSpPr>
          <a:xfrm>
            <a:off x="9043677" y="5319503"/>
            <a:ext cx="1725030" cy="348750"/>
            <a:chOff x="9043677" y="3933163"/>
            <a:chExt cx="1725030" cy="3487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D6BEC6-A0AE-48F1-88BD-2A4E88F6D743}"/>
                </a:ext>
              </a:extLst>
            </p:cNvPr>
            <p:cNvSpPr txBox="1"/>
            <p:nvPr/>
          </p:nvSpPr>
          <p:spPr>
            <a:xfrm>
              <a:off x="9144142" y="3933163"/>
              <a:ext cx="1624565" cy="34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it-IT" sz="1400" dirty="0">
                  <a:solidFill>
                    <a:srgbClr val="2C4166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Converge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D0849E3-ED69-4E86-B19B-DAB52F6E5614}"/>
                </a:ext>
              </a:extLst>
            </p:cNvPr>
            <p:cNvSpPr/>
            <p:nvPr/>
          </p:nvSpPr>
          <p:spPr>
            <a:xfrm>
              <a:off x="9043677" y="4099976"/>
              <a:ext cx="55832" cy="5583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2C4166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62376A-EB36-45A5-A8D7-9B8040A286C4}"/>
              </a:ext>
            </a:extLst>
          </p:cNvPr>
          <p:cNvGrpSpPr/>
          <p:nvPr/>
        </p:nvGrpSpPr>
        <p:grpSpPr>
          <a:xfrm>
            <a:off x="9043677" y="5813026"/>
            <a:ext cx="1725030" cy="348750"/>
            <a:chOff x="9043677" y="4426686"/>
            <a:chExt cx="1725030" cy="3487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AC7AF3-4008-489A-AA64-21412CC1D53C}"/>
                </a:ext>
              </a:extLst>
            </p:cNvPr>
            <p:cNvSpPr txBox="1"/>
            <p:nvPr/>
          </p:nvSpPr>
          <p:spPr>
            <a:xfrm>
              <a:off x="9144142" y="4426686"/>
              <a:ext cx="1624565" cy="34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it-IT" sz="1400" dirty="0">
                  <a:solidFill>
                    <a:srgbClr val="2C4166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Flessibile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1631DE2-C56E-4359-B909-51A0EC777734}"/>
                </a:ext>
              </a:extLst>
            </p:cNvPr>
            <p:cNvSpPr/>
            <p:nvPr/>
          </p:nvSpPr>
          <p:spPr>
            <a:xfrm>
              <a:off x="9043677" y="4593499"/>
              <a:ext cx="55832" cy="5583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2C4166"/>
                </a:solidFill>
              </a:endParaRPr>
            </a:p>
          </p:txBody>
        </p:sp>
      </p:grp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3F7B032D-468A-47E5-B747-8ECD767BE3A9}"/>
              </a:ext>
            </a:extLst>
          </p:cNvPr>
          <p:cNvSpPr/>
          <p:nvPr/>
        </p:nvSpPr>
        <p:spPr>
          <a:xfrm rot="3479972">
            <a:off x="963881" y="1031480"/>
            <a:ext cx="4374538" cy="4374538"/>
          </a:xfrm>
          <a:prstGeom prst="pie">
            <a:avLst>
              <a:gd name="adj1" fmla="val 19086842"/>
              <a:gd name="adj2" fmla="val 21574463"/>
            </a:avLst>
          </a:prstGeom>
          <a:solidFill>
            <a:schemeClr val="accent4"/>
          </a:solidFill>
          <a:ln>
            <a:noFill/>
          </a:ln>
          <a:effectLst>
            <a:outerShdw blurRad="609600" dist="546100" dir="2700000" sx="95000" sy="95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A94924CA-031E-4C81-9919-91728E861E7D}"/>
              </a:ext>
            </a:extLst>
          </p:cNvPr>
          <p:cNvSpPr/>
          <p:nvPr/>
        </p:nvSpPr>
        <p:spPr>
          <a:xfrm rot="2988327">
            <a:off x="1233137" y="1303212"/>
            <a:ext cx="4275226" cy="4275226"/>
          </a:xfrm>
          <a:prstGeom prst="pie">
            <a:avLst>
              <a:gd name="adj1" fmla="val 15620346"/>
              <a:gd name="adj2" fmla="val 19350637"/>
            </a:avLst>
          </a:prstGeom>
          <a:solidFill>
            <a:schemeClr val="accent3"/>
          </a:solidFill>
          <a:ln>
            <a:noFill/>
          </a:ln>
          <a:effectLst>
            <a:outerShdw blurRad="609600" dist="546100" dir="2700000" sx="95000" sy="95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3A363731-69D8-4115-AD58-681D9701C0E9}"/>
              </a:ext>
            </a:extLst>
          </p:cNvPr>
          <p:cNvSpPr/>
          <p:nvPr/>
        </p:nvSpPr>
        <p:spPr>
          <a:xfrm>
            <a:off x="1532845" y="1542852"/>
            <a:ext cx="4728068" cy="4728069"/>
          </a:xfrm>
          <a:prstGeom prst="pie">
            <a:avLst>
              <a:gd name="adj1" fmla="val 14209478"/>
              <a:gd name="adj2" fmla="val 17957276"/>
            </a:avLst>
          </a:prstGeom>
          <a:solidFill>
            <a:schemeClr val="accent2"/>
          </a:solidFill>
          <a:ln>
            <a:noFill/>
          </a:ln>
          <a:effectLst>
            <a:outerShdw blurRad="609600" dist="546100" dir="2700000" sx="95000" sy="95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8B63F99-A392-4A43-9972-3F33A5FA3C8F}"/>
              </a:ext>
            </a:extLst>
          </p:cNvPr>
          <p:cNvSpPr/>
          <p:nvPr/>
        </p:nvSpPr>
        <p:spPr>
          <a:xfrm>
            <a:off x="1938635" y="1357652"/>
            <a:ext cx="4051715" cy="4051715"/>
          </a:xfrm>
          <a:prstGeom prst="pie">
            <a:avLst>
              <a:gd name="adj1" fmla="val 10826056"/>
              <a:gd name="adj2" fmla="val 14431151"/>
            </a:avLst>
          </a:prstGeom>
          <a:solidFill>
            <a:schemeClr val="accent1"/>
          </a:solidFill>
          <a:ln>
            <a:noFill/>
          </a:ln>
          <a:effectLst>
            <a:outerShdw blurRad="609600" dist="546100" dir="2700000" sx="95000" sy="95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F6C62D-442A-4CE9-814C-E3FF0E9FA1A4}"/>
              </a:ext>
            </a:extLst>
          </p:cNvPr>
          <p:cNvGrpSpPr/>
          <p:nvPr/>
        </p:nvGrpSpPr>
        <p:grpSpPr>
          <a:xfrm>
            <a:off x="3026273" y="2571025"/>
            <a:ext cx="1473248" cy="1473248"/>
            <a:chOff x="2888036" y="514369"/>
            <a:chExt cx="3009900" cy="30098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D6996C-5AD5-4164-9B5D-907492FDF277}"/>
                </a:ext>
              </a:extLst>
            </p:cNvPr>
            <p:cNvGrpSpPr/>
            <p:nvPr/>
          </p:nvGrpSpPr>
          <p:grpSpPr>
            <a:xfrm>
              <a:off x="2888036" y="514369"/>
              <a:ext cx="3009900" cy="3009899"/>
              <a:chOff x="1307164" y="2324101"/>
              <a:chExt cx="3009900" cy="3009900"/>
            </a:xfrm>
          </p:grpSpPr>
          <p:sp useBgFill="1">
            <p:nvSpPr>
              <p:cNvPr id="36" name="Rectangle: Rounded Corners 21">
                <a:extLst>
                  <a:ext uri="{FF2B5EF4-FFF2-40B4-BE49-F238E27FC236}">
                    <a16:creationId xmlns:a16="http://schemas.microsoft.com/office/drawing/2014/main" id="{8FF3FF25-4270-4944-AAAE-1B5097C0C6B4}"/>
                  </a:ext>
                </a:extLst>
              </p:cNvPr>
              <p:cNvSpPr/>
              <p:nvPr/>
            </p:nvSpPr>
            <p:spPr>
              <a:xfrm>
                <a:off x="1307164" y="2324101"/>
                <a:ext cx="3009900" cy="3009900"/>
              </a:xfrm>
              <a:prstGeom prst="ellipse">
                <a:avLst/>
              </a:prstGeom>
              <a:ln>
                <a:noFill/>
              </a:ln>
              <a:effectLst>
                <a:outerShdw blurRad="571500" dist="3937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 useBgFill="1">
            <p:nvSpPr>
              <p:cNvPr id="37" name="Rectangle: Rounded Corners 22">
                <a:extLst>
                  <a:ext uri="{FF2B5EF4-FFF2-40B4-BE49-F238E27FC236}">
                    <a16:creationId xmlns:a16="http://schemas.microsoft.com/office/drawing/2014/main" id="{A7B087CA-40E9-4E21-91DF-D9842B6EB291}"/>
                  </a:ext>
                </a:extLst>
              </p:cNvPr>
              <p:cNvSpPr/>
              <p:nvPr/>
            </p:nvSpPr>
            <p:spPr>
              <a:xfrm>
                <a:off x="1307164" y="2324101"/>
                <a:ext cx="3009900" cy="3009900"/>
              </a:xfrm>
              <a:prstGeom prst="ellipse">
                <a:avLst/>
              </a:prstGeom>
              <a:ln>
                <a:noFill/>
              </a:ln>
              <a:effectLst>
                <a:outerShdw blurRad="254000" dist="228600" dir="13500000" sx="83000" sy="83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2" name="Rectangle: Rounded Corners 22">
              <a:extLst>
                <a:ext uri="{FF2B5EF4-FFF2-40B4-BE49-F238E27FC236}">
                  <a16:creationId xmlns:a16="http://schemas.microsoft.com/office/drawing/2014/main" id="{F4301B9C-B63A-4269-8D85-AEE08F227C90}"/>
                </a:ext>
              </a:extLst>
            </p:cNvPr>
            <p:cNvSpPr/>
            <p:nvPr/>
          </p:nvSpPr>
          <p:spPr>
            <a:xfrm>
              <a:off x="3048882" y="675217"/>
              <a:ext cx="2688206" cy="2688205"/>
            </a:xfrm>
            <a:prstGeom prst="ellipse">
              <a:avLst/>
            </a:prstGeom>
            <a:gradFill>
              <a:gsLst>
                <a:gs pos="16000">
                  <a:schemeClr val="accent1"/>
                </a:gs>
                <a:gs pos="84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innerShdw blurRad="203200" dist="1778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744E0C9-93EB-40E0-8887-B9A3EEB5BEEB}"/>
                </a:ext>
              </a:extLst>
            </p:cNvPr>
            <p:cNvGrpSpPr/>
            <p:nvPr/>
          </p:nvGrpSpPr>
          <p:grpSpPr>
            <a:xfrm>
              <a:off x="3364286" y="990621"/>
              <a:ext cx="2057404" cy="2057398"/>
              <a:chOff x="1783413" y="2400302"/>
              <a:chExt cx="2057404" cy="2057398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A96BF12E-7314-423F-AC34-862C614680ED}"/>
                  </a:ext>
                </a:extLst>
              </p:cNvPr>
              <p:cNvSpPr/>
              <p:nvPr/>
            </p:nvSpPr>
            <p:spPr>
              <a:xfrm>
                <a:off x="1783413" y="2400302"/>
                <a:ext cx="2057404" cy="2057398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7AE2A671-D304-47B3-AC07-036A110C508B}"/>
                  </a:ext>
                </a:extLst>
              </p:cNvPr>
              <p:cNvSpPr/>
              <p:nvPr/>
            </p:nvSpPr>
            <p:spPr>
              <a:xfrm>
                <a:off x="1783413" y="2400302"/>
                <a:ext cx="2057404" cy="2057398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77000" sy="77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EF95144-6844-4B38-BA37-2DB01C20A4FF}"/>
              </a:ext>
            </a:extLst>
          </p:cNvPr>
          <p:cNvSpPr txBox="1"/>
          <p:nvPr/>
        </p:nvSpPr>
        <p:spPr>
          <a:xfrm>
            <a:off x="2282953" y="2466441"/>
            <a:ext cx="8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it-IT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99F353-B578-41DA-ADE2-6FFD4EFB6016}"/>
              </a:ext>
            </a:extLst>
          </p:cNvPr>
          <p:cNvSpPr txBox="1"/>
          <p:nvPr/>
        </p:nvSpPr>
        <p:spPr>
          <a:xfrm>
            <a:off x="3522244" y="1941255"/>
            <a:ext cx="9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it-IT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D2FF29-ED86-4EBB-8A02-9956EEE740A9}"/>
              </a:ext>
            </a:extLst>
          </p:cNvPr>
          <p:cNvSpPr txBox="1"/>
          <p:nvPr/>
        </p:nvSpPr>
        <p:spPr>
          <a:xfrm>
            <a:off x="4496683" y="2880763"/>
            <a:ext cx="9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it-IT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7442C6-950E-4F7B-AAED-624195C403ED}"/>
              </a:ext>
            </a:extLst>
          </p:cNvPr>
          <p:cNvSpPr txBox="1"/>
          <p:nvPr/>
        </p:nvSpPr>
        <p:spPr>
          <a:xfrm>
            <a:off x="4156719" y="4017130"/>
            <a:ext cx="7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it-IT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2B7914-C2B7-4716-A6A8-016EED9AD332}"/>
              </a:ext>
            </a:extLst>
          </p:cNvPr>
          <p:cNvSpPr txBox="1"/>
          <p:nvPr/>
        </p:nvSpPr>
        <p:spPr>
          <a:xfrm>
            <a:off x="6898374" y="1416853"/>
            <a:ext cx="47800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4800" b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dirty="0"/>
              <a:t>Algoritmo</a:t>
            </a:r>
          </a:p>
          <a:p>
            <a:r>
              <a:rPr lang="it-IT" b="1" dirty="0"/>
              <a:t>K-Means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B6B37C1-B8AF-42DF-8F04-A9D201E51238}"/>
              </a:ext>
            </a:extLst>
          </p:cNvPr>
          <p:cNvSpPr/>
          <p:nvPr/>
        </p:nvSpPr>
        <p:spPr>
          <a:xfrm>
            <a:off x="7091119" y="3267536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48F6194-F047-4745-9BC0-594982327B05}"/>
              </a:ext>
            </a:extLst>
          </p:cNvPr>
          <p:cNvSpPr/>
          <p:nvPr/>
        </p:nvSpPr>
        <p:spPr>
          <a:xfrm>
            <a:off x="7328381" y="3267536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F00E93-959F-458D-BDBF-82528EAC6B07}"/>
              </a:ext>
            </a:extLst>
          </p:cNvPr>
          <p:cNvSpPr/>
          <p:nvPr/>
        </p:nvSpPr>
        <p:spPr>
          <a:xfrm>
            <a:off x="7565642" y="3267536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9" name="Group 127">
            <a:extLst>
              <a:ext uri="{FF2B5EF4-FFF2-40B4-BE49-F238E27FC236}">
                <a16:creationId xmlns:a16="http://schemas.microsoft.com/office/drawing/2014/main" id="{470EA801-3024-56E6-6723-FB11E6AD3455}"/>
              </a:ext>
            </a:extLst>
          </p:cNvPr>
          <p:cNvGrpSpPr/>
          <p:nvPr/>
        </p:nvGrpSpPr>
        <p:grpSpPr>
          <a:xfrm>
            <a:off x="3434146" y="3065429"/>
            <a:ext cx="657499" cy="433947"/>
            <a:chOff x="2141517" y="2373325"/>
            <a:chExt cx="476251" cy="314325"/>
          </a:xfrm>
          <a:solidFill>
            <a:schemeClr val="tx1"/>
          </a:solidFill>
        </p:grpSpPr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A7FA7BCD-1C1A-2D5E-27E7-38DD10951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1C7FF847-DBCB-B16A-D68F-9E3B518F0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BD687E73-D515-4450-9EBC-77FD18EF5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E0107BA9-FAE7-3C2A-BC47-462C8575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D7691312-B0B9-230C-588E-4B6DAF222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1581377A-83BA-4DD1-5347-9851C275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9CA88DB4-D518-853D-33CF-512464BA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0577BBFD-8B22-1390-DB0D-17D27E827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04427D31-D761-30B4-65F9-DD69E729F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t-IT" sz="2400" dirty="0"/>
            </a:p>
          </p:txBody>
        </p:sp>
      </p:grpSp>
      <p:sp>
        <p:nvSpPr>
          <p:cNvPr id="9" name="Rectangle 24">
            <a:extLst>
              <a:ext uri="{FF2B5EF4-FFF2-40B4-BE49-F238E27FC236}">
                <a16:creationId xmlns:a16="http://schemas.microsoft.com/office/drawing/2014/main" id="{370F236D-8985-4D88-9401-5E8C636034E8}"/>
              </a:ext>
            </a:extLst>
          </p:cNvPr>
          <p:cNvSpPr/>
          <p:nvPr/>
        </p:nvSpPr>
        <p:spPr>
          <a:xfrm>
            <a:off x="6978775" y="3590797"/>
            <a:ext cx="3787770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2C4166"/>
                </a:solidFill>
              </a:rPr>
              <a:t>Si basa sul dividere i punti in gruppi (clusters) minimizzando la </a:t>
            </a:r>
            <a:r>
              <a:rPr lang="it-IT" sz="1400" i="1" dirty="0">
                <a:solidFill>
                  <a:srgbClr val="2C4166"/>
                </a:solidFill>
              </a:rPr>
              <a:t>varianza</a:t>
            </a:r>
            <a:r>
              <a:rPr lang="it-IT" sz="1400" dirty="0">
                <a:solidFill>
                  <a:srgbClr val="2C41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900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2.59259E-6 L 0.03894 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59259E-6 L -0.01954 2.59259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2.59259E-6 L -0.03894 2.59259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2.59259E-6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2.96296E-6 L 0.01237 0.02847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3.7037E-7 L 0.01237 0.02847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.01237 0.02847 " pathEditMode="relative" rAng="0" ptsTypes="AA">
                                      <p:cBhvr>
                                        <p:cTn id="7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3.7037E-7 L 0.01237 0.02847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3.33333E-6 L 0.01237 0.02847 " pathEditMode="relative" rAng="0" ptsTypes="AA">
                                      <p:cBhvr>
                                        <p:cTn id="88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-4.07407E-6 L 0.01237 0.02848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3.7037E-6 L 0.01237 0.02848 " pathEditMode="relative" rAng="0" ptsTypes="AA">
                                      <p:cBhvr>
                                        <p:cTn id="98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9167E-6 -7.40741E-7 L 0.01237 0.02847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0 L 0.01237 0.02847 " pathEditMode="relative" rAng="0" ptsTypes="AA">
                                      <p:cBhvr>
                                        <p:cTn id="108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3.7037E-6 L 0.01237 0.02847 " pathEditMode="relative" rAng="0" ptsTypes="AA">
                                      <p:cBhvr>
                                        <p:cTn id="113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0 L 0.01237 0.02847 " pathEditMode="relative" rAng="0" ptsTypes="AA">
                                      <p:cBhvr>
                                        <p:cTn id="118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29" grpId="0" animBg="1"/>
      <p:bldP spid="2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3" grpId="0"/>
      <p:bldP spid="53" grpId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7534275" y="0"/>
            <a:ext cx="0" cy="144753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A957A2D-3623-40CF-84FC-AE869E9BDE29}"/>
              </a:ext>
            </a:extLst>
          </p:cNvPr>
          <p:cNvGrpSpPr/>
          <p:nvPr/>
        </p:nvGrpSpPr>
        <p:grpSpPr>
          <a:xfrm>
            <a:off x="6096000" y="4629150"/>
            <a:ext cx="919878" cy="2228850"/>
            <a:chOff x="6075588" y="4629150"/>
            <a:chExt cx="919878" cy="222885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6075588" y="4635136"/>
              <a:ext cx="919878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75589" y="4629150"/>
              <a:ext cx="0" cy="222885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FE4EE-DB4C-409B-B157-D28912887A13}"/>
              </a:ext>
            </a:extLst>
          </p:cNvPr>
          <p:cNvGrpSpPr/>
          <p:nvPr/>
        </p:nvGrpSpPr>
        <p:grpSpPr>
          <a:xfrm>
            <a:off x="10716168" y="4570808"/>
            <a:ext cx="1475832" cy="1045338"/>
            <a:chOff x="10716168" y="4570808"/>
            <a:chExt cx="1475832" cy="1045338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10716168" y="4580600"/>
              <a:ext cx="706212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1422380" y="5614988"/>
              <a:ext cx="769620" cy="1158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1422380" y="4570808"/>
              <a:ext cx="0" cy="104418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C6ECE8-A9FB-48FA-B033-B28182E1D72E}"/>
              </a:ext>
            </a:extLst>
          </p:cNvPr>
          <p:cNvGrpSpPr/>
          <p:nvPr/>
        </p:nvGrpSpPr>
        <p:grpSpPr>
          <a:xfrm>
            <a:off x="9850636" y="869820"/>
            <a:ext cx="2341364" cy="632079"/>
            <a:chOff x="9850636" y="869820"/>
            <a:chExt cx="2341364" cy="632079"/>
          </a:xfrm>
        </p:grpSpPr>
        <p:cxnSp>
          <p:nvCxnSpPr>
            <p:cNvPr id="73" name="Straight Connector 72"/>
            <p:cNvCxnSpPr>
              <a:cxnSpLocks/>
            </p:cNvCxnSpPr>
            <p:nvPr/>
          </p:nvCxnSpPr>
          <p:spPr>
            <a:xfrm flipV="1">
              <a:off x="9861469" y="869820"/>
              <a:ext cx="0" cy="632079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H="1">
              <a:off x="9850636" y="872200"/>
              <a:ext cx="2341364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A635F-7872-4C10-A1ED-31BE904AD18A}"/>
              </a:ext>
            </a:extLst>
          </p:cNvPr>
          <p:cNvSpPr txBox="1"/>
          <p:nvPr/>
        </p:nvSpPr>
        <p:spPr>
          <a:xfrm>
            <a:off x="1343026" y="1804383"/>
            <a:ext cx="420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it-IT" b="0"/>
              <a:t>Procedura</a:t>
            </a:r>
            <a:endParaRPr lang="it-I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DECCB2-50F2-47F9-B7BB-06E4A57E80ED}"/>
              </a:ext>
            </a:extLst>
          </p:cNvPr>
          <p:cNvSpPr/>
          <p:nvPr/>
        </p:nvSpPr>
        <p:spPr>
          <a:xfrm>
            <a:off x="1477873" y="3648211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61D4A7-D601-476B-A379-381EC001019A}"/>
              </a:ext>
            </a:extLst>
          </p:cNvPr>
          <p:cNvSpPr/>
          <p:nvPr/>
        </p:nvSpPr>
        <p:spPr>
          <a:xfrm>
            <a:off x="1715135" y="3648211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F562B6-352C-4C4A-BB29-2878B4AF52FB}"/>
              </a:ext>
            </a:extLst>
          </p:cNvPr>
          <p:cNvSpPr/>
          <p:nvPr/>
        </p:nvSpPr>
        <p:spPr>
          <a:xfrm>
            <a:off x="1952396" y="3648211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D96B65-D2FA-4845-8064-893574ABCF12}"/>
              </a:ext>
            </a:extLst>
          </p:cNvPr>
          <p:cNvGrpSpPr/>
          <p:nvPr/>
        </p:nvGrpSpPr>
        <p:grpSpPr>
          <a:xfrm>
            <a:off x="6524465" y="1409439"/>
            <a:ext cx="1975009" cy="1926504"/>
            <a:chOff x="4851561" y="1180525"/>
            <a:chExt cx="3155790" cy="4496949"/>
          </a:xfrm>
        </p:grpSpPr>
        <p:sp useBgFill="1">
          <p:nvSpPr>
            <p:cNvPr id="14" name="Rectangle: Rounded Corners 21">
              <a:extLst>
                <a:ext uri="{FF2B5EF4-FFF2-40B4-BE49-F238E27FC236}">
                  <a16:creationId xmlns:a16="http://schemas.microsoft.com/office/drawing/2014/main" id="{0A1C4346-7A1E-46B9-A061-F6E199BB9302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 useBgFill="1">
          <p:nvSpPr>
            <p:cNvPr id="15" name="Rectangle: Rounded Corners 22">
              <a:extLst>
                <a:ext uri="{FF2B5EF4-FFF2-40B4-BE49-F238E27FC236}">
                  <a16:creationId xmlns:a16="http://schemas.microsoft.com/office/drawing/2014/main" id="{4C6F5DFF-5A01-4F0A-AA3F-B0848F4AAF9E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5C5463-B91D-4208-BC0B-254BD2F03554}"/>
              </a:ext>
            </a:extLst>
          </p:cNvPr>
          <p:cNvGrpSpPr/>
          <p:nvPr/>
        </p:nvGrpSpPr>
        <p:grpSpPr>
          <a:xfrm>
            <a:off x="8873965" y="1409439"/>
            <a:ext cx="1975009" cy="1926504"/>
            <a:chOff x="4851561" y="1180525"/>
            <a:chExt cx="3155790" cy="4496949"/>
          </a:xfrm>
        </p:grpSpPr>
        <p:sp useBgFill="1">
          <p:nvSpPr>
            <p:cNvPr id="17" name="Rectangle: Rounded Corners 21">
              <a:extLst>
                <a:ext uri="{FF2B5EF4-FFF2-40B4-BE49-F238E27FC236}">
                  <a16:creationId xmlns:a16="http://schemas.microsoft.com/office/drawing/2014/main" id="{840222D2-0939-41C8-9F34-57EF44E5EF39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 useBgFill="1">
          <p:nvSpPr>
            <p:cNvPr id="18" name="Rectangle: Rounded Corners 22">
              <a:extLst>
                <a:ext uri="{FF2B5EF4-FFF2-40B4-BE49-F238E27FC236}">
                  <a16:creationId xmlns:a16="http://schemas.microsoft.com/office/drawing/2014/main" id="{DB77DBF1-E081-4C86-960E-5718972ACE80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0DB77-01F5-487B-B0CD-F7654924551E}"/>
              </a:ext>
            </a:extLst>
          </p:cNvPr>
          <p:cNvGrpSpPr/>
          <p:nvPr/>
        </p:nvGrpSpPr>
        <p:grpSpPr>
          <a:xfrm>
            <a:off x="6562714" y="3617348"/>
            <a:ext cx="1975009" cy="1926504"/>
            <a:chOff x="4851561" y="1180525"/>
            <a:chExt cx="3155790" cy="4496949"/>
          </a:xfrm>
        </p:grpSpPr>
        <p:sp useBgFill="1"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E7A381ED-1AC3-4D02-84A1-84551D9E3C65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 useBgFill="1">
          <p:nvSpPr>
            <p:cNvPr id="21" name="Rectangle: Rounded Corners 22">
              <a:extLst>
                <a:ext uri="{FF2B5EF4-FFF2-40B4-BE49-F238E27FC236}">
                  <a16:creationId xmlns:a16="http://schemas.microsoft.com/office/drawing/2014/main" id="{7F1B9656-4175-426B-BD92-939267F45F3F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96A4DE-9386-44B5-92A0-499BE7A9DC59}"/>
              </a:ext>
            </a:extLst>
          </p:cNvPr>
          <p:cNvGrpSpPr/>
          <p:nvPr/>
        </p:nvGrpSpPr>
        <p:grpSpPr>
          <a:xfrm>
            <a:off x="8873965" y="3587567"/>
            <a:ext cx="1975009" cy="1926504"/>
            <a:chOff x="4851561" y="1180525"/>
            <a:chExt cx="3155790" cy="4496949"/>
          </a:xfrm>
        </p:grpSpPr>
        <p:sp useBgFill="1">
          <p:nvSpPr>
            <p:cNvPr id="23" name="Rectangle: Rounded Corners 21">
              <a:extLst>
                <a:ext uri="{FF2B5EF4-FFF2-40B4-BE49-F238E27FC236}">
                  <a16:creationId xmlns:a16="http://schemas.microsoft.com/office/drawing/2014/main" id="{83C8311D-4BD6-4C65-AC23-BA315D30673B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 useBgFill="1">
          <p:nvSpPr>
            <p:cNvPr id="24" name="Rectangle: Rounded Corners 22">
              <a:extLst>
                <a:ext uri="{FF2B5EF4-FFF2-40B4-BE49-F238E27FC236}">
                  <a16:creationId xmlns:a16="http://schemas.microsoft.com/office/drawing/2014/main" id="{13CD5E57-CFDD-4114-A031-FF76A6FFB475}"/>
                </a:ext>
              </a:extLst>
            </p:cNvPr>
            <p:cNvSpPr/>
            <p:nvPr/>
          </p:nvSpPr>
          <p:spPr>
            <a:xfrm>
              <a:off x="4851561" y="1180525"/>
              <a:ext cx="3155790" cy="4496949"/>
            </a:xfrm>
            <a:prstGeom prst="roundRect">
              <a:avLst/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536ED0C-C53A-449A-B7A9-355CE31B3E48}"/>
              </a:ext>
            </a:extLst>
          </p:cNvPr>
          <p:cNvSpPr/>
          <p:nvPr/>
        </p:nvSpPr>
        <p:spPr>
          <a:xfrm>
            <a:off x="1343025" y="4042349"/>
            <a:ext cx="378777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2C4166"/>
                </a:solidFill>
              </a:rPr>
              <a:t>L’algoritmo può essere diviso in 4 passaggi chiave.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B5C867-D528-4D3D-9446-C1E41D8840CE}"/>
              </a:ext>
            </a:extLst>
          </p:cNvPr>
          <p:cNvSpPr txBox="1"/>
          <p:nvPr/>
        </p:nvSpPr>
        <p:spPr>
          <a:xfrm>
            <a:off x="6668817" y="1644701"/>
            <a:ext cx="116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1. Generazione dei punti.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7F0252-0AB8-4AB8-AF35-B6D3504ACED4}"/>
              </a:ext>
            </a:extLst>
          </p:cNvPr>
          <p:cNvSpPr txBox="1"/>
          <p:nvPr/>
        </p:nvSpPr>
        <p:spPr>
          <a:xfrm>
            <a:off x="6678645" y="3823201"/>
            <a:ext cx="145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3. Calcolo </a:t>
            </a:r>
            <a:r>
              <a:rPr lang="it-IT" sz="1200" b="1" dirty="0" err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centroidi</a:t>
            </a: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85A2B7-E2AB-464A-BE11-9AF199FF4BA8}"/>
              </a:ext>
            </a:extLst>
          </p:cNvPr>
          <p:cNvGrpSpPr/>
          <p:nvPr/>
        </p:nvGrpSpPr>
        <p:grpSpPr>
          <a:xfrm>
            <a:off x="6670218" y="2271713"/>
            <a:ext cx="1680769" cy="862011"/>
            <a:chOff x="6670218" y="2271713"/>
            <a:chExt cx="1680769" cy="862011"/>
          </a:xfrm>
        </p:grpSpPr>
        <p:sp useBgFill="1">
          <p:nvSpPr>
            <p:cNvPr id="27" name="Rectangle: Rounded Corners 21">
              <a:extLst>
                <a:ext uri="{FF2B5EF4-FFF2-40B4-BE49-F238E27FC236}">
                  <a16:creationId xmlns:a16="http://schemas.microsoft.com/office/drawing/2014/main" id="{BD8EDBA8-44DA-4F47-BD91-0D9FA8EF95C2}"/>
                </a:ext>
              </a:extLst>
            </p:cNvPr>
            <p:cNvSpPr/>
            <p:nvPr/>
          </p:nvSpPr>
          <p:spPr>
            <a:xfrm>
              <a:off x="6670218" y="2271713"/>
              <a:ext cx="1680769" cy="862011"/>
            </a:xfrm>
            <a:prstGeom prst="roundRect">
              <a:avLst>
                <a:gd name="adj" fmla="val 23021"/>
              </a:avLst>
            </a:prstGeom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199577-2A07-43F3-A570-3C900F3C0065}"/>
                </a:ext>
              </a:extLst>
            </p:cNvPr>
            <p:cNvGrpSpPr/>
            <p:nvPr/>
          </p:nvGrpSpPr>
          <p:grpSpPr>
            <a:xfrm>
              <a:off x="6670218" y="2271713"/>
              <a:ext cx="1680769" cy="862011"/>
              <a:chOff x="6670218" y="2271713"/>
              <a:chExt cx="1680769" cy="862011"/>
            </a:xfrm>
          </p:grpSpPr>
          <p:sp>
            <p:nvSpPr>
              <p:cNvPr id="28" name="Rectangle: Rounded Corners 22">
                <a:extLst>
                  <a:ext uri="{FF2B5EF4-FFF2-40B4-BE49-F238E27FC236}">
                    <a16:creationId xmlns:a16="http://schemas.microsoft.com/office/drawing/2014/main" id="{66315D6A-CF35-4F56-89C1-23BFDB8022A7}"/>
                  </a:ext>
                </a:extLst>
              </p:cNvPr>
              <p:cNvSpPr/>
              <p:nvPr/>
            </p:nvSpPr>
            <p:spPr>
              <a:xfrm>
                <a:off x="6670218" y="2271713"/>
                <a:ext cx="1680769" cy="862011"/>
              </a:xfrm>
              <a:prstGeom prst="roundRect">
                <a:avLst>
                  <a:gd name="adj" fmla="val 2357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014D3E-4C12-4B2B-918F-937AE8A18CA6}"/>
                  </a:ext>
                </a:extLst>
              </p:cNvPr>
              <p:cNvSpPr txBox="1"/>
              <p:nvPr/>
            </p:nvSpPr>
            <p:spPr>
              <a:xfrm>
                <a:off x="6806929" y="2462979"/>
                <a:ext cx="1407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it-IT" sz="1200" dirty="0">
                    <a:solidFill>
                      <a:srgbClr val="ECF0F3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Con Distribuzione Gaussiana</a:t>
                </a:r>
              </a:p>
            </p:txBody>
          </p:sp>
        </p:grpSp>
      </p:grpSp>
      <p:sp>
        <p:nvSpPr>
          <p:cNvPr id="41" name="TextBox 51">
            <a:extLst>
              <a:ext uri="{FF2B5EF4-FFF2-40B4-BE49-F238E27FC236}">
                <a16:creationId xmlns:a16="http://schemas.microsoft.com/office/drawing/2014/main" id="{E797CF98-C5EA-4E86-19B4-C7576F73BEBB}"/>
              </a:ext>
            </a:extLst>
          </p:cNvPr>
          <p:cNvSpPr txBox="1"/>
          <p:nvPr/>
        </p:nvSpPr>
        <p:spPr>
          <a:xfrm>
            <a:off x="9111075" y="1644701"/>
            <a:ext cx="116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2. Assegnazione ai clusters.</a:t>
            </a:r>
          </a:p>
        </p:txBody>
      </p:sp>
      <p:sp>
        <p:nvSpPr>
          <p:cNvPr id="54" name="TextBox 52">
            <a:extLst>
              <a:ext uri="{FF2B5EF4-FFF2-40B4-BE49-F238E27FC236}">
                <a16:creationId xmlns:a16="http://schemas.microsoft.com/office/drawing/2014/main" id="{10CCCD2D-110D-8EAB-3A0D-A6EAD80FE682}"/>
              </a:ext>
            </a:extLst>
          </p:cNvPr>
          <p:cNvSpPr txBox="1"/>
          <p:nvPr/>
        </p:nvSpPr>
        <p:spPr>
          <a:xfrm>
            <a:off x="9131784" y="3823201"/>
            <a:ext cx="145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4. Spostamento verso il </a:t>
            </a:r>
            <a:r>
              <a:rPr lang="it-IT" sz="1200" b="1" dirty="0" err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centroide</a:t>
            </a:r>
            <a:r>
              <a:rPr lang="it-IT" sz="1200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26" name="Pictur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E59351-814C-C3F7-C885-BD27336D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64" y="2339625"/>
            <a:ext cx="1716104" cy="5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Immagine 74">
            <a:extLst>
              <a:ext uri="{FF2B5EF4-FFF2-40B4-BE49-F238E27FC236}">
                <a16:creationId xmlns:a16="http://schemas.microsoft.com/office/drawing/2014/main" id="{A5BDF8EF-C568-FDB5-B0A9-57BCDCFFE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16" y="4284866"/>
            <a:ext cx="1032502" cy="961958"/>
          </a:xfrm>
          <a:prstGeom prst="roundRect">
            <a:avLst>
              <a:gd name="adj" fmla="val 1846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reeform 23">
            <a:extLst>
              <a:ext uri="{FF2B5EF4-FFF2-40B4-BE49-F238E27FC236}">
                <a16:creationId xmlns:a16="http://schemas.microsoft.com/office/drawing/2014/main" id="{0C7881B8-7363-50D4-0B93-2B01A8F3D8A9}"/>
              </a:ext>
            </a:extLst>
          </p:cNvPr>
          <p:cNvSpPr>
            <a:spLocks noEditPoints="1"/>
          </p:cNvSpPr>
          <p:nvPr/>
        </p:nvSpPr>
        <p:spPr bwMode="auto">
          <a:xfrm>
            <a:off x="9586447" y="4580600"/>
            <a:ext cx="528378" cy="526368"/>
          </a:xfrm>
          <a:custGeom>
            <a:avLst/>
            <a:gdLst>
              <a:gd name="T0" fmla="*/ 410989 w 256"/>
              <a:gd name="T1" fmla="*/ 32494 h 256"/>
              <a:gd name="T2" fmla="*/ 347384 w 256"/>
              <a:gd name="T3" fmla="*/ 97482 h 256"/>
              <a:gd name="T4" fmla="*/ 378371 w 256"/>
              <a:gd name="T5" fmla="*/ 97482 h 256"/>
              <a:gd name="T6" fmla="*/ 397942 w 256"/>
              <a:gd name="T7" fmla="*/ 116979 h 256"/>
              <a:gd name="T8" fmla="*/ 378371 w 256"/>
              <a:gd name="T9" fmla="*/ 136475 h 256"/>
              <a:gd name="T10" fmla="*/ 300087 w 256"/>
              <a:gd name="T11" fmla="*/ 136475 h 256"/>
              <a:gd name="T12" fmla="*/ 280517 w 256"/>
              <a:gd name="T13" fmla="*/ 116979 h 256"/>
              <a:gd name="T14" fmla="*/ 280517 w 256"/>
              <a:gd name="T15" fmla="*/ 38993 h 256"/>
              <a:gd name="T16" fmla="*/ 300087 w 256"/>
              <a:gd name="T17" fmla="*/ 19496 h 256"/>
              <a:gd name="T18" fmla="*/ 319658 w 256"/>
              <a:gd name="T19" fmla="*/ 38993 h 256"/>
              <a:gd name="T20" fmla="*/ 319658 w 256"/>
              <a:gd name="T21" fmla="*/ 69862 h 256"/>
              <a:gd name="T22" fmla="*/ 384895 w 256"/>
              <a:gd name="T23" fmla="*/ 6499 h 256"/>
              <a:gd name="T24" fmla="*/ 397942 w 256"/>
              <a:gd name="T25" fmla="*/ 0 h 256"/>
              <a:gd name="T26" fmla="*/ 417513 w 256"/>
              <a:gd name="T27" fmla="*/ 19496 h 256"/>
              <a:gd name="T28" fmla="*/ 410989 w 256"/>
              <a:gd name="T29" fmla="*/ 32494 h 256"/>
              <a:gd name="T30" fmla="*/ 208757 w 256"/>
              <a:gd name="T31" fmla="*/ 266452 h 256"/>
              <a:gd name="T32" fmla="*/ 150044 w 256"/>
              <a:gd name="T33" fmla="*/ 207963 h 256"/>
              <a:gd name="T34" fmla="*/ 208757 w 256"/>
              <a:gd name="T35" fmla="*/ 149473 h 256"/>
              <a:gd name="T36" fmla="*/ 267469 w 256"/>
              <a:gd name="T37" fmla="*/ 207963 h 256"/>
              <a:gd name="T38" fmla="*/ 208757 w 256"/>
              <a:gd name="T39" fmla="*/ 266452 h 256"/>
              <a:gd name="T40" fmla="*/ 117426 w 256"/>
              <a:gd name="T41" fmla="*/ 396429 h 256"/>
              <a:gd name="T42" fmla="*/ 97855 w 256"/>
              <a:gd name="T43" fmla="*/ 376932 h 256"/>
              <a:gd name="T44" fmla="*/ 97855 w 256"/>
              <a:gd name="T45" fmla="*/ 346063 h 256"/>
              <a:gd name="T46" fmla="*/ 32618 w 256"/>
              <a:gd name="T47" fmla="*/ 409426 h 256"/>
              <a:gd name="T48" fmla="*/ 19571 w 256"/>
              <a:gd name="T49" fmla="*/ 415925 h 256"/>
              <a:gd name="T50" fmla="*/ 0 w 256"/>
              <a:gd name="T51" fmla="*/ 396429 h 256"/>
              <a:gd name="T52" fmla="*/ 6524 w 256"/>
              <a:gd name="T53" fmla="*/ 383431 h 256"/>
              <a:gd name="T54" fmla="*/ 70129 w 256"/>
              <a:gd name="T55" fmla="*/ 318443 h 256"/>
              <a:gd name="T56" fmla="*/ 39142 w 256"/>
              <a:gd name="T57" fmla="*/ 318443 h 256"/>
              <a:gd name="T58" fmla="*/ 19571 w 256"/>
              <a:gd name="T59" fmla="*/ 298946 h 256"/>
              <a:gd name="T60" fmla="*/ 39142 w 256"/>
              <a:gd name="T61" fmla="*/ 279450 h 256"/>
              <a:gd name="T62" fmla="*/ 117426 w 256"/>
              <a:gd name="T63" fmla="*/ 279450 h 256"/>
              <a:gd name="T64" fmla="*/ 136996 w 256"/>
              <a:gd name="T65" fmla="*/ 298946 h 256"/>
              <a:gd name="T66" fmla="*/ 136996 w 256"/>
              <a:gd name="T67" fmla="*/ 376932 h 256"/>
              <a:gd name="T68" fmla="*/ 117426 w 256"/>
              <a:gd name="T69" fmla="*/ 396429 h 2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6" h="256">
                <a:moveTo>
                  <a:pt x="252" y="20"/>
                </a:moveTo>
                <a:cubicBezTo>
                  <a:pt x="213" y="60"/>
                  <a:pt x="213" y="60"/>
                  <a:pt x="213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9" y="60"/>
                  <a:pt x="244" y="65"/>
                  <a:pt x="244" y="72"/>
                </a:cubicBezTo>
                <a:cubicBezTo>
                  <a:pt x="244" y="79"/>
                  <a:pt x="239" y="84"/>
                  <a:pt x="232" y="84"/>
                </a:cubicBezTo>
                <a:cubicBezTo>
                  <a:pt x="184" y="84"/>
                  <a:pt x="184" y="84"/>
                  <a:pt x="184" y="84"/>
                </a:cubicBezTo>
                <a:cubicBezTo>
                  <a:pt x="177" y="84"/>
                  <a:pt x="172" y="79"/>
                  <a:pt x="172" y="72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72" y="17"/>
                  <a:pt x="177" y="12"/>
                  <a:pt x="184" y="12"/>
                </a:cubicBezTo>
                <a:cubicBezTo>
                  <a:pt x="191" y="12"/>
                  <a:pt x="196" y="17"/>
                  <a:pt x="196" y="24"/>
                </a:cubicBezTo>
                <a:cubicBezTo>
                  <a:pt x="196" y="43"/>
                  <a:pt x="196" y="43"/>
                  <a:pt x="196" y="43"/>
                </a:cubicBezTo>
                <a:cubicBezTo>
                  <a:pt x="236" y="4"/>
                  <a:pt x="236" y="4"/>
                  <a:pt x="236" y="4"/>
                </a:cubicBezTo>
                <a:cubicBezTo>
                  <a:pt x="238" y="1"/>
                  <a:pt x="241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5"/>
                  <a:pt x="255" y="18"/>
                  <a:pt x="252" y="20"/>
                </a:cubicBezTo>
                <a:moveTo>
                  <a:pt x="128" y="164"/>
                </a:moveTo>
                <a:cubicBezTo>
                  <a:pt x="108" y="164"/>
                  <a:pt x="92" y="148"/>
                  <a:pt x="92" y="128"/>
                </a:cubicBezTo>
                <a:cubicBezTo>
                  <a:pt x="92" y="108"/>
                  <a:pt x="108" y="92"/>
                  <a:pt x="128" y="92"/>
                </a:cubicBezTo>
                <a:cubicBezTo>
                  <a:pt x="148" y="92"/>
                  <a:pt x="164" y="108"/>
                  <a:pt x="164" y="128"/>
                </a:cubicBezTo>
                <a:cubicBezTo>
                  <a:pt x="164" y="148"/>
                  <a:pt x="148" y="164"/>
                  <a:pt x="128" y="164"/>
                </a:cubicBezTo>
                <a:moveTo>
                  <a:pt x="72" y="244"/>
                </a:moveTo>
                <a:cubicBezTo>
                  <a:pt x="65" y="244"/>
                  <a:pt x="60" y="239"/>
                  <a:pt x="60" y="232"/>
                </a:cubicBezTo>
                <a:cubicBezTo>
                  <a:pt x="60" y="213"/>
                  <a:pt x="60" y="213"/>
                  <a:pt x="60" y="213"/>
                </a:cubicBezTo>
                <a:cubicBezTo>
                  <a:pt x="20" y="252"/>
                  <a:pt x="20" y="252"/>
                  <a:pt x="20" y="252"/>
                </a:cubicBezTo>
                <a:cubicBezTo>
                  <a:pt x="18" y="255"/>
                  <a:pt x="15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241"/>
                  <a:pt x="1" y="238"/>
                  <a:pt x="4" y="236"/>
                </a:cubicBezTo>
                <a:cubicBezTo>
                  <a:pt x="43" y="196"/>
                  <a:pt x="43" y="196"/>
                  <a:pt x="43" y="196"/>
                </a:cubicBezTo>
                <a:cubicBezTo>
                  <a:pt x="24" y="196"/>
                  <a:pt x="24" y="196"/>
                  <a:pt x="24" y="196"/>
                </a:cubicBezTo>
                <a:cubicBezTo>
                  <a:pt x="17" y="196"/>
                  <a:pt x="12" y="191"/>
                  <a:pt x="12" y="184"/>
                </a:cubicBezTo>
                <a:cubicBezTo>
                  <a:pt x="12" y="177"/>
                  <a:pt x="17" y="172"/>
                  <a:pt x="24" y="172"/>
                </a:cubicBezTo>
                <a:cubicBezTo>
                  <a:pt x="72" y="172"/>
                  <a:pt x="72" y="172"/>
                  <a:pt x="72" y="172"/>
                </a:cubicBezTo>
                <a:cubicBezTo>
                  <a:pt x="79" y="172"/>
                  <a:pt x="84" y="177"/>
                  <a:pt x="84" y="184"/>
                </a:cubicBezTo>
                <a:cubicBezTo>
                  <a:pt x="84" y="232"/>
                  <a:pt x="84" y="232"/>
                  <a:pt x="84" y="232"/>
                </a:cubicBezTo>
                <a:cubicBezTo>
                  <a:pt x="84" y="239"/>
                  <a:pt x="79" y="244"/>
                  <a:pt x="72" y="24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10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4.07407E-6 L 0.03893 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-0.01953 4.07407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4.07407E-6 L -0.03893 4.07407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7037E-7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4.07407E-6 L 0.01237 0.02848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3.7037E-7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-1.48148E-6 L 0.01237 0.02847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3.7037E-6 L 0.01237 0.02847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3.7037E-7 L 0.01237 0.02847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-2.22222E-6 L 0.01237 0.02847 " pathEditMode="relative" rAng="0" ptsTypes="AA">
                                      <p:cBhvr>
                                        <p:cTn id="99" dur="1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5" grpId="0"/>
      <p:bldP spid="25" grpId="1"/>
      <p:bldP spid="52" grpId="0"/>
      <p:bldP spid="52" grpId="1"/>
      <p:bldP spid="53" grpId="0"/>
      <p:bldP spid="53" grpId="1"/>
      <p:bldP spid="41" grpId="0"/>
      <p:bldP spid="41" grpId="1"/>
      <p:bldP spid="54" grpId="0"/>
      <p:bldP spid="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1F0C29-DAF6-45DD-B7AA-96534F39F49C}"/>
              </a:ext>
            </a:extLst>
          </p:cNvPr>
          <p:cNvGrpSpPr/>
          <p:nvPr/>
        </p:nvGrpSpPr>
        <p:grpSpPr>
          <a:xfrm>
            <a:off x="6096000" y="1630149"/>
            <a:ext cx="3882232" cy="706659"/>
            <a:chOff x="5702610" y="1264445"/>
            <a:chExt cx="4210402" cy="70665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AB8BD7E-3016-4826-B117-31AD2BC3A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0789" y="1273969"/>
              <a:ext cx="0" cy="69707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B6A94D-DD68-4F14-8016-240548871F4D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64445"/>
              <a:ext cx="4210402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4C18E8-CF3C-4136-BA02-F97AFBA52E52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73969"/>
              <a:ext cx="0" cy="69713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7B548F5F-B073-14AA-A704-F23312610B1C}"/>
              </a:ext>
            </a:extLst>
          </p:cNvPr>
          <p:cNvGrpSpPr/>
          <p:nvPr/>
        </p:nvGrpSpPr>
        <p:grpSpPr>
          <a:xfrm rot="10800000">
            <a:off x="2613804" y="5535885"/>
            <a:ext cx="3516763" cy="706659"/>
            <a:chOff x="5702610" y="1264445"/>
            <a:chExt cx="4210402" cy="706659"/>
          </a:xfrm>
        </p:grpSpPr>
        <p:cxnSp>
          <p:nvCxnSpPr>
            <p:cNvPr id="27" name="Straight Connector 60">
              <a:extLst>
                <a:ext uri="{FF2B5EF4-FFF2-40B4-BE49-F238E27FC236}">
                  <a16:creationId xmlns:a16="http://schemas.microsoft.com/office/drawing/2014/main" id="{6242AEAB-19E6-E8A4-1190-B66F29217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0789" y="1273969"/>
              <a:ext cx="0" cy="697074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67">
              <a:extLst>
                <a:ext uri="{FF2B5EF4-FFF2-40B4-BE49-F238E27FC236}">
                  <a16:creationId xmlns:a16="http://schemas.microsoft.com/office/drawing/2014/main" id="{53678A8C-B7E0-CFBA-6DFA-82EB59D23E3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64445"/>
              <a:ext cx="4210402" cy="0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88AFE123-9B83-B6E1-B070-3D97DB636554}"/>
                </a:ext>
              </a:extLst>
            </p:cNvPr>
            <p:cNvCxnSpPr>
              <a:cxnSpLocks/>
            </p:cNvCxnSpPr>
            <p:nvPr/>
          </p:nvCxnSpPr>
          <p:spPr>
            <a:xfrm>
              <a:off x="5702610" y="1273969"/>
              <a:ext cx="0" cy="69713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57">
            <a:extLst>
              <a:ext uri="{FF2B5EF4-FFF2-40B4-BE49-F238E27FC236}">
                <a16:creationId xmlns:a16="http://schemas.microsoft.com/office/drawing/2014/main" id="{CCDCB0AB-9149-493A-9ABD-51655FE493FD}"/>
              </a:ext>
            </a:extLst>
          </p:cNvPr>
          <p:cNvSpPr txBox="1"/>
          <p:nvPr/>
        </p:nvSpPr>
        <p:spPr>
          <a:xfrm>
            <a:off x="713297" y="442972"/>
            <a:ext cx="234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4800" b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 b="1" dirty="0"/>
              <a:t>Esempio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1FE01E-BE34-44F9-80A2-C9C66F61C1F3}"/>
              </a:ext>
            </a:extLst>
          </p:cNvPr>
          <p:cNvSpPr/>
          <p:nvPr/>
        </p:nvSpPr>
        <p:spPr>
          <a:xfrm>
            <a:off x="821247" y="1312590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FC5BF4-CF8E-4800-8230-620961FFE5AA}"/>
              </a:ext>
            </a:extLst>
          </p:cNvPr>
          <p:cNvSpPr/>
          <p:nvPr/>
        </p:nvSpPr>
        <p:spPr>
          <a:xfrm>
            <a:off x="1058509" y="1312590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9566BC-5720-4E76-8E3D-ED45B40E1537}"/>
              </a:ext>
            </a:extLst>
          </p:cNvPr>
          <p:cNvSpPr/>
          <p:nvPr/>
        </p:nvSpPr>
        <p:spPr>
          <a:xfrm>
            <a:off x="1295770" y="1312590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FFE92D83-B4C4-7BAB-5A58-FFF4AB9A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9" y="2336808"/>
            <a:ext cx="2966858" cy="3208602"/>
          </a:xfrm>
          <a:prstGeom prst="roundRect">
            <a:avLst>
              <a:gd name="adj" fmla="val 998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780854F-8120-DA7C-9C53-25CD03A0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/>
        </p:blipFill>
        <p:spPr>
          <a:xfrm>
            <a:off x="4612571" y="2336808"/>
            <a:ext cx="2966858" cy="3208602"/>
          </a:xfrm>
          <a:prstGeom prst="roundRect">
            <a:avLst>
              <a:gd name="adj" fmla="val 998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84A50768-7D74-7A78-7A1A-70CAB4D95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r="150"/>
          <a:stretch/>
        </p:blipFill>
        <p:spPr>
          <a:xfrm>
            <a:off x="8166633" y="2336808"/>
            <a:ext cx="2966858" cy="3208602"/>
          </a:xfrm>
          <a:prstGeom prst="roundRect">
            <a:avLst>
              <a:gd name="adj" fmla="val 998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73EB3111-5ABD-EFED-4970-405C0DAD281E}"/>
              </a:ext>
            </a:extLst>
          </p:cNvPr>
          <p:cNvSpPr/>
          <p:nvPr/>
        </p:nvSpPr>
        <p:spPr>
          <a:xfrm>
            <a:off x="2313687" y="1827194"/>
            <a:ext cx="9179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2C4166"/>
                </a:solidFill>
              </a:rPr>
              <a:t>Inizio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6A33710D-39D4-BA18-913B-2A6752FDB557}"/>
              </a:ext>
            </a:extLst>
          </p:cNvPr>
          <p:cNvSpPr/>
          <p:nvPr/>
        </p:nvSpPr>
        <p:spPr>
          <a:xfrm>
            <a:off x="9645471" y="5575570"/>
            <a:ext cx="9179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2C4166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38824236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3.33333E-6 L 0.03894 3.33333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33333E-6 L -0.01953 3.33333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3.33333E-6 L -0.03894 3.33333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01237 0.0284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-4.81481E-6 L 0.01237 0.02848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2.96296E-6 L 0.01237 0.02848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7.40741E-7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30" grpId="0"/>
      <p:bldP spid="30" grpId="1"/>
      <p:bldP spid="31" grpId="0"/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051E26-1ECF-44EA-878D-24FBEFE8EBC0}"/>
              </a:ext>
            </a:extLst>
          </p:cNvPr>
          <p:cNvCxnSpPr>
            <a:cxnSpLocks/>
          </p:cNvCxnSpPr>
          <p:nvPr/>
        </p:nvCxnSpPr>
        <p:spPr>
          <a:xfrm flipH="1">
            <a:off x="9109815" y="1162420"/>
            <a:ext cx="1250682" cy="4049353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B2D8E3-81F3-4992-90F8-E36F8F63942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5679881" y="1567385"/>
            <a:ext cx="3277533" cy="3491988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D2AF9B-FAC9-4503-B76D-771D9C4E820E}"/>
              </a:ext>
            </a:extLst>
          </p:cNvPr>
          <p:cNvSpPr txBox="1"/>
          <p:nvPr/>
        </p:nvSpPr>
        <p:spPr>
          <a:xfrm>
            <a:off x="1343025" y="2539681"/>
            <a:ext cx="33815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1200"/>
              </a:spcBef>
              <a:defRPr sz="4800" b="1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it-IT" b="0" dirty="0"/>
              <a:t>Algoritmo di</a:t>
            </a:r>
          </a:p>
          <a:p>
            <a:pPr algn="l"/>
            <a:r>
              <a:rPr lang="it-IT" dirty="0"/>
              <a:t>Lloyd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2CAC12-8C57-4CEF-81C0-27B1601F0143}"/>
              </a:ext>
            </a:extLst>
          </p:cNvPr>
          <p:cNvSpPr/>
          <p:nvPr/>
        </p:nvSpPr>
        <p:spPr>
          <a:xfrm>
            <a:off x="1477873" y="4238475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F89097-3970-430C-B4FB-EE9711485FAF}"/>
              </a:ext>
            </a:extLst>
          </p:cNvPr>
          <p:cNvSpPr/>
          <p:nvPr/>
        </p:nvSpPr>
        <p:spPr>
          <a:xfrm>
            <a:off x="1715135" y="4238475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138C22-9012-4531-8C3E-46C09647B09F}"/>
              </a:ext>
            </a:extLst>
          </p:cNvPr>
          <p:cNvSpPr/>
          <p:nvPr/>
        </p:nvSpPr>
        <p:spPr>
          <a:xfrm>
            <a:off x="1952396" y="4238475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DB1DFE-3FA5-4B2E-BCE1-69ACA02059B6}"/>
              </a:ext>
            </a:extLst>
          </p:cNvPr>
          <p:cNvCxnSpPr>
            <a:cxnSpLocks/>
            <a:stCxn id="50" idx="2"/>
            <a:endCxn id="49" idx="6"/>
          </p:cNvCxnSpPr>
          <p:nvPr/>
        </p:nvCxnSpPr>
        <p:spPr>
          <a:xfrm flipH="1">
            <a:off x="5803900" y="1267977"/>
            <a:ext cx="4364879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85D74A-B1F3-4808-A306-F81682B5CD60}"/>
              </a:ext>
            </a:extLst>
          </p:cNvPr>
          <p:cNvGrpSpPr/>
          <p:nvPr/>
        </p:nvGrpSpPr>
        <p:grpSpPr>
          <a:xfrm>
            <a:off x="5689013" y="2686144"/>
            <a:ext cx="5169144" cy="1746502"/>
            <a:chOff x="5689013" y="2686144"/>
            <a:chExt cx="5169144" cy="174650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94C3DE-E32C-4ED1-95EA-299DE7407131}"/>
                </a:ext>
              </a:extLst>
            </p:cNvPr>
            <p:cNvSpPr/>
            <p:nvPr/>
          </p:nvSpPr>
          <p:spPr>
            <a:xfrm>
              <a:off x="5689013" y="2686144"/>
              <a:ext cx="5169144" cy="1746502"/>
            </a:xfrm>
            <a:prstGeom prst="roundRect">
              <a:avLst>
                <a:gd name="adj" fmla="val 27616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0265F19-1962-4CB2-AA46-0602508C1A9A}"/>
                </a:ext>
              </a:extLst>
            </p:cNvPr>
            <p:cNvSpPr/>
            <p:nvPr/>
          </p:nvSpPr>
          <p:spPr>
            <a:xfrm>
              <a:off x="5689013" y="2686144"/>
              <a:ext cx="5169144" cy="1746502"/>
            </a:xfrm>
            <a:prstGeom prst="roundRect">
              <a:avLst>
                <a:gd name="adj" fmla="val 27616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528EBCD-1FEA-4B3E-8CAC-3C5884C99DF7}"/>
              </a:ext>
            </a:extLst>
          </p:cNvPr>
          <p:cNvSpPr txBox="1"/>
          <p:nvPr/>
        </p:nvSpPr>
        <p:spPr>
          <a:xfrm>
            <a:off x="5967107" y="3153585"/>
            <a:ext cx="4612955" cy="90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t-IT" sz="1400" dirty="0">
                <a:solidFill>
                  <a:srgbClr val="2C4166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L’algoritmo di Lloyd è una procedura iterativa per trovare delle aree di punti equidistanti in uno spazio, dividendo questo spazio in sezioni (di Voronoi).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5831DB-99AA-4662-A9E9-99A1D57E80E9}"/>
              </a:ext>
            </a:extLst>
          </p:cNvPr>
          <p:cNvGrpSpPr/>
          <p:nvPr/>
        </p:nvGrpSpPr>
        <p:grpSpPr>
          <a:xfrm>
            <a:off x="6924217" y="2425353"/>
            <a:ext cx="3527242" cy="521582"/>
            <a:chOff x="6924217" y="2425353"/>
            <a:chExt cx="3527242" cy="521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E1EC54-8669-4406-9F6A-EBDAF8D913E3}"/>
                </a:ext>
              </a:extLst>
            </p:cNvPr>
            <p:cNvGrpSpPr/>
            <p:nvPr/>
          </p:nvGrpSpPr>
          <p:grpSpPr>
            <a:xfrm>
              <a:off x="6924217" y="2425353"/>
              <a:ext cx="3527242" cy="521582"/>
              <a:chOff x="5942807" y="2078932"/>
              <a:chExt cx="3527242" cy="52158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FDA8997-A938-4248-988E-28A9EDFCA595}"/>
                  </a:ext>
                </a:extLst>
              </p:cNvPr>
              <p:cNvGrpSpPr/>
              <p:nvPr/>
            </p:nvGrpSpPr>
            <p:grpSpPr>
              <a:xfrm>
                <a:off x="5942807" y="2078932"/>
                <a:ext cx="3527242" cy="521582"/>
                <a:chOff x="5980113" y="2282744"/>
                <a:chExt cx="3527242" cy="521582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C0BD89B7-1B89-435E-BACF-9FC963323F17}"/>
                    </a:ext>
                  </a:extLst>
                </p:cNvPr>
                <p:cNvSpPr/>
                <p:nvPr/>
              </p:nvSpPr>
              <p:spPr>
                <a:xfrm>
                  <a:off x="5980113" y="2282744"/>
                  <a:ext cx="3527242" cy="521582"/>
                </a:xfrm>
                <a:prstGeom prst="roundRect">
                  <a:avLst>
                    <a:gd name="adj" fmla="val 3675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2BE31722-79CB-444E-92DB-2D99C1204836}"/>
                    </a:ext>
                  </a:extLst>
                </p:cNvPr>
                <p:cNvSpPr/>
                <p:nvPr/>
              </p:nvSpPr>
              <p:spPr>
                <a:xfrm>
                  <a:off x="5980113" y="2282744"/>
                  <a:ext cx="3527242" cy="521582"/>
                </a:xfrm>
                <a:prstGeom prst="roundRect">
                  <a:avLst>
                    <a:gd name="adj" fmla="val 3675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E94B786-6E26-49BE-A85D-1C892D4F2F73}"/>
                  </a:ext>
                </a:extLst>
              </p:cNvPr>
              <p:cNvSpPr/>
              <p:nvPr/>
            </p:nvSpPr>
            <p:spPr>
              <a:xfrm>
                <a:off x="6018916" y="2147925"/>
                <a:ext cx="3375024" cy="398448"/>
              </a:xfrm>
              <a:prstGeom prst="roundRect">
                <a:avLst>
                  <a:gd name="adj" fmla="val 36755"/>
                </a:avLst>
              </a:prstGeom>
              <a:gradFill>
                <a:gsLst>
                  <a:gs pos="16000">
                    <a:schemeClr val="accent3"/>
                  </a:gs>
                  <a:gs pos="84000">
                    <a:schemeClr val="accent4"/>
                  </a:gs>
                </a:gsLst>
                <a:lin ang="2700000" scaled="1"/>
              </a:gradFill>
              <a:ln>
                <a:noFill/>
              </a:ln>
              <a:effectLst>
                <a:innerShdw blurRad="330200" dist="215900" dir="1350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E195E2-5A4B-4E68-9363-E6EDC390EB97}"/>
                </a:ext>
              </a:extLst>
            </p:cNvPr>
            <p:cNvSpPr txBox="1"/>
            <p:nvPr/>
          </p:nvSpPr>
          <p:spPr>
            <a:xfrm>
              <a:off x="7411617" y="2539681"/>
              <a:ext cx="2566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chemeClr val="bg1"/>
                  </a:solidFill>
                  <a:latin typeface="+mj-lt"/>
                  <a:ea typeface="Pacifico" panose="02000000000000000000" pitchFamily="2" charset="0"/>
                  <a:cs typeface="Rajdhani Bold" panose="02000000000000000000" pitchFamily="2" charset="0"/>
                </a:rPr>
                <a:t>Migliore di K-Means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C503D556-C129-44ED-9FF9-CACE5C95D40F}"/>
              </a:ext>
            </a:extLst>
          </p:cNvPr>
          <p:cNvSpPr/>
          <p:nvPr/>
        </p:nvSpPr>
        <p:spPr>
          <a:xfrm>
            <a:off x="8894857" y="4996816"/>
            <a:ext cx="427167" cy="427167"/>
          </a:xfrm>
          <a:prstGeom prst="ellipse">
            <a:avLst/>
          </a:prstGeom>
          <a:gradFill>
            <a:gsLst>
              <a:gs pos="16000">
                <a:schemeClr val="accent1"/>
              </a:gs>
              <a:gs pos="84000">
                <a:schemeClr val="accent2"/>
              </a:gs>
            </a:gsLst>
            <a:lin ang="27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it-IT" sz="880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D2E00D-261D-4DF5-8B1E-4EEEFB932E73}"/>
              </a:ext>
            </a:extLst>
          </p:cNvPr>
          <p:cNvSpPr/>
          <p:nvPr/>
        </p:nvSpPr>
        <p:spPr>
          <a:xfrm>
            <a:off x="4957046" y="844550"/>
            <a:ext cx="846854" cy="846854"/>
          </a:xfrm>
          <a:prstGeom prst="ellipse">
            <a:avLst/>
          </a:prstGeom>
          <a:gradFill>
            <a:gsLst>
              <a:gs pos="16000">
                <a:schemeClr val="accent5"/>
              </a:gs>
              <a:gs pos="84000">
                <a:schemeClr val="accent6"/>
              </a:gs>
            </a:gsLst>
            <a:lin ang="2700000" scaled="1"/>
          </a:gradFill>
          <a:ln>
            <a:noFill/>
          </a:ln>
          <a:effectLst>
            <a:innerShdw blurRad="203200" dist="1778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4AFA51-EE29-4700-A203-7EFFD2C4F410}"/>
              </a:ext>
            </a:extLst>
          </p:cNvPr>
          <p:cNvSpPr/>
          <p:nvPr/>
        </p:nvSpPr>
        <p:spPr>
          <a:xfrm>
            <a:off x="10168779" y="1126637"/>
            <a:ext cx="282680" cy="282680"/>
          </a:xfrm>
          <a:prstGeom prst="ellipse">
            <a:avLst/>
          </a:prstGeom>
          <a:gradFill>
            <a:gsLst>
              <a:gs pos="16000">
                <a:schemeClr val="accent3"/>
              </a:gs>
              <a:gs pos="84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37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2.59259E-6 L 0.03894 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59259E-6 L -0.01954 2.59259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2.59259E-6 L -0.03894 2.59259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0.01237 0.02848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1.48148E-6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2.59259E-6 L 0.01237 0.0284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45" grpId="0" animBg="1"/>
      <p:bldP spid="45" grpId="1" animBg="1"/>
      <p:bldP spid="49" grpId="0" animBg="1"/>
      <p:bldP spid="49" grpId="1" animBg="1"/>
      <p:bldP spid="50" grpId="0" animBg="1"/>
      <p:bldP spid="5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2021 VERSAT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6690"/>
      </a:accent1>
      <a:accent2>
        <a:srgbClr val="FFAE44"/>
      </a:accent2>
      <a:accent3>
        <a:srgbClr val="2DC5A2"/>
      </a:accent3>
      <a:accent4>
        <a:srgbClr val="49B2F5"/>
      </a:accent4>
      <a:accent5>
        <a:srgbClr val="686DF4"/>
      </a:accent5>
      <a:accent6>
        <a:srgbClr val="C569E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585</Words>
  <Application>Microsoft Office PowerPoint</Application>
  <PresentationFormat>Widescreen</PresentationFormat>
  <Paragraphs>127</Paragraphs>
  <Slides>16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 Condensed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Ready</dc:creator>
  <cp:lastModifiedBy>Alberto Ruaro</cp:lastModifiedBy>
  <cp:revision>23</cp:revision>
  <dcterms:created xsi:type="dcterms:W3CDTF">2021-09-21T03:49:25Z</dcterms:created>
  <dcterms:modified xsi:type="dcterms:W3CDTF">2022-09-15T12:51:05Z</dcterms:modified>
</cp:coreProperties>
</file>