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58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4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11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93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72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13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38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Machine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Learning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 </a:t>
            </a:r>
            <a:br>
              <a:rPr lang="es-ES" dirty="0"/>
            </a:b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</a:t>
            </a:r>
            <a:endParaRPr lang="es-E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KNN?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por sus siglas del inglés k</a:t>
            </a:r>
            <a:r>
              <a:rPr lang="es-E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método KNN​ es un método de 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supervisado que estima la probabilidad a posteriori de que un elemento x pertenezca a la clase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Cj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 información proporcionada por el conjunto seleccionado.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clasificación se calcula a partir de un voto de mayoría simple de los vecinos más cercanos de cada punto: a un punto de consulta se le asigna la clase de datos que tiene más representantes dentro de los vecinos más cercanos del punto.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simple vista, puede resultar más o menos fácil encontrar los puntos más próximos.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criterio utilizamos?                 Distancia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general utilizaremos la distancia Euclídea.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utiliza el 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aprendizaje basado en los K vecinos más cercanos de cada punto de consulta, donde K es un valor entero especificado por el usuario.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suelen utilizar números impares para </a:t>
            </a:r>
            <a:r>
              <a:rPr lang="es-ES" sz="1700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 empates.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D22FC00-3D45-492C-B521-1D35E9DA1E2E}"/>
              </a:ext>
            </a:extLst>
          </p:cNvPr>
          <p:cNvSpPr/>
          <p:nvPr/>
        </p:nvSpPr>
        <p:spPr>
          <a:xfrm>
            <a:off x="3312368" y="3037114"/>
            <a:ext cx="522514" cy="2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4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Distancia Euclídea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442131"/>
            <a:ext cx="432174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enfoque euclidiano, es la medida de distancia más utilizada para calcular la distancia entre las muestras de prueba y los valores de datos entrenados.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distancia euclídea en un espacio n-dimensional.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2B1DAD-490E-4101-A2FC-CF6B73296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2" y="1922106"/>
            <a:ext cx="6195721" cy="520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791294-1655-4CA3-9A0E-A27018C1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89" y="2798389"/>
            <a:ext cx="2911161" cy="22325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984AB2-9C3A-4EC3-8D2D-4DCF0C79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976" y="5447014"/>
            <a:ext cx="10767087" cy="1045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seleccionamos el valor óptimo de K?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mejor elección de k depende fundamentalmente de los datos.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existen métodos estadísticos predefinidos para encontrar el valor más favorable de K.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Iniciamos un valor K aleatorio y calculamos.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Investigación “iterativa”.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Elegir valores pequeños de K conduce a límites de decisión muy sensibles o inestables.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clasificar, elegir valores mayores de K nos suaviza esos límites de decisión (reducimos efecto ruido).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Escalar variables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algoritmos basados ​​en la distancia se ven afectados por la escala de las variables.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ello, debemos tener las variables en rangos similares.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 sentido calcular distancias para variables con escalas muy diversas: variable edad vs variable ingresos.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ello utilizaremos los distintos tipos de escalado: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Estandarización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Min-Max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scaler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449D79-C496-4BE4-AAE7-6FAF8CF9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4" y="2124172"/>
            <a:ext cx="5125325" cy="28863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906BBA-1919-4EFC-818E-D0A62E293257}"/>
              </a:ext>
            </a:extLst>
          </p:cNvPr>
          <p:cNvSpPr txBox="1"/>
          <p:nvPr/>
        </p:nvSpPr>
        <p:spPr>
          <a:xfrm>
            <a:off x="6442043" y="5398902"/>
            <a:ext cx="5581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1" dirty="0">
                <a:effectLst/>
                <a:latin typeface="charter"/>
              </a:rPr>
              <a:t>Distancia </a:t>
            </a:r>
            <a:r>
              <a:rPr lang="es-ES" sz="1600" b="0" i="1" dirty="0" err="1">
                <a:effectLst/>
                <a:latin typeface="charter"/>
              </a:rPr>
              <a:t>euclídia</a:t>
            </a:r>
            <a:r>
              <a:rPr lang="es-ES" sz="1600" b="0" i="1" dirty="0">
                <a:effectLst/>
                <a:latin typeface="charter"/>
              </a:rPr>
              <a:t> = [(100000–80000) ^ 2 + (30–25) ^ 2] ^ (1/2)</a:t>
            </a:r>
            <a:endParaRPr lang="es-ES" sz="16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9D842E4-FE04-4741-BE8E-89F34F5EBAB4}"/>
              </a:ext>
            </a:extLst>
          </p:cNvPr>
          <p:cNvCxnSpPr>
            <a:cxnSpLocks/>
          </p:cNvCxnSpPr>
          <p:nvPr/>
        </p:nvCxnSpPr>
        <p:spPr>
          <a:xfrm>
            <a:off x="6428792" y="5234473"/>
            <a:ext cx="5430416" cy="56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CB09967-749D-47A9-82E9-FD399335B0FC}"/>
              </a:ext>
            </a:extLst>
          </p:cNvPr>
          <p:cNvCxnSpPr>
            <a:cxnSpLocks/>
          </p:cNvCxnSpPr>
          <p:nvPr/>
        </p:nvCxnSpPr>
        <p:spPr>
          <a:xfrm flipV="1">
            <a:off x="6442043" y="5327781"/>
            <a:ext cx="5417165" cy="587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6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¿Cómo evaluamos el modelo?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360645"/>
            <a:ext cx="611322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Cambiar el valor de K puede afectar el rendimiento del modelo, por lo que debemos buscar su valor óptimo.</a:t>
            </a:r>
          </a:p>
          <a:p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escoger el valor óptimo de K utilizaremos las métricas de medida de performance: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F1-score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Problemas de rendimiento para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grandes.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C45B7-B83D-48AE-B5C9-0D713C4E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4" y="1938686"/>
            <a:ext cx="3881729" cy="31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Overfitting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en KNN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756800" y="1785738"/>
            <a:ext cx="611322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K’s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bajos producen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K’s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altos son más consistentes en los rangos de separación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BFCDF-32F5-4BBC-99C9-13FB74A2C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3205480"/>
            <a:ext cx="4708843" cy="276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ize the result based on different K">
            <a:extLst>
              <a:ext uri="{FF2B5EF4-FFF2-40B4-BE49-F238E27FC236}">
                <a16:creationId xmlns:a16="http://schemas.microsoft.com/office/drawing/2014/main" id="{9E6DB53D-6361-4222-AD8E-1F27E8F5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4080"/>
            <a:ext cx="5549757" cy="38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A0CEDC4-223D-4051-80C7-39824B58E4DF}"/>
              </a:ext>
            </a:extLst>
          </p:cNvPr>
          <p:cNvSpPr txBox="1"/>
          <p:nvPr/>
        </p:nvSpPr>
        <p:spPr>
          <a:xfrm>
            <a:off x="3718560" y="3429000"/>
            <a:ext cx="16256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Elbow</a:t>
            </a:r>
            <a:r>
              <a:rPr lang="es-ES" dirty="0"/>
              <a:t> curve</a:t>
            </a:r>
          </a:p>
        </p:txBody>
      </p:sp>
    </p:spTree>
    <p:extLst>
      <p:ext uri="{BB962C8B-B14F-4D97-AF65-F5344CB8AC3E}">
        <p14:creationId xmlns:p14="http://schemas.microsoft.com/office/powerpoint/2010/main" val="111720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Regressor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1689840"/>
            <a:ext cx="611322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calculan las distancias de cada punto al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eligen K-vecinos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output será la media de los targets de los K-vecinos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739C06-284E-4798-AE6B-CC5B0DF7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86" y="3014640"/>
            <a:ext cx="5229147" cy="318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EAC81A-0FD4-4B71-9A5D-45FAB666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307" y="3014640"/>
            <a:ext cx="4711662" cy="127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7BC38D7-44C6-4A84-B46D-A02921F95DFC}"/>
              </a:ext>
            </a:extLst>
          </p:cNvPr>
          <p:cNvSpPr txBox="1"/>
          <p:nvPr/>
        </p:nvSpPr>
        <p:spPr>
          <a:xfrm>
            <a:off x="7914640" y="4561663"/>
            <a:ext cx="29768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(77+59+72+60+58)/5</a:t>
            </a:r>
          </a:p>
        </p:txBody>
      </p:sp>
    </p:spTree>
    <p:extLst>
      <p:ext uri="{BB962C8B-B14F-4D97-AF65-F5344CB8AC3E}">
        <p14:creationId xmlns:p14="http://schemas.microsoft.com/office/powerpoint/2010/main" val="420806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3589</TotalTime>
  <Words>491</Words>
  <Application>Microsoft Office PowerPoint</Application>
  <PresentationFormat>Panorámica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Daniel Ortiz</cp:lastModifiedBy>
  <cp:revision>40</cp:revision>
  <dcterms:created xsi:type="dcterms:W3CDTF">2020-08-31T20:14:59Z</dcterms:created>
  <dcterms:modified xsi:type="dcterms:W3CDTF">2021-01-12T07:18:42Z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