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FAC-AD8B-4288-98A0-7CFE2194201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088A4B5-5729-41CD-B053-0612AF0C4C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3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FAC-AD8B-4288-98A0-7CFE2194201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A4B5-5729-41CD-B053-0612AF0C4C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8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FAC-AD8B-4288-98A0-7CFE2194201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A4B5-5729-41CD-B053-0612AF0C4C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6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FAC-AD8B-4288-98A0-7CFE2194201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A4B5-5729-41CD-B053-0612AF0C4C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7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AF4EFAC-AD8B-4288-98A0-7CFE2194201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088A4B5-5729-41CD-B053-0612AF0C4C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FAC-AD8B-4288-98A0-7CFE2194201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A4B5-5729-41CD-B053-0612AF0C4C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FAC-AD8B-4288-98A0-7CFE2194201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A4B5-5729-41CD-B053-0612AF0C4C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7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FAC-AD8B-4288-98A0-7CFE2194201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A4B5-5729-41CD-B053-0612AF0C4C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6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FAC-AD8B-4288-98A0-7CFE2194201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A4B5-5729-41CD-B053-0612AF0C4C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FAC-AD8B-4288-98A0-7CFE2194201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A4B5-5729-41CD-B053-0612AF0C4C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4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EFAC-AD8B-4288-98A0-7CFE2194201B}" type="datetimeFigureOut">
              <a:rPr lang="en-US" smtClean="0"/>
              <a:t>3/16/2019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A4B5-5729-41CD-B053-0612AF0C4C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5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F4EFAC-AD8B-4288-98A0-7CFE2194201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088A4B5-5729-41CD-B053-0612AF0C4C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Herramienta cálculo ISR planilla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Alberto Rubí</a:t>
            </a:r>
          </a:p>
          <a:p>
            <a:r>
              <a:rPr lang="es-ES" dirty="0" smtClean="0"/>
              <a:t>16/3/2019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6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Tramos </a:t>
            </a:r>
            <a:r>
              <a:rPr lang="es-ES" dirty="0" err="1" smtClean="0"/>
              <a:t>isr</a:t>
            </a:r>
            <a:r>
              <a:rPr lang="es-ES" dirty="0" smtClean="0"/>
              <a:t> vigentes hasta el 30 de junio del 2019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898" y="2403566"/>
            <a:ext cx="10698479" cy="22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6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104503"/>
            <a:ext cx="10058400" cy="692331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Código herramienta 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978" y="901337"/>
            <a:ext cx="9654758" cy="3143477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127978" y="4149317"/>
            <a:ext cx="10058400" cy="82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Resultado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139" y="4970971"/>
            <a:ext cx="7759610" cy="15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0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Tramos </a:t>
            </a:r>
            <a:r>
              <a:rPr lang="es-ES" dirty="0" err="1" smtClean="0"/>
              <a:t>isr</a:t>
            </a:r>
            <a:r>
              <a:rPr lang="es-ES" dirty="0" smtClean="0"/>
              <a:t> vigentes a partir del 1 de julio del 2019 (Nueva ley 9635)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946366"/>
            <a:ext cx="8426849" cy="8326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7" y="3542891"/>
            <a:ext cx="8884049" cy="234845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16167" y="2779033"/>
            <a:ext cx="892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b) Sobre el exceso de 817.000 colones mensuales y hasta 1.199.000 colones mensuales, se pagará el 10%.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3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3189" y="286892"/>
            <a:ext cx="10058400" cy="431565"/>
          </a:xfrm>
        </p:spPr>
        <p:txBody>
          <a:bodyPr>
            <a:normAutofit fontScale="90000"/>
          </a:bodyPr>
          <a:lstStyle/>
          <a:p>
            <a:r>
              <a:rPr lang="es-ES" dirty="0"/>
              <a:t>Código herramienta </a:t>
            </a: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99585" y="4937760"/>
            <a:ext cx="10058400" cy="418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resultado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89" y="979715"/>
            <a:ext cx="10174796" cy="385969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85" y="5454121"/>
            <a:ext cx="7486324" cy="10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4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276088"/>
          </a:xfrm>
        </p:spPr>
        <p:txBody>
          <a:bodyPr/>
          <a:lstStyle/>
          <a:p>
            <a:r>
              <a:rPr lang="es-ES" dirty="0" smtClean="0"/>
              <a:t>Gracias.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62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18</TotalTime>
  <Words>61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Tipo de madera</vt:lpstr>
      <vt:lpstr>Herramienta cálculo ISR planilla</vt:lpstr>
      <vt:lpstr>Tramos isr vigentes hasta el 30 de junio del 2019</vt:lpstr>
      <vt:lpstr>Código herramienta </vt:lpstr>
      <vt:lpstr>Tramos isr vigentes a partir del 1 de julio del 2019 (Nueva ley 9635)</vt:lpstr>
      <vt:lpstr>Código herramienta </vt:lpstr>
      <vt:lpstr>Gracias.</vt:lpstr>
    </vt:vector>
  </TitlesOfParts>
  <Company>..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Herramiento cáculo ISR planilla</dc:title>
  <dc:creator>..</dc:creator>
  <cp:lastModifiedBy>..</cp:lastModifiedBy>
  <cp:revision>3</cp:revision>
  <dcterms:created xsi:type="dcterms:W3CDTF">2019-03-16T17:21:00Z</dcterms:created>
  <dcterms:modified xsi:type="dcterms:W3CDTF">2019-03-16T17:40:00Z</dcterms:modified>
</cp:coreProperties>
</file>