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15"/>
  </p:notesMasterIdLst>
  <p:handoutMasterIdLst>
    <p:handoutMasterId r:id="rId16"/>
  </p:handoutMasterIdLst>
  <p:sldIdLst>
    <p:sldId id="347" r:id="rId2"/>
    <p:sldId id="351" r:id="rId3"/>
    <p:sldId id="339" r:id="rId4"/>
    <p:sldId id="383" r:id="rId5"/>
    <p:sldId id="397" r:id="rId6"/>
    <p:sldId id="398" r:id="rId7"/>
    <p:sldId id="384" r:id="rId8"/>
    <p:sldId id="385" r:id="rId9"/>
    <p:sldId id="390" r:id="rId10"/>
    <p:sldId id="402" r:id="rId11"/>
    <p:sldId id="403" r:id="rId12"/>
    <p:sldId id="404" r:id="rId13"/>
    <p:sldId id="405" r:id="rId14"/>
  </p:sldIdLst>
  <p:sldSz cx="7772400" cy="10058400"/>
  <p:notesSz cx="6858000" cy="10013950"/>
  <p:defaultTextStyle>
    <a:defPPr>
      <a:defRPr lang="es-MX"/>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006699"/>
    <a:srgbClr val="95AEDF"/>
    <a:srgbClr val="339966"/>
    <a:srgbClr val="00B0AC"/>
    <a:srgbClr val="008986"/>
    <a:srgbClr val="CC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1" autoAdjust="0"/>
    <p:restoredTop sz="98567" autoAdjust="0"/>
  </p:normalViewPr>
  <p:slideViewPr>
    <p:cSldViewPr snapToGrid="0">
      <p:cViewPr>
        <p:scale>
          <a:sx n="73" d="100"/>
          <a:sy n="73" d="100"/>
        </p:scale>
        <p:origin x="-606" y="-270"/>
      </p:cViewPr>
      <p:guideLst>
        <p:guide orient="horz" pos="2040"/>
        <p:guide orient="horz" pos="6000"/>
        <p:guide orient="horz" pos="480"/>
        <p:guide orient="horz" pos="3168"/>
        <p:guide orient="horz" pos="750"/>
        <p:guide pos="1680"/>
        <p:guide pos="1776"/>
        <p:guide pos="3264"/>
        <p:guide pos="4656"/>
        <p:guide pos="344"/>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D6A4F-2F02-4A3D-B880-AF9F65A84AAE}" type="doc">
      <dgm:prSet loTypeId="urn:microsoft.com/office/officeart/2005/8/layout/orgChart1" loCatId="hierarchy" qsTypeId="urn:microsoft.com/office/officeart/2005/8/quickstyle/simple2" qsCatId="simple" csTypeId="urn:microsoft.com/office/officeart/2005/8/colors/accent6_4" csCatId="accent6" phldr="1"/>
      <dgm:spPr/>
      <dgm:t>
        <a:bodyPr/>
        <a:lstStyle/>
        <a:p>
          <a:endParaRPr lang="es-MX"/>
        </a:p>
      </dgm:t>
    </dgm:pt>
    <dgm:pt modelId="{6FDDB6AC-B930-40FE-9720-CF2AAC5AD5EA}">
      <dgm:prSet phldrT="[Texto]"/>
      <dgm:spPr/>
      <dgm:t>
        <a:bodyPr/>
        <a:lstStyle/>
        <a:p>
          <a:r>
            <a:rPr lang="es-MX"/>
            <a:t>Jefe de Proyecto</a:t>
          </a:r>
        </a:p>
      </dgm:t>
    </dgm:pt>
    <dgm:pt modelId="{DFE5D3C0-A5B9-4835-ACE7-FFC2C72A24FB}" type="parTrans" cxnId="{090CA265-3786-4B87-BF18-C7C4ABC3EEC1}">
      <dgm:prSet/>
      <dgm:spPr/>
      <dgm:t>
        <a:bodyPr/>
        <a:lstStyle/>
        <a:p>
          <a:endParaRPr lang="es-MX"/>
        </a:p>
      </dgm:t>
    </dgm:pt>
    <dgm:pt modelId="{0AF483B0-56D4-4FA9-B482-078910427F06}" type="sibTrans" cxnId="{090CA265-3786-4B87-BF18-C7C4ABC3EEC1}">
      <dgm:prSet/>
      <dgm:spPr/>
      <dgm:t>
        <a:bodyPr/>
        <a:lstStyle/>
        <a:p>
          <a:endParaRPr lang="es-MX"/>
        </a:p>
      </dgm:t>
    </dgm:pt>
    <dgm:pt modelId="{8016422E-47F0-4025-9555-1EF413CAA9E6}">
      <dgm:prSet phldrT="[Texto]"/>
      <dgm:spPr/>
      <dgm:t>
        <a:bodyPr/>
        <a:lstStyle/>
        <a:p>
          <a:r>
            <a:rPr lang="es-MX"/>
            <a:t>Analista</a:t>
          </a:r>
        </a:p>
      </dgm:t>
    </dgm:pt>
    <dgm:pt modelId="{4203E060-6FE6-4524-8FB3-F75F1C58D657}" type="parTrans" cxnId="{EF73D980-812B-423F-908D-6A6DF04BCF05}">
      <dgm:prSet/>
      <dgm:spPr/>
      <dgm:t>
        <a:bodyPr/>
        <a:lstStyle/>
        <a:p>
          <a:endParaRPr lang="es-MX"/>
        </a:p>
      </dgm:t>
    </dgm:pt>
    <dgm:pt modelId="{468082FB-7D0C-4D22-8A85-F43AD4DF2C46}" type="sibTrans" cxnId="{EF73D980-812B-423F-908D-6A6DF04BCF05}">
      <dgm:prSet/>
      <dgm:spPr/>
      <dgm:t>
        <a:bodyPr/>
        <a:lstStyle/>
        <a:p>
          <a:endParaRPr lang="es-MX"/>
        </a:p>
      </dgm:t>
    </dgm:pt>
    <dgm:pt modelId="{EB9B8686-97F2-426F-97A7-8B1EA5F03009}">
      <dgm:prSet phldrT="[Texto]"/>
      <dgm:spPr/>
      <dgm:t>
        <a:bodyPr/>
        <a:lstStyle/>
        <a:p>
          <a:r>
            <a:rPr lang="es-MX"/>
            <a:t>Especificador de Requerimientos</a:t>
          </a:r>
        </a:p>
      </dgm:t>
    </dgm:pt>
    <dgm:pt modelId="{67623FEE-9534-41EF-82F8-582B8E1BD4F1}" type="parTrans" cxnId="{8669BE58-BA7F-4031-B8C2-671E2C7FE8ED}">
      <dgm:prSet/>
      <dgm:spPr/>
      <dgm:t>
        <a:bodyPr/>
        <a:lstStyle/>
        <a:p>
          <a:endParaRPr lang="es-MX"/>
        </a:p>
      </dgm:t>
    </dgm:pt>
    <dgm:pt modelId="{7A466004-79DA-4466-854B-64A65A9FAC12}" type="sibTrans" cxnId="{8669BE58-BA7F-4031-B8C2-671E2C7FE8ED}">
      <dgm:prSet/>
      <dgm:spPr/>
      <dgm:t>
        <a:bodyPr/>
        <a:lstStyle/>
        <a:p>
          <a:endParaRPr lang="es-MX"/>
        </a:p>
      </dgm:t>
    </dgm:pt>
    <dgm:pt modelId="{115FBB86-1CC4-41A2-B823-96B31C0109AD}">
      <dgm:prSet phldrT="[Texto]"/>
      <dgm:spPr/>
      <dgm:t>
        <a:bodyPr/>
        <a:lstStyle/>
        <a:p>
          <a:r>
            <a:rPr lang="es-MX"/>
            <a:t>Diseñador de Software</a:t>
          </a:r>
        </a:p>
      </dgm:t>
    </dgm:pt>
    <dgm:pt modelId="{CA8C66F5-9BC1-4308-B21F-7E16A3EEA49E}" type="parTrans" cxnId="{AB1E4ECE-C99A-4708-BEAF-E65831FC4411}">
      <dgm:prSet/>
      <dgm:spPr/>
      <dgm:t>
        <a:bodyPr/>
        <a:lstStyle/>
        <a:p>
          <a:endParaRPr lang="es-MX"/>
        </a:p>
      </dgm:t>
    </dgm:pt>
    <dgm:pt modelId="{A2BFE236-5814-472F-AD21-D6C5131150FD}" type="sibTrans" cxnId="{AB1E4ECE-C99A-4708-BEAF-E65831FC4411}">
      <dgm:prSet/>
      <dgm:spPr/>
      <dgm:t>
        <a:bodyPr/>
        <a:lstStyle/>
        <a:p>
          <a:endParaRPr lang="es-MX"/>
        </a:p>
      </dgm:t>
    </dgm:pt>
    <dgm:pt modelId="{CC11A190-5DE3-4966-955D-4B47AC8E19E6}">
      <dgm:prSet phldrT="[Texto]"/>
      <dgm:spPr/>
      <dgm:t>
        <a:bodyPr/>
        <a:lstStyle/>
        <a:p>
          <a:r>
            <a:rPr lang="es-MX"/>
            <a:t>Programador</a:t>
          </a:r>
        </a:p>
      </dgm:t>
    </dgm:pt>
    <dgm:pt modelId="{D7F9B5F4-9F6C-404F-8553-B8A33260EBA1}" type="parTrans" cxnId="{E4209C60-66CD-449E-A08F-7864E3D2F35E}">
      <dgm:prSet/>
      <dgm:spPr/>
      <dgm:t>
        <a:bodyPr/>
        <a:lstStyle/>
        <a:p>
          <a:endParaRPr lang="es-MX"/>
        </a:p>
      </dgm:t>
    </dgm:pt>
    <dgm:pt modelId="{DC556417-8A83-4B17-B8E1-CA8F710AB25F}" type="sibTrans" cxnId="{E4209C60-66CD-449E-A08F-7864E3D2F35E}">
      <dgm:prSet/>
      <dgm:spPr/>
      <dgm:t>
        <a:bodyPr/>
        <a:lstStyle/>
        <a:p>
          <a:endParaRPr lang="es-MX"/>
        </a:p>
      </dgm:t>
    </dgm:pt>
    <dgm:pt modelId="{F2BBF961-A9DF-4FA4-9FEF-5156CE7A6081}">
      <dgm:prSet phldrT="[Texto]"/>
      <dgm:spPr/>
      <dgm:t>
        <a:bodyPr/>
        <a:lstStyle/>
        <a:p>
          <a:r>
            <a:rPr lang="es-MX"/>
            <a:t>Pruebas</a:t>
          </a:r>
        </a:p>
      </dgm:t>
    </dgm:pt>
    <dgm:pt modelId="{153ABFFE-B11C-40AC-8A35-79BE3A479465}" type="parTrans" cxnId="{9DC09C13-08A6-4F5F-B25D-8EB90EC74FE3}">
      <dgm:prSet/>
      <dgm:spPr/>
      <dgm:t>
        <a:bodyPr/>
        <a:lstStyle/>
        <a:p>
          <a:endParaRPr lang="es-MX"/>
        </a:p>
      </dgm:t>
    </dgm:pt>
    <dgm:pt modelId="{94D6E824-BAC2-4CD9-9BD3-F12DC1A7DC88}" type="sibTrans" cxnId="{9DC09C13-08A6-4F5F-B25D-8EB90EC74FE3}">
      <dgm:prSet/>
      <dgm:spPr/>
      <dgm:t>
        <a:bodyPr/>
        <a:lstStyle/>
        <a:p>
          <a:endParaRPr lang="es-MX"/>
        </a:p>
      </dgm:t>
    </dgm:pt>
    <dgm:pt modelId="{34C6D4A1-0958-45BD-82DD-688FD63578EB}">
      <dgm:prSet phldrT="[Texto]"/>
      <dgm:spPr/>
      <dgm:t>
        <a:bodyPr/>
        <a:lstStyle/>
        <a:p>
          <a:r>
            <a:rPr lang="es-MX"/>
            <a:t>Tester</a:t>
          </a:r>
        </a:p>
      </dgm:t>
    </dgm:pt>
    <dgm:pt modelId="{F3B64147-B956-4CC0-973F-E3838E291C4F}" type="parTrans" cxnId="{48355C5A-1D69-4C85-88A7-86F406CA67C5}">
      <dgm:prSet/>
      <dgm:spPr/>
      <dgm:t>
        <a:bodyPr/>
        <a:lstStyle/>
        <a:p>
          <a:endParaRPr lang="es-MX"/>
        </a:p>
      </dgm:t>
    </dgm:pt>
    <dgm:pt modelId="{E3BCD716-3C6B-4401-A158-0A53FBD74F88}" type="sibTrans" cxnId="{48355C5A-1D69-4C85-88A7-86F406CA67C5}">
      <dgm:prSet/>
      <dgm:spPr/>
      <dgm:t>
        <a:bodyPr/>
        <a:lstStyle/>
        <a:p>
          <a:endParaRPr lang="es-MX"/>
        </a:p>
      </dgm:t>
    </dgm:pt>
    <dgm:pt modelId="{9614B899-7AAC-4AB0-BAD1-3D5E6EE96381}">
      <dgm:prSet phldrT="[Texto]"/>
      <dgm:spPr/>
      <dgm:t>
        <a:bodyPr/>
        <a:lstStyle/>
        <a:p>
          <a:r>
            <a:rPr lang="es-MX"/>
            <a:t>Implementador</a:t>
          </a:r>
        </a:p>
      </dgm:t>
    </dgm:pt>
    <dgm:pt modelId="{DF99B382-CE4D-4233-8D45-E681D03F4BFF}" type="parTrans" cxnId="{CC93724B-036F-458D-8525-9A422BD68C7C}">
      <dgm:prSet/>
      <dgm:spPr/>
      <dgm:t>
        <a:bodyPr/>
        <a:lstStyle/>
        <a:p>
          <a:endParaRPr lang="es-MX"/>
        </a:p>
      </dgm:t>
    </dgm:pt>
    <dgm:pt modelId="{50495292-12D0-4E38-AC39-7B45963500DC}" type="sibTrans" cxnId="{CC93724B-036F-458D-8525-9A422BD68C7C}">
      <dgm:prSet/>
      <dgm:spPr/>
      <dgm:t>
        <a:bodyPr/>
        <a:lstStyle/>
        <a:p>
          <a:endParaRPr lang="es-MX"/>
        </a:p>
      </dgm:t>
    </dgm:pt>
    <dgm:pt modelId="{B3BBB577-8DC7-49EE-A6C6-2337DF2335AE}">
      <dgm:prSet phldrT="[Texto]"/>
      <dgm:spPr/>
      <dgm:t>
        <a:bodyPr/>
        <a:lstStyle/>
        <a:p>
          <a:r>
            <a:rPr lang="es-MX"/>
            <a:t>Programador</a:t>
          </a:r>
        </a:p>
      </dgm:t>
    </dgm:pt>
    <dgm:pt modelId="{D9E98A33-5582-4655-B9D4-AEC77E1E98B5}" type="parTrans" cxnId="{69C7FE55-0568-488C-9067-DD89EF576786}">
      <dgm:prSet/>
      <dgm:spPr/>
      <dgm:t>
        <a:bodyPr/>
        <a:lstStyle/>
        <a:p>
          <a:endParaRPr lang="es-MX"/>
        </a:p>
      </dgm:t>
    </dgm:pt>
    <dgm:pt modelId="{97F15B04-750C-4072-B34D-73FBD80B43B2}" type="sibTrans" cxnId="{69C7FE55-0568-488C-9067-DD89EF576786}">
      <dgm:prSet/>
      <dgm:spPr/>
      <dgm:t>
        <a:bodyPr/>
        <a:lstStyle/>
        <a:p>
          <a:endParaRPr lang="es-MX"/>
        </a:p>
      </dgm:t>
    </dgm:pt>
    <dgm:pt modelId="{1BD7706C-B0D5-4546-BAE4-EEB9072EE3A9}">
      <dgm:prSet phldrT="[Texto]"/>
      <dgm:spPr/>
      <dgm:t>
        <a:bodyPr/>
        <a:lstStyle/>
        <a:p>
          <a:r>
            <a:rPr lang="es-MX"/>
            <a:t>Configurador</a:t>
          </a:r>
        </a:p>
      </dgm:t>
    </dgm:pt>
    <dgm:pt modelId="{0713D309-DCC9-44AD-BAB8-313AE66D0FC9}" type="parTrans" cxnId="{D4F19566-2244-471F-8AC1-BDA360620209}">
      <dgm:prSet/>
      <dgm:spPr/>
      <dgm:t>
        <a:bodyPr/>
        <a:lstStyle/>
        <a:p>
          <a:endParaRPr lang="es-MX"/>
        </a:p>
      </dgm:t>
    </dgm:pt>
    <dgm:pt modelId="{E660EDA9-7953-4D4A-B274-0DB4A36613CF}" type="sibTrans" cxnId="{D4F19566-2244-471F-8AC1-BDA360620209}">
      <dgm:prSet/>
      <dgm:spPr/>
      <dgm:t>
        <a:bodyPr/>
        <a:lstStyle/>
        <a:p>
          <a:endParaRPr lang="es-MX"/>
        </a:p>
      </dgm:t>
    </dgm:pt>
    <dgm:pt modelId="{CA67D6DA-AE30-44C9-AC25-F8C69D6719E4}">
      <dgm:prSet phldrT="[Texto]"/>
      <dgm:spPr/>
      <dgm:t>
        <a:bodyPr/>
        <a:lstStyle/>
        <a:p>
          <a:r>
            <a:rPr lang="es-MX"/>
            <a:t>Programador</a:t>
          </a:r>
        </a:p>
      </dgm:t>
    </dgm:pt>
    <dgm:pt modelId="{D687395E-6962-48B9-BFAC-D62F3B91CD28}" type="sibTrans" cxnId="{714F7D2A-E315-4BBE-A99F-473ED10188A8}">
      <dgm:prSet/>
      <dgm:spPr/>
      <dgm:t>
        <a:bodyPr/>
        <a:lstStyle/>
        <a:p>
          <a:endParaRPr lang="es-MX"/>
        </a:p>
      </dgm:t>
    </dgm:pt>
    <dgm:pt modelId="{BD5F8FDA-49DE-4482-9352-D2CFDAEA7917}" type="parTrans" cxnId="{714F7D2A-E315-4BBE-A99F-473ED10188A8}">
      <dgm:prSet/>
      <dgm:spPr/>
      <dgm:t>
        <a:bodyPr/>
        <a:lstStyle/>
        <a:p>
          <a:endParaRPr lang="es-MX"/>
        </a:p>
      </dgm:t>
    </dgm:pt>
    <dgm:pt modelId="{81B6416A-CCBD-479C-82F2-A8B77485E619}" type="pres">
      <dgm:prSet presAssocID="{A5CD6A4F-2F02-4A3D-B880-AF9F65A84AAE}" presName="hierChild1" presStyleCnt="0">
        <dgm:presLayoutVars>
          <dgm:orgChart val="1"/>
          <dgm:chPref val="1"/>
          <dgm:dir/>
          <dgm:animOne val="branch"/>
          <dgm:animLvl val="lvl"/>
          <dgm:resizeHandles/>
        </dgm:presLayoutVars>
      </dgm:prSet>
      <dgm:spPr/>
      <dgm:t>
        <a:bodyPr/>
        <a:lstStyle/>
        <a:p>
          <a:endParaRPr lang="es-MX"/>
        </a:p>
      </dgm:t>
    </dgm:pt>
    <dgm:pt modelId="{A8DA7803-F9BA-4FE1-AC25-506B6BF5856A}" type="pres">
      <dgm:prSet presAssocID="{6FDDB6AC-B930-40FE-9720-CF2AAC5AD5EA}" presName="hierRoot1" presStyleCnt="0">
        <dgm:presLayoutVars>
          <dgm:hierBranch val="init"/>
        </dgm:presLayoutVars>
      </dgm:prSet>
      <dgm:spPr/>
      <dgm:t>
        <a:bodyPr/>
        <a:lstStyle/>
        <a:p>
          <a:endParaRPr lang="es-MX"/>
        </a:p>
      </dgm:t>
    </dgm:pt>
    <dgm:pt modelId="{52780EA3-7549-42B7-84EB-C30B0BD1B240}" type="pres">
      <dgm:prSet presAssocID="{6FDDB6AC-B930-40FE-9720-CF2AAC5AD5EA}" presName="rootComposite1" presStyleCnt="0"/>
      <dgm:spPr/>
      <dgm:t>
        <a:bodyPr/>
        <a:lstStyle/>
        <a:p>
          <a:endParaRPr lang="es-MX"/>
        </a:p>
      </dgm:t>
    </dgm:pt>
    <dgm:pt modelId="{9729CC20-A3F6-4CAB-B3B2-D82E2CDFA0FB}" type="pres">
      <dgm:prSet presAssocID="{6FDDB6AC-B930-40FE-9720-CF2AAC5AD5EA}" presName="rootText1" presStyleLbl="node0" presStyleIdx="0" presStyleCnt="1">
        <dgm:presLayoutVars>
          <dgm:chPref val="3"/>
        </dgm:presLayoutVars>
      </dgm:prSet>
      <dgm:spPr/>
      <dgm:t>
        <a:bodyPr/>
        <a:lstStyle/>
        <a:p>
          <a:endParaRPr lang="es-MX"/>
        </a:p>
      </dgm:t>
    </dgm:pt>
    <dgm:pt modelId="{031BE91D-F387-4DD5-882F-0378FB54F040}" type="pres">
      <dgm:prSet presAssocID="{6FDDB6AC-B930-40FE-9720-CF2AAC5AD5EA}" presName="rootConnector1" presStyleLbl="node1" presStyleIdx="0" presStyleCnt="0"/>
      <dgm:spPr/>
      <dgm:t>
        <a:bodyPr/>
        <a:lstStyle/>
        <a:p>
          <a:endParaRPr lang="es-MX"/>
        </a:p>
      </dgm:t>
    </dgm:pt>
    <dgm:pt modelId="{CAA5E8C1-D1CF-435F-9017-28BD49DFA45F}" type="pres">
      <dgm:prSet presAssocID="{6FDDB6AC-B930-40FE-9720-CF2AAC5AD5EA}" presName="hierChild2" presStyleCnt="0"/>
      <dgm:spPr/>
      <dgm:t>
        <a:bodyPr/>
        <a:lstStyle/>
        <a:p>
          <a:endParaRPr lang="es-MX"/>
        </a:p>
      </dgm:t>
    </dgm:pt>
    <dgm:pt modelId="{0EE1B59E-443E-4656-A943-798B4CD508AB}" type="pres">
      <dgm:prSet presAssocID="{4203E060-6FE6-4524-8FB3-F75F1C58D657}" presName="Name37" presStyleLbl="parChTrans1D2" presStyleIdx="0" presStyleCnt="4"/>
      <dgm:spPr/>
      <dgm:t>
        <a:bodyPr/>
        <a:lstStyle/>
        <a:p>
          <a:endParaRPr lang="es-MX"/>
        </a:p>
      </dgm:t>
    </dgm:pt>
    <dgm:pt modelId="{1C4E5CE5-D0A2-44E9-8423-4AE12075941B}" type="pres">
      <dgm:prSet presAssocID="{8016422E-47F0-4025-9555-1EF413CAA9E6}" presName="hierRoot2" presStyleCnt="0">
        <dgm:presLayoutVars>
          <dgm:hierBranch val="init"/>
        </dgm:presLayoutVars>
      </dgm:prSet>
      <dgm:spPr/>
      <dgm:t>
        <a:bodyPr/>
        <a:lstStyle/>
        <a:p>
          <a:endParaRPr lang="es-MX"/>
        </a:p>
      </dgm:t>
    </dgm:pt>
    <dgm:pt modelId="{29129BFD-A5AD-4F66-B338-D5FBC7B6F90E}" type="pres">
      <dgm:prSet presAssocID="{8016422E-47F0-4025-9555-1EF413CAA9E6}" presName="rootComposite" presStyleCnt="0"/>
      <dgm:spPr/>
      <dgm:t>
        <a:bodyPr/>
        <a:lstStyle/>
        <a:p>
          <a:endParaRPr lang="es-MX"/>
        </a:p>
      </dgm:t>
    </dgm:pt>
    <dgm:pt modelId="{12B38183-9302-4BB7-BECC-554EC279FF20}" type="pres">
      <dgm:prSet presAssocID="{8016422E-47F0-4025-9555-1EF413CAA9E6}" presName="rootText" presStyleLbl="node2" presStyleIdx="0" presStyleCnt="4">
        <dgm:presLayoutVars>
          <dgm:chPref val="3"/>
        </dgm:presLayoutVars>
      </dgm:prSet>
      <dgm:spPr/>
      <dgm:t>
        <a:bodyPr/>
        <a:lstStyle/>
        <a:p>
          <a:endParaRPr lang="es-MX"/>
        </a:p>
      </dgm:t>
    </dgm:pt>
    <dgm:pt modelId="{ABB31EA1-BCC2-4052-A6F5-F15EDD68704E}" type="pres">
      <dgm:prSet presAssocID="{8016422E-47F0-4025-9555-1EF413CAA9E6}" presName="rootConnector" presStyleLbl="node2" presStyleIdx="0" presStyleCnt="4"/>
      <dgm:spPr/>
      <dgm:t>
        <a:bodyPr/>
        <a:lstStyle/>
        <a:p>
          <a:endParaRPr lang="es-MX"/>
        </a:p>
      </dgm:t>
    </dgm:pt>
    <dgm:pt modelId="{789451B3-3547-4196-ACE7-4D8351595335}" type="pres">
      <dgm:prSet presAssocID="{8016422E-47F0-4025-9555-1EF413CAA9E6}" presName="hierChild4" presStyleCnt="0"/>
      <dgm:spPr/>
      <dgm:t>
        <a:bodyPr/>
        <a:lstStyle/>
        <a:p>
          <a:endParaRPr lang="es-MX"/>
        </a:p>
      </dgm:t>
    </dgm:pt>
    <dgm:pt modelId="{A1C49B95-DE50-444E-9948-BA44ACD5C5C6}" type="pres">
      <dgm:prSet presAssocID="{67623FEE-9534-41EF-82F8-582B8E1BD4F1}" presName="Name37" presStyleLbl="parChTrans1D3" presStyleIdx="0" presStyleCnt="6"/>
      <dgm:spPr/>
      <dgm:t>
        <a:bodyPr/>
        <a:lstStyle/>
        <a:p>
          <a:endParaRPr lang="es-MX"/>
        </a:p>
      </dgm:t>
    </dgm:pt>
    <dgm:pt modelId="{E499F1A3-603E-4986-AC4D-5EA727552375}" type="pres">
      <dgm:prSet presAssocID="{EB9B8686-97F2-426F-97A7-8B1EA5F03009}" presName="hierRoot2" presStyleCnt="0">
        <dgm:presLayoutVars>
          <dgm:hierBranch val="init"/>
        </dgm:presLayoutVars>
      </dgm:prSet>
      <dgm:spPr/>
      <dgm:t>
        <a:bodyPr/>
        <a:lstStyle/>
        <a:p>
          <a:endParaRPr lang="es-MX"/>
        </a:p>
      </dgm:t>
    </dgm:pt>
    <dgm:pt modelId="{65C33277-0269-4D6A-8C60-C3081DE1FB25}" type="pres">
      <dgm:prSet presAssocID="{EB9B8686-97F2-426F-97A7-8B1EA5F03009}" presName="rootComposite" presStyleCnt="0"/>
      <dgm:spPr/>
      <dgm:t>
        <a:bodyPr/>
        <a:lstStyle/>
        <a:p>
          <a:endParaRPr lang="es-MX"/>
        </a:p>
      </dgm:t>
    </dgm:pt>
    <dgm:pt modelId="{77C39998-808E-4A59-ABE1-29E810CA3CF2}" type="pres">
      <dgm:prSet presAssocID="{EB9B8686-97F2-426F-97A7-8B1EA5F03009}" presName="rootText" presStyleLbl="node3" presStyleIdx="0" presStyleCnt="6">
        <dgm:presLayoutVars>
          <dgm:chPref val="3"/>
        </dgm:presLayoutVars>
      </dgm:prSet>
      <dgm:spPr/>
      <dgm:t>
        <a:bodyPr/>
        <a:lstStyle/>
        <a:p>
          <a:endParaRPr lang="es-MX"/>
        </a:p>
      </dgm:t>
    </dgm:pt>
    <dgm:pt modelId="{09ABFA58-60D2-4BBD-895A-8E90C2632993}" type="pres">
      <dgm:prSet presAssocID="{EB9B8686-97F2-426F-97A7-8B1EA5F03009}" presName="rootConnector" presStyleLbl="node3" presStyleIdx="0" presStyleCnt="6"/>
      <dgm:spPr/>
      <dgm:t>
        <a:bodyPr/>
        <a:lstStyle/>
        <a:p>
          <a:endParaRPr lang="es-MX"/>
        </a:p>
      </dgm:t>
    </dgm:pt>
    <dgm:pt modelId="{BFEFFF16-4F29-498B-9F7C-13B301FA5437}" type="pres">
      <dgm:prSet presAssocID="{EB9B8686-97F2-426F-97A7-8B1EA5F03009}" presName="hierChild4" presStyleCnt="0"/>
      <dgm:spPr/>
      <dgm:t>
        <a:bodyPr/>
        <a:lstStyle/>
        <a:p>
          <a:endParaRPr lang="es-MX"/>
        </a:p>
      </dgm:t>
    </dgm:pt>
    <dgm:pt modelId="{AB96C070-FA82-461B-9722-23DCC5F82678}" type="pres">
      <dgm:prSet presAssocID="{EB9B8686-97F2-426F-97A7-8B1EA5F03009}" presName="hierChild5" presStyleCnt="0"/>
      <dgm:spPr/>
      <dgm:t>
        <a:bodyPr/>
        <a:lstStyle/>
        <a:p>
          <a:endParaRPr lang="es-MX"/>
        </a:p>
      </dgm:t>
    </dgm:pt>
    <dgm:pt modelId="{D0908449-855E-414D-894C-77D2879A658A}" type="pres">
      <dgm:prSet presAssocID="{8016422E-47F0-4025-9555-1EF413CAA9E6}" presName="hierChild5" presStyleCnt="0"/>
      <dgm:spPr/>
      <dgm:t>
        <a:bodyPr/>
        <a:lstStyle/>
        <a:p>
          <a:endParaRPr lang="es-MX"/>
        </a:p>
      </dgm:t>
    </dgm:pt>
    <dgm:pt modelId="{B0092B8E-E50E-4164-87B3-C1185E163C96}" type="pres">
      <dgm:prSet presAssocID="{CA8C66F5-9BC1-4308-B21F-7E16A3EEA49E}" presName="Name37" presStyleLbl="parChTrans1D2" presStyleIdx="1" presStyleCnt="4"/>
      <dgm:spPr/>
      <dgm:t>
        <a:bodyPr/>
        <a:lstStyle/>
        <a:p>
          <a:endParaRPr lang="es-MX"/>
        </a:p>
      </dgm:t>
    </dgm:pt>
    <dgm:pt modelId="{17A2F06E-6596-4021-B058-432ABFD85E10}" type="pres">
      <dgm:prSet presAssocID="{115FBB86-1CC4-41A2-B823-96B31C0109AD}" presName="hierRoot2" presStyleCnt="0">
        <dgm:presLayoutVars>
          <dgm:hierBranch val="init"/>
        </dgm:presLayoutVars>
      </dgm:prSet>
      <dgm:spPr/>
      <dgm:t>
        <a:bodyPr/>
        <a:lstStyle/>
        <a:p>
          <a:endParaRPr lang="es-MX"/>
        </a:p>
      </dgm:t>
    </dgm:pt>
    <dgm:pt modelId="{2FE32191-C656-4BEA-B394-A92A220779DC}" type="pres">
      <dgm:prSet presAssocID="{115FBB86-1CC4-41A2-B823-96B31C0109AD}" presName="rootComposite" presStyleCnt="0"/>
      <dgm:spPr/>
      <dgm:t>
        <a:bodyPr/>
        <a:lstStyle/>
        <a:p>
          <a:endParaRPr lang="es-MX"/>
        </a:p>
      </dgm:t>
    </dgm:pt>
    <dgm:pt modelId="{067EAD49-B181-4FDC-B9BE-F579C1B00D75}" type="pres">
      <dgm:prSet presAssocID="{115FBB86-1CC4-41A2-B823-96B31C0109AD}" presName="rootText" presStyleLbl="node2" presStyleIdx="1" presStyleCnt="4">
        <dgm:presLayoutVars>
          <dgm:chPref val="3"/>
        </dgm:presLayoutVars>
      </dgm:prSet>
      <dgm:spPr/>
      <dgm:t>
        <a:bodyPr/>
        <a:lstStyle/>
        <a:p>
          <a:endParaRPr lang="es-MX"/>
        </a:p>
      </dgm:t>
    </dgm:pt>
    <dgm:pt modelId="{0D2EAD34-CC00-4620-8D25-2D7A449B0131}" type="pres">
      <dgm:prSet presAssocID="{115FBB86-1CC4-41A2-B823-96B31C0109AD}" presName="rootConnector" presStyleLbl="node2" presStyleIdx="1" presStyleCnt="4"/>
      <dgm:spPr/>
      <dgm:t>
        <a:bodyPr/>
        <a:lstStyle/>
        <a:p>
          <a:endParaRPr lang="es-MX"/>
        </a:p>
      </dgm:t>
    </dgm:pt>
    <dgm:pt modelId="{57C982DD-7398-413C-B9B7-19706B30B076}" type="pres">
      <dgm:prSet presAssocID="{115FBB86-1CC4-41A2-B823-96B31C0109AD}" presName="hierChild4" presStyleCnt="0"/>
      <dgm:spPr/>
      <dgm:t>
        <a:bodyPr/>
        <a:lstStyle/>
        <a:p>
          <a:endParaRPr lang="es-MX"/>
        </a:p>
      </dgm:t>
    </dgm:pt>
    <dgm:pt modelId="{A92CE8D0-DAAE-444F-A3B6-AB8A28502EC6}" type="pres">
      <dgm:prSet presAssocID="{BD5F8FDA-49DE-4482-9352-D2CFDAEA7917}" presName="Name37" presStyleLbl="parChTrans1D3" presStyleIdx="1" presStyleCnt="6"/>
      <dgm:spPr/>
      <dgm:t>
        <a:bodyPr/>
        <a:lstStyle/>
        <a:p>
          <a:endParaRPr lang="es-MX"/>
        </a:p>
      </dgm:t>
    </dgm:pt>
    <dgm:pt modelId="{7309B72E-F08A-40C3-B933-DE2E1855805A}" type="pres">
      <dgm:prSet presAssocID="{CA67D6DA-AE30-44C9-AC25-F8C69D6719E4}" presName="hierRoot2" presStyleCnt="0">
        <dgm:presLayoutVars>
          <dgm:hierBranch val="init"/>
        </dgm:presLayoutVars>
      </dgm:prSet>
      <dgm:spPr/>
      <dgm:t>
        <a:bodyPr/>
        <a:lstStyle/>
        <a:p>
          <a:endParaRPr lang="es-MX"/>
        </a:p>
      </dgm:t>
    </dgm:pt>
    <dgm:pt modelId="{8E8C156F-CE55-4A10-A9FC-261826C33D91}" type="pres">
      <dgm:prSet presAssocID="{CA67D6DA-AE30-44C9-AC25-F8C69D6719E4}" presName="rootComposite" presStyleCnt="0"/>
      <dgm:spPr/>
      <dgm:t>
        <a:bodyPr/>
        <a:lstStyle/>
        <a:p>
          <a:endParaRPr lang="es-MX"/>
        </a:p>
      </dgm:t>
    </dgm:pt>
    <dgm:pt modelId="{07AAC56B-871A-4240-8823-548EFAD0E200}" type="pres">
      <dgm:prSet presAssocID="{CA67D6DA-AE30-44C9-AC25-F8C69D6719E4}" presName="rootText" presStyleLbl="node3" presStyleIdx="1" presStyleCnt="6">
        <dgm:presLayoutVars>
          <dgm:chPref val="3"/>
        </dgm:presLayoutVars>
      </dgm:prSet>
      <dgm:spPr/>
      <dgm:t>
        <a:bodyPr/>
        <a:lstStyle/>
        <a:p>
          <a:endParaRPr lang="es-MX"/>
        </a:p>
      </dgm:t>
    </dgm:pt>
    <dgm:pt modelId="{39397E72-DB9E-4F44-A9F8-ECA18B708082}" type="pres">
      <dgm:prSet presAssocID="{CA67D6DA-AE30-44C9-AC25-F8C69D6719E4}" presName="rootConnector" presStyleLbl="node3" presStyleIdx="1" presStyleCnt="6"/>
      <dgm:spPr/>
      <dgm:t>
        <a:bodyPr/>
        <a:lstStyle/>
        <a:p>
          <a:endParaRPr lang="es-MX"/>
        </a:p>
      </dgm:t>
    </dgm:pt>
    <dgm:pt modelId="{6A5C711C-DF02-4107-9364-F57F825A5AD8}" type="pres">
      <dgm:prSet presAssocID="{CA67D6DA-AE30-44C9-AC25-F8C69D6719E4}" presName="hierChild4" presStyleCnt="0"/>
      <dgm:spPr/>
      <dgm:t>
        <a:bodyPr/>
        <a:lstStyle/>
        <a:p>
          <a:endParaRPr lang="es-MX"/>
        </a:p>
      </dgm:t>
    </dgm:pt>
    <dgm:pt modelId="{CE0AAB53-292E-4012-B91E-FD8601276B8C}" type="pres">
      <dgm:prSet presAssocID="{CA67D6DA-AE30-44C9-AC25-F8C69D6719E4}" presName="hierChild5" presStyleCnt="0"/>
      <dgm:spPr/>
      <dgm:t>
        <a:bodyPr/>
        <a:lstStyle/>
        <a:p>
          <a:endParaRPr lang="es-MX"/>
        </a:p>
      </dgm:t>
    </dgm:pt>
    <dgm:pt modelId="{700A4C50-FAA7-4D52-A5ED-3214CDDA6763}" type="pres">
      <dgm:prSet presAssocID="{D7F9B5F4-9F6C-404F-8553-B8A33260EBA1}" presName="Name37" presStyleLbl="parChTrans1D3" presStyleIdx="2" presStyleCnt="6"/>
      <dgm:spPr/>
      <dgm:t>
        <a:bodyPr/>
        <a:lstStyle/>
        <a:p>
          <a:endParaRPr lang="es-MX"/>
        </a:p>
      </dgm:t>
    </dgm:pt>
    <dgm:pt modelId="{BB4B49C5-F7AE-46A1-A1AD-9FF7E62BA8F3}" type="pres">
      <dgm:prSet presAssocID="{CC11A190-5DE3-4966-955D-4B47AC8E19E6}" presName="hierRoot2" presStyleCnt="0">
        <dgm:presLayoutVars>
          <dgm:hierBranch val="init"/>
        </dgm:presLayoutVars>
      </dgm:prSet>
      <dgm:spPr/>
      <dgm:t>
        <a:bodyPr/>
        <a:lstStyle/>
        <a:p>
          <a:endParaRPr lang="es-MX"/>
        </a:p>
      </dgm:t>
    </dgm:pt>
    <dgm:pt modelId="{5BFDBEE5-B2BC-4FD9-8D1F-C908E3F32C93}" type="pres">
      <dgm:prSet presAssocID="{CC11A190-5DE3-4966-955D-4B47AC8E19E6}" presName="rootComposite" presStyleCnt="0"/>
      <dgm:spPr/>
      <dgm:t>
        <a:bodyPr/>
        <a:lstStyle/>
        <a:p>
          <a:endParaRPr lang="es-MX"/>
        </a:p>
      </dgm:t>
    </dgm:pt>
    <dgm:pt modelId="{FB980715-681D-4C34-8060-16D481386B75}" type="pres">
      <dgm:prSet presAssocID="{CC11A190-5DE3-4966-955D-4B47AC8E19E6}" presName="rootText" presStyleLbl="node3" presStyleIdx="2" presStyleCnt="6">
        <dgm:presLayoutVars>
          <dgm:chPref val="3"/>
        </dgm:presLayoutVars>
      </dgm:prSet>
      <dgm:spPr/>
      <dgm:t>
        <a:bodyPr/>
        <a:lstStyle/>
        <a:p>
          <a:endParaRPr lang="es-MX"/>
        </a:p>
      </dgm:t>
    </dgm:pt>
    <dgm:pt modelId="{35972A97-402F-4A43-9E2C-C8168015614D}" type="pres">
      <dgm:prSet presAssocID="{CC11A190-5DE3-4966-955D-4B47AC8E19E6}" presName="rootConnector" presStyleLbl="node3" presStyleIdx="2" presStyleCnt="6"/>
      <dgm:spPr/>
      <dgm:t>
        <a:bodyPr/>
        <a:lstStyle/>
        <a:p>
          <a:endParaRPr lang="es-MX"/>
        </a:p>
      </dgm:t>
    </dgm:pt>
    <dgm:pt modelId="{66D747A7-E574-4B60-A6FC-F46ADD845CF7}" type="pres">
      <dgm:prSet presAssocID="{CC11A190-5DE3-4966-955D-4B47AC8E19E6}" presName="hierChild4" presStyleCnt="0"/>
      <dgm:spPr/>
      <dgm:t>
        <a:bodyPr/>
        <a:lstStyle/>
        <a:p>
          <a:endParaRPr lang="es-MX"/>
        </a:p>
      </dgm:t>
    </dgm:pt>
    <dgm:pt modelId="{C8FF656A-D6FA-4887-98CE-55B5A846A89B}" type="pres">
      <dgm:prSet presAssocID="{CC11A190-5DE3-4966-955D-4B47AC8E19E6}" presName="hierChild5" presStyleCnt="0"/>
      <dgm:spPr/>
      <dgm:t>
        <a:bodyPr/>
        <a:lstStyle/>
        <a:p>
          <a:endParaRPr lang="es-MX"/>
        </a:p>
      </dgm:t>
    </dgm:pt>
    <dgm:pt modelId="{298EBFB1-3213-4699-A06B-BCDE982B1F43}" type="pres">
      <dgm:prSet presAssocID="{115FBB86-1CC4-41A2-B823-96B31C0109AD}" presName="hierChild5" presStyleCnt="0"/>
      <dgm:spPr/>
      <dgm:t>
        <a:bodyPr/>
        <a:lstStyle/>
        <a:p>
          <a:endParaRPr lang="es-MX"/>
        </a:p>
      </dgm:t>
    </dgm:pt>
    <dgm:pt modelId="{47C160AC-91D7-45F5-B714-749CB0A7FE60}" type="pres">
      <dgm:prSet presAssocID="{153ABFFE-B11C-40AC-8A35-79BE3A479465}" presName="Name37" presStyleLbl="parChTrans1D2" presStyleIdx="2" presStyleCnt="4"/>
      <dgm:spPr/>
      <dgm:t>
        <a:bodyPr/>
        <a:lstStyle/>
        <a:p>
          <a:endParaRPr lang="es-MX"/>
        </a:p>
      </dgm:t>
    </dgm:pt>
    <dgm:pt modelId="{B369B99C-B891-405D-80AD-F70BEF7E2D10}" type="pres">
      <dgm:prSet presAssocID="{F2BBF961-A9DF-4FA4-9FEF-5156CE7A6081}" presName="hierRoot2" presStyleCnt="0">
        <dgm:presLayoutVars>
          <dgm:hierBranch val="init"/>
        </dgm:presLayoutVars>
      </dgm:prSet>
      <dgm:spPr/>
      <dgm:t>
        <a:bodyPr/>
        <a:lstStyle/>
        <a:p>
          <a:endParaRPr lang="es-MX"/>
        </a:p>
      </dgm:t>
    </dgm:pt>
    <dgm:pt modelId="{4C48FE55-B474-4CF9-B71E-3A7BB492CE20}" type="pres">
      <dgm:prSet presAssocID="{F2BBF961-A9DF-4FA4-9FEF-5156CE7A6081}" presName="rootComposite" presStyleCnt="0"/>
      <dgm:spPr/>
      <dgm:t>
        <a:bodyPr/>
        <a:lstStyle/>
        <a:p>
          <a:endParaRPr lang="es-MX"/>
        </a:p>
      </dgm:t>
    </dgm:pt>
    <dgm:pt modelId="{2FEF8176-E0D4-4950-B831-3B2E5833B461}" type="pres">
      <dgm:prSet presAssocID="{F2BBF961-A9DF-4FA4-9FEF-5156CE7A6081}" presName="rootText" presStyleLbl="node2" presStyleIdx="2" presStyleCnt="4">
        <dgm:presLayoutVars>
          <dgm:chPref val="3"/>
        </dgm:presLayoutVars>
      </dgm:prSet>
      <dgm:spPr/>
      <dgm:t>
        <a:bodyPr/>
        <a:lstStyle/>
        <a:p>
          <a:endParaRPr lang="es-MX"/>
        </a:p>
      </dgm:t>
    </dgm:pt>
    <dgm:pt modelId="{6C27B7B8-75C4-4499-8C14-EFD4091BAD36}" type="pres">
      <dgm:prSet presAssocID="{F2BBF961-A9DF-4FA4-9FEF-5156CE7A6081}" presName="rootConnector" presStyleLbl="node2" presStyleIdx="2" presStyleCnt="4"/>
      <dgm:spPr/>
      <dgm:t>
        <a:bodyPr/>
        <a:lstStyle/>
        <a:p>
          <a:endParaRPr lang="es-MX"/>
        </a:p>
      </dgm:t>
    </dgm:pt>
    <dgm:pt modelId="{20F2DABE-27BF-4EEA-90B7-3F7686064920}" type="pres">
      <dgm:prSet presAssocID="{F2BBF961-A9DF-4FA4-9FEF-5156CE7A6081}" presName="hierChild4" presStyleCnt="0"/>
      <dgm:spPr/>
      <dgm:t>
        <a:bodyPr/>
        <a:lstStyle/>
        <a:p>
          <a:endParaRPr lang="es-MX"/>
        </a:p>
      </dgm:t>
    </dgm:pt>
    <dgm:pt modelId="{8396551B-3DF1-47F4-84DC-FA8761776F23}" type="pres">
      <dgm:prSet presAssocID="{F3B64147-B956-4CC0-973F-E3838E291C4F}" presName="Name37" presStyleLbl="parChTrans1D3" presStyleIdx="3" presStyleCnt="6"/>
      <dgm:spPr/>
      <dgm:t>
        <a:bodyPr/>
        <a:lstStyle/>
        <a:p>
          <a:endParaRPr lang="es-MX"/>
        </a:p>
      </dgm:t>
    </dgm:pt>
    <dgm:pt modelId="{BD6FC0ED-0FC0-4C57-AF41-A5322E4AA51E}" type="pres">
      <dgm:prSet presAssocID="{34C6D4A1-0958-45BD-82DD-688FD63578EB}" presName="hierRoot2" presStyleCnt="0">
        <dgm:presLayoutVars>
          <dgm:hierBranch val="init"/>
        </dgm:presLayoutVars>
      </dgm:prSet>
      <dgm:spPr/>
      <dgm:t>
        <a:bodyPr/>
        <a:lstStyle/>
        <a:p>
          <a:endParaRPr lang="es-MX"/>
        </a:p>
      </dgm:t>
    </dgm:pt>
    <dgm:pt modelId="{98BEA81D-7625-4671-A8DA-651D7C7693F5}" type="pres">
      <dgm:prSet presAssocID="{34C6D4A1-0958-45BD-82DD-688FD63578EB}" presName="rootComposite" presStyleCnt="0"/>
      <dgm:spPr/>
      <dgm:t>
        <a:bodyPr/>
        <a:lstStyle/>
        <a:p>
          <a:endParaRPr lang="es-MX"/>
        </a:p>
      </dgm:t>
    </dgm:pt>
    <dgm:pt modelId="{361FBD72-30AB-41F1-B003-69B9107FBA19}" type="pres">
      <dgm:prSet presAssocID="{34C6D4A1-0958-45BD-82DD-688FD63578EB}" presName="rootText" presStyleLbl="node3" presStyleIdx="3" presStyleCnt="6">
        <dgm:presLayoutVars>
          <dgm:chPref val="3"/>
        </dgm:presLayoutVars>
      </dgm:prSet>
      <dgm:spPr/>
      <dgm:t>
        <a:bodyPr/>
        <a:lstStyle/>
        <a:p>
          <a:endParaRPr lang="es-MX"/>
        </a:p>
      </dgm:t>
    </dgm:pt>
    <dgm:pt modelId="{79C0FFB2-8A81-48A9-923F-09BD060A934F}" type="pres">
      <dgm:prSet presAssocID="{34C6D4A1-0958-45BD-82DD-688FD63578EB}" presName="rootConnector" presStyleLbl="node3" presStyleIdx="3" presStyleCnt="6"/>
      <dgm:spPr/>
      <dgm:t>
        <a:bodyPr/>
        <a:lstStyle/>
        <a:p>
          <a:endParaRPr lang="es-MX"/>
        </a:p>
      </dgm:t>
    </dgm:pt>
    <dgm:pt modelId="{B6959A81-8E78-475B-9060-23812F291EB1}" type="pres">
      <dgm:prSet presAssocID="{34C6D4A1-0958-45BD-82DD-688FD63578EB}" presName="hierChild4" presStyleCnt="0"/>
      <dgm:spPr/>
      <dgm:t>
        <a:bodyPr/>
        <a:lstStyle/>
        <a:p>
          <a:endParaRPr lang="es-MX"/>
        </a:p>
      </dgm:t>
    </dgm:pt>
    <dgm:pt modelId="{8A66CEEF-40CE-47C5-8BF8-0E5D82ED0CFC}" type="pres">
      <dgm:prSet presAssocID="{34C6D4A1-0958-45BD-82DD-688FD63578EB}" presName="hierChild5" presStyleCnt="0"/>
      <dgm:spPr/>
      <dgm:t>
        <a:bodyPr/>
        <a:lstStyle/>
        <a:p>
          <a:endParaRPr lang="es-MX"/>
        </a:p>
      </dgm:t>
    </dgm:pt>
    <dgm:pt modelId="{99245170-F894-4CD8-822D-BAB9CDDFF79D}" type="pres">
      <dgm:prSet presAssocID="{F2BBF961-A9DF-4FA4-9FEF-5156CE7A6081}" presName="hierChild5" presStyleCnt="0"/>
      <dgm:spPr/>
      <dgm:t>
        <a:bodyPr/>
        <a:lstStyle/>
        <a:p>
          <a:endParaRPr lang="es-MX"/>
        </a:p>
      </dgm:t>
    </dgm:pt>
    <dgm:pt modelId="{288B22EF-4105-42B0-B12C-D2392FF0FA03}" type="pres">
      <dgm:prSet presAssocID="{DF99B382-CE4D-4233-8D45-E681D03F4BFF}" presName="Name37" presStyleLbl="parChTrans1D2" presStyleIdx="3" presStyleCnt="4"/>
      <dgm:spPr/>
      <dgm:t>
        <a:bodyPr/>
        <a:lstStyle/>
        <a:p>
          <a:endParaRPr lang="es-MX"/>
        </a:p>
      </dgm:t>
    </dgm:pt>
    <dgm:pt modelId="{9122F3A1-3AC8-423B-B978-3BE5A138F6B4}" type="pres">
      <dgm:prSet presAssocID="{9614B899-7AAC-4AB0-BAD1-3D5E6EE96381}" presName="hierRoot2" presStyleCnt="0">
        <dgm:presLayoutVars>
          <dgm:hierBranch val="init"/>
        </dgm:presLayoutVars>
      </dgm:prSet>
      <dgm:spPr/>
      <dgm:t>
        <a:bodyPr/>
        <a:lstStyle/>
        <a:p>
          <a:endParaRPr lang="es-MX"/>
        </a:p>
      </dgm:t>
    </dgm:pt>
    <dgm:pt modelId="{AF62BD58-9E9D-437B-8D97-C5227AD81EF9}" type="pres">
      <dgm:prSet presAssocID="{9614B899-7AAC-4AB0-BAD1-3D5E6EE96381}" presName="rootComposite" presStyleCnt="0"/>
      <dgm:spPr/>
      <dgm:t>
        <a:bodyPr/>
        <a:lstStyle/>
        <a:p>
          <a:endParaRPr lang="es-MX"/>
        </a:p>
      </dgm:t>
    </dgm:pt>
    <dgm:pt modelId="{72D959F4-4DD1-4B3D-BFD2-46C169C498FA}" type="pres">
      <dgm:prSet presAssocID="{9614B899-7AAC-4AB0-BAD1-3D5E6EE96381}" presName="rootText" presStyleLbl="node2" presStyleIdx="3" presStyleCnt="4">
        <dgm:presLayoutVars>
          <dgm:chPref val="3"/>
        </dgm:presLayoutVars>
      </dgm:prSet>
      <dgm:spPr/>
      <dgm:t>
        <a:bodyPr/>
        <a:lstStyle/>
        <a:p>
          <a:endParaRPr lang="es-MX"/>
        </a:p>
      </dgm:t>
    </dgm:pt>
    <dgm:pt modelId="{031369C0-212C-462A-8693-60F7B4E871CD}" type="pres">
      <dgm:prSet presAssocID="{9614B899-7AAC-4AB0-BAD1-3D5E6EE96381}" presName="rootConnector" presStyleLbl="node2" presStyleIdx="3" presStyleCnt="4"/>
      <dgm:spPr/>
      <dgm:t>
        <a:bodyPr/>
        <a:lstStyle/>
        <a:p>
          <a:endParaRPr lang="es-MX"/>
        </a:p>
      </dgm:t>
    </dgm:pt>
    <dgm:pt modelId="{BB29202E-3419-4F72-8E03-DF9305C9E48C}" type="pres">
      <dgm:prSet presAssocID="{9614B899-7AAC-4AB0-BAD1-3D5E6EE96381}" presName="hierChild4" presStyleCnt="0"/>
      <dgm:spPr/>
      <dgm:t>
        <a:bodyPr/>
        <a:lstStyle/>
        <a:p>
          <a:endParaRPr lang="es-MX"/>
        </a:p>
      </dgm:t>
    </dgm:pt>
    <dgm:pt modelId="{8F7D2B9E-D7D1-457A-8586-6B97DAD74049}" type="pres">
      <dgm:prSet presAssocID="{D9E98A33-5582-4655-B9D4-AEC77E1E98B5}" presName="Name37" presStyleLbl="parChTrans1D3" presStyleIdx="4" presStyleCnt="6"/>
      <dgm:spPr/>
      <dgm:t>
        <a:bodyPr/>
        <a:lstStyle/>
        <a:p>
          <a:endParaRPr lang="es-MX"/>
        </a:p>
      </dgm:t>
    </dgm:pt>
    <dgm:pt modelId="{3399A6C2-05B6-42E0-BD0D-E2EFEFFC6780}" type="pres">
      <dgm:prSet presAssocID="{B3BBB577-8DC7-49EE-A6C6-2337DF2335AE}" presName="hierRoot2" presStyleCnt="0">
        <dgm:presLayoutVars>
          <dgm:hierBranch val="init"/>
        </dgm:presLayoutVars>
      </dgm:prSet>
      <dgm:spPr/>
      <dgm:t>
        <a:bodyPr/>
        <a:lstStyle/>
        <a:p>
          <a:endParaRPr lang="es-MX"/>
        </a:p>
      </dgm:t>
    </dgm:pt>
    <dgm:pt modelId="{DC9998FF-2BE3-4CA2-9C51-20522301D9C1}" type="pres">
      <dgm:prSet presAssocID="{B3BBB577-8DC7-49EE-A6C6-2337DF2335AE}" presName="rootComposite" presStyleCnt="0"/>
      <dgm:spPr/>
      <dgm:t>
        <a:bodyPr/>
        <a:lstStyle/>
        <a:p>
          <a:endParaRPr lang="es-MX"/>
        </a:p>
      </dgm:t>
    </dgm:pt>
    <dgm:pt modelId="{EBF06127-53D0-43A2-BAF7-3E5560631E9E}" type="pres">
      <dgm:prSet presAssocID="{B3BBB577-8DC7-49EE-A6C6-2337DF2335AE}" presName="rootText" presStyleLbl="node3" presStyleIdx="4" presStyleCnt="6">
        <dgm:presLayoutVars>
          <dgm:chPref val="3"/>
        </dgm:presLayoutVars>
      </dgm:prSet>
      <dgm:spPr/>
      <dgm:t>
        <a:bodyPr/>
        <a:lstStyle/>
        <a:p>
          <a:endParaRPr lang="es-MX"/>
        </a:p>
      </dgm:t>
    </dgm:pt>
    <dgm:pt modelId="{9587395D-95A3-4875-AEC5-427A7931FF02}" type="pres">
      <dgm:prSet presAssocID="{B3BBB577-8DC7-49EE-A6C6-2337DF2335AE}" presName="rootConnector" presStyleLbl="node3" presStyleIdx="4" presStyleCnt="6"/>
      <dgm:spPr/>
      <dgm:t>
        <a:bodyPr/>
        <a:lstStyle/>
        <a:p>
          <a:endParaRPr lang="es-MX"/>
        </a:p>
      </dgm:t>
    </dgm:pt>
    <dgm:pt modelId="{027B1741-F869-4460-94B2-7DCDB6E3CD7C}" type="pres">
      <dgm:prSet presAssocID="{B3BBB577-8DC7-49EE-A6C6-2337DF2335AE}" presName="hierChild4" presStyleCnt="0"/>
      <dgm:spPr/>
      <dgm:t>
        <a:bodyPr/>
        <a:lstStyle/>
        <a:p>
          <a:endParaRPr lang="es-MX"/>
        </a:p>
      </dgm:t>
    </dgm:pt>
    <dgm:pt modelId="{562D04FC-446B-474D-9EF5-64BF8490CAE3}" type="pres">
      <dgm:prSet presAssocID="{B3BBB577-8DC7-49EE-A6C6-2337DF2335AE}" presName="hierChild5" presStyleCnt="0"/>
      <dgm:spPr/>
      <dgm:t>
        <a:bodyPr/>
        <a:lstStyle/>
        <a:p>
          <a:endParaRPr lang="es-MX"/>
        </a:p>
      </dgm:t>
    </dgm:pt>
    <dgm:pt modelId="{D52FFF48-5D28-455C-8E58-76987C5D055C}" type="pres">
      <dgm:prSet presAssocID="{0713D309-DCC9-44AD-BAB8-313AE66D0FC9}" presName="Name37" presStyleLbl="parChTrans1D3" presStyleIdx="5" presStyleCnt="6"/>
      <dgm:spPr/>
      <dgm:t>
        <a:bodyPr/>
        <a:lstStyle/>
        <a:p>
          <a:endParaRPr lang="es-MX"/>
        </a:p>
      </dgm:t>
    </dgm:pt>
    <dgm:pt modelId="{751FDB8C-5298-424A-B832-C40BBF0AA6F0}" type="pres">
      <dgm:prSet presAssocID="{1BD7706C-B0D5-4546-BAE4-EEB9072EE3A9}" presName="hierRoot2" presStyleCnt="0">
        <dgm:presLayoutVars>
          <dgm:hierBranch val="init"/>
        </dgm:presLayoutVars>
      </dgm:prSet>
      <dgm:spPr/>
      <dgm:t>
        <a:bodyPr/>
        <a:lstStyle/>
        <a:p>
          <a:endParaRPr lang="es-MX"/>
        </a:p>
      </dgm:t>
    </dgm:pt>
    <dgm:pt modelId="{6E3A9DFB-52C2-4E2F-8416-622024F27D72}" type="pres">
      <dgm:prSet presAssocID="{1BD7706C-B0D5-4546-BAE4-EEB9072EE3A9}" presName="rootComposite" presStyleCnt="0"/>
      <dgm:spPr/>
      <dgm:t>
        <a:bodyPr/>
        <a:lstStyle/>
        <a:p>
          <a:endParaRPr lang="es-MX"/>
        </a:p>
      </dgm:t>
    </dgm:pt>
    <dgm:pt modelId="{E57B6EC3-4C57-4A36-8218-EB538564FECE}" type="pres">
      <dgm:prSet presAssocID="{1BD7706C-B0D5-4546-BAE4-EEB9072EE3A9}" presName="rootText" presStyleLbl="node3" presStyleIdx="5" presStyleCnt="6">
        <dgm:presLayoutVars>
          <dgm:chPref val="3"/>
        </dgm:presLayoutVars>
      </dgm:prSet>
      <dgm:spPr/>
      <dgm:t>
        <a:bodyPr/>
        <a:lstStyle/>
        <a:p>
          <a:endParaRPr lang="es-MX"/>
        </a:p>
      </dgm:t>
    </dgm:pt>
    <dgm:pt modelId="{6237FEA2-3979-4283-8529-0F6172725F32}" type="pres">
      <dgm:prSet presAssocID="{1BD7706C-B0D5-4546-BAE4-EEB9072EE3A9}" presName="rootConnector" presStyleLbl="node3" presStyleIdx="5" presStyleCnt="6"/>
      <dgm:spPr/>
      <dgm:t>
        <a:bodyPr/>
        <a:lstStyle/>
        <a:p>
          <a:endParaRPr lang="es-MX"/>
        </a:p>
      </dgm:t>
    </dgm:pt>
    <dgm:pt modelId="{F4D02621-CDFD-4F74-9290-BCA325F0D9F0}" type="pres">
      <dgm:prSet presAssocID="{1BD7706C-B0D5-4546-BAE4-EEB9072EE3A9}" presName="hierChild4" presStyleCnt="0"/>
      <dgm:spPr/>
      <dgm:t>
        <a:bodyPr/>
        <a:lstStyle/>
        <a:p>
          <a:endParaRPr lang="es-MX"/>
        </a:p>
      </dgm:t>
    </dgm:pt>
    <dgm:pt modelId="{113EB9F4-121D-4F19-8232-38267B9D8F62}" type="pres">
      <dgm:prSet presAssocID="{1BD7706C-B0D5-4546-BAE4-EEB9072EE3A9}" presName="hierChild5" presStyleCnt="0"/>
      <dgm:spPr/>
      <dgm:t>
        <a:bodyPr/>
        <a:lstStyle/>
        <a:p>
          <a:endParaRPr lang="es-MX"/>
        </a:p>
      </dgm:t>
    </dgm:pt>
    <dgm:pt modelId="{3912FFFC-207D-4B1A-BDA0-A114AEA7A1E0}" type="pres">
      <dgm:prSet presAssocID="{9614B899-7AAC-4AB0-BAD1-3D5E6EE96381}" presName="hierChild5" presStyleCnt="0"/>
      <dgm:spPr/>
      <dgm:t>
        <a:bodyPr/>
        <a:lstStyle/>
        <a:p>
          <a:endParaRPr lang="es-MX"/>
        </a:p>
      </dgm:t>
    </dgm:pt>
    <dgm:pt modelId="{6F8912B5-A13C-46E9-8835-E2B6B3618116}" type="pres">
      <dgm:prSet presAssocID="{6FDDB6AC-B930-40FE-9720-CF2AAC5AD5EA}" presName="hierChild3" presStyleCnt="0"/>
      <dgm:spPr/>
      <dgm:t>
        <a:bodyPr/>
        <a:lstStyle/>
        <a:p>
          <a:endParaRPr lang="es-MX"/>
        </a:p>
      </dgm:t>
    </dgm:pt>
  </dgm:ptLst>
  <dgm:cxnLst>
    <dgm:cxn modelId="{4B6CE0E7-9AE0-4FF8-81C4-90DBDA221A93}" type="presOf" srcId="{1BD7706C-B0D5-4546-BAE4-EEB9072EE3A9}" destId="{6237FEA2-3979-4283-8529-0F6172725F32}" srcOrd="1" destOrd="0" presId="urn:microsoft.com/office/officeart/2005/8/layout/orgChart1"/>
    <dgm:cxn modelId="{7C89BF98-5729-48C3-8239-BF0A1B022A9E}" type="presOf" srcId="{EB9B8686-97F2-426F-97A7-8B1EA5F03009}" destId="{77C39998-808E-4A59-ABE1-29E810CA3CF2}" srcOrd="0" destOrd="0" presId="urn:microsoft.com/office/officeart/2005/8/layout/orgChart1"/>
    <dgm:cxn modelId="{3E4339CC-C31E-4468-A20C-9C74FD429973}" type="presOf" srcId="{CA67D6DA-AE30-44C9-AC25-F8C69D6719E4}" destId="{39397E72-DB9E-4F44-A9F8-ECA18B708082}" srcOrd="1" destOrd="0" presId="urn:microsoft.com/office/officeart/2005/8/layout/orgChart1"/>
    <dgm:cxn modelId="{8CF82EB1-DF87-4CE4-A431-99FCC8157F88}" type="presOf" srcId="{CA8C66F5-9BC1-4308-B21F-7E16A3EEA49E}" destId="{B0092B8E-E50E-4164-87B3-C1185E163C96}" srcOrd="0" destOrd="0" presId="urn:microsoft.com/office/officeart/2005/8/layout/orgChart1"/>
    <dgm:cxn modelId="{2AE1EBD2-1BE4-4F8C-B2D1-06CE600DF261}" type="presOf" srcId="{115FBB86-1CC4-41A2-B823-96B31C0109AD}" destId="{067EAD49-B181-4FDC-B9BE-F579C1B00D75}" srcOrd="0" destOrd="0" presId="urn:microsoft.com/office/officeart/2005/8/layout/orgChart1"/>
    <dgm:cxn modelId="{058D2015-F9F0-4547-9119-E7D559E5F19A}" type="presOf" srcId="{D7F9B5F4-9F6C-404F-8553-B8A33260EBA1}" destId="{700A4C50-FAA7-4D52-A5ED-3214CDDA6763}" srcOrd="0" destOrd="0" presId="urn:microsoft.com/office/officeart/2005/8/layout/orgChart1"/>
    <dgm:cxn modelId="{AB935370-AE75-4EC2-B103-3FFD4253C5BC}" type="presOf" srcId="{6FDDB6AC-B930-40FE-9720-CF2AAC5AD5EA}" destId="{031BE91D-F387-4DD5-882F-0378FB54F040}" srcOrd="1" destOrd="0" presId="urn:microsoft.com/office/officeart/2005/8/layout/orgChart1"/>
    <dgm:cxn modelId="{28A1FAFC-450B-4EC0-B3BA-C79745A81AD1}" type="presOf" srcId="{9614B899-7AAC-4AB0-BAD1-3D5E6EE96381}" destId="{72D959F4-4DD1-4B3D-BFD2-46C169C498FA}" srcOrd="0" destOrd="0" presId="urn:microsoft.com/office/officeart/2005/8/layout/orgChart1"/>
    <dgm:cxn modelId="{6E422147-265D-44F3-9492-A3FB85A4C964}" type="presOf" srcId="{D9E98A33-5582-4655-B9D4-AEC77E1E98B5}" destId="{8F7D2B9E-D7D1-457A-8586-6B97DAD74049}" srcOrd="0" destOrd="0" presId="urn:microsoft.com/office/officeart/2005/8/layout/orgChart1"/>
    <dgm:cxn modelId="{A5FFF181-13EF-455F-BCA0-5D781654A835}" type="presOf" srcId="{BD5F8FDA-49DE-4482-9352-D2CFDAEA7917}" destId="{A92CE8D0-DAAE-444F-A3B6-AB8A28502EC6}" srcOrd="0" destOrd="0" presId="urn:microsoft.com/office/officeart/2005/8/layout/orgChart1"/>
    <dgm:cxn modelId="{A289FF83-6F51-4571-B9D5-788EE21B548D}" type="presOf" srcId="{F2BBF961-A9DF-4FA4-9FEF-5156CE7A6081}" destId="{2FEF8176-E0D4-4950-B831-3B2E5833B461}" srcOrd="0" destOrd="0" presId="urn:microsoft.com/office/officeart/2005/8/layout/orgChart1"/>
    <dgm:cxn modelId="{D4F19566-2244-471F-8AC1-BDA360620209}" srcId="{9614B899-7AAC-4AB0-BAD1-3D5E6EE96381}" destId="{1BD7706C-B0D5-4546-BAE4-EEB9072EE3A9}" srcOrd="1" destOrd="0" parTransId="{0713D309-DCC9-44AD-BAB8-313AE66D0FC9}" sibTransId="{E660EDA9-7953-4D4A-B274-0DB4A36613CF}"/>
    <dgm:cxn modelId="{54FD839E-1074-4748-94B6-2E9F6428E26E}" type="presOf" srcId="{0713D309-DCC9-44AD-BAB8-313AE66D0FC9}" destId="{D52FFF48-5D28-455C-8E58-76987C5D055C}" srcOrd="0" destOrd="0" presId="urn:microsoft.com/office/officeart/2005/8/layout/orgChart1"/>
    <dgm:cxn modelId="{1E6C451E-A13C-4ACB-AB7A-471A7F260709}" type="presOf" srcId="{CA67D6DA-AE30-44C9-AC25-F8C69D6719E4}" destId="{07AAC56B-871A-4240-8823-548EFAD0E200}" srcOrd="0" destOrd="0" presId="urn:microsoft.com/office/officeart/2005/8/layout/orgChart1"/>
    <dgm:cxn modelId="{4C6491E3-F2CB-4C77-B2FA-8606DA3C49D7}" type="presOf" srcId="{9614B899-7AAC-4AB0-BAD1-3D5E6EE96381}" destId="{031369C0-212C-462A-8693-60F7B4E871CD}" srcOrd="1" destOrd="0" presId="urn:microsoft.com/office/officeart/2005/8/layout/orgChart1"/>
    <dgm:cxn modelId="{E891D0B0-230F-46F2-B01B-77B4689ECC19}" type="presOf" srcId="{6FDDB6AC-B930-40FE-9720-CF2AAC5AD5EA}" destId="{9729CC20-A3F6-4CAB-B3B2-D82E2CDFA0FB}" srcOrd="0" destOrd="0" presId="urn:microsoft.com/office/officeart/2005/8/layout/orgChart1"/>
    <dgm:cxn modelId="{714F7D2A-E315-4BBE-A99F-473ED10188A8}" srcId="{115FBB86-1CC4-41A2-B823-96B31C0109AD}" destId="{CA67D6DA-AE30-44C9-AC25-F8C69D6719E4}" srcOrd="0" destOrd="0" parTransId="{BD5F8FDA-49DE-4482-9352-D2CFDAEA7917}" sibTransId="{D687395E-6962-48B9-BFAC-D62F3B91CD28}"/>
    <dgm:cxn modelId="{48355C5A-1D69-4C85-88A7-86F406CA67C5}" srcId="{F2BBF961-A9DF-4FA4-9FEF-5156CE7A6081}" destId="{34C6D4A1-0958-45BD-82DD-688FD63578EB}" srcOrd="0" destOrd="0" parTransId="{F3B64147-B956-4CC0-973F-E3838E291C4F}" sibTransId="{E3BCD716-3C6B-4401-A158-0A53FBD74F88}"/>
    <dgm:cxn modelId="{CC93724B-036F-458D-8525-9A422BD68C7C}" srcId="{6FDDB6AC-B930-40FE-9720-CF2AAC5AD5EA}" destId="{9614B899-7AAC-4AB0-BAD1-3D5E6EE96381}" srcOrd="3" destOrd="0" parTransId="{DF99B382-CE4D-4233-8D45-E681D03F4BFF}" sibTransId="{50495292-12D0-4E38-AC39-7B45963500DC}"/>
    <dgm:cxn modelId="{4F5FB125-0D0B-4185-92D4-FD7A04AE04F0}" type="presOf" srcId="{34C6D4A1-0958-45BD-82DD-688FD63578EB}" destId="{79C0FFB2-8A81-48A9-923F-09BD060A934F}" srcOrd="1" destOrd="0" presId="urn:microsoft.com/office/officeart/2005/8/layout/orgChart1"/>
    <dgm:cxn modelId="{8669BE58-BA7F-4031-B8C2-671E2C7FE8ED}" srcId="{8016422E-47F0-4025-9555-1EF413CAA9E6}" destId="{EB9B8686-97F2-426F-97A7-8B1EA5F03009}" srcOrd="0" destOrd="0" parTransId="{67623FEE-9534-41EF-82F8-582B8E1BD4F1}" sibTransId="{7A466004-79DA-4466-854B-64A65A9FAC12}"/>
    <dgm:cxn modelId="{9DC09C13-08A6-4F5F-B25D-8EB90EC74FE3}" srcId="{6FDDB6AC-B930-40FE-9720-CF2AAC5AD5EA}" destId="{F2BBF961-A9DF-4FA4-9FEF-5156CE7A6081}" srcOrd="2" destOrd="0" parTransId="{153ABFFE-B11C-40AC-8A35-79BE3A479465}" sibTransId="{94D6E824-BAC2-4CD9-9BD3-F12DC1A7DC88}"/>
    <dgm:cxn modelId="{02944BF3-4F36-4936-8D97-BE2D3DBF162F}" type="presOf" srcId="{67623FEE-9534-41EF-82F8-582B8E1BD4F1}" destId="{A1C49B95-DE50-444E-9948-BA44ACD5C5C6}" srcOrd="0" destOrd="0" presId="urn:microsoft.com/office/officeart/2005/8/layout/orgChart1"/>
    <dgm:cxn modelId="{36A5B409-B7D8-407F-89BF-A888327CFDCD}" type="presOf" srcId="{A5CD6A4F-2F02-4A3D-B880-AF9F65A84AAE}" destId="{81B6416A-CCBD-479C-82F2-A8B77485E619}" srcOrd="0" destOrd="0" presId="urn:microsoft.com/office/officeart/2005/8/layout/orgChart1"/>
    <dgm:cxn modelId="{A4CC6F57-13E0-4751-BF15-7A0A3DB8C95E}" type="presOf" srcId="{8016422E-47F0-4025-9555-1EF413CAA9E6}" destId="{ABB31EA1-BCC2-4052-A6F5-F15EDD68704E}" srcOrd="1" destOrd="0" presId="urn:microsoft.com/office/officeart/2005/8/layout/orgChart1"/>
    <dgm:cxn modelId="{B4ECE747-F19E-402B-811D-DBF79CD85F15}" type="presOf" srcId="{1BD7706C-B0D5-4546-BAE4-EEB9072EE3A9}" destId="{E57B6EC3-4C57-4A36-8218-EB538564FECE}" srcOrd="0" destOrd="0" presId="urn:microsoft.com/office/officeart/2005/8/layout/orgChart1"/>
    <dgm:cxn modelId="{8796F7A1-E0FD-4FE7-9467-83263BC5A0C4}" type="presOf" srcId="{4203E060-6FE6-4524-8FB3-F75F1C58D657}" destId="{0EE1B59E-443E-4656-A943-798B4CD508AB}" srcOrd="0" destOrd="0" presId="urn:microsoft.com/office/officeart/2005/8/layout/orgChart1"/>
    <dgm:cxn modelId="{5B69653A-BEA1-44C9-8BFF-79089D67CC10}" type="presOf" srcId="{CC11A190-5DE3-4966-955D-4B47AC8E19E6}" destId="{FB980715-681D-4C34-8060-16D481386B75}" srcOrd="0" destOrd="0" presId="urn:microsoft.com/office/officeart/2005/8/layout/orgChart1"/>
    <dgm:cxn modelId="{EE8DE70F-A8D2-4E23-841A-8E0E092709E7}" type="presOf" srcId="{8016422E-47F0-4025-9555-1EF413CAA9E6}" destId="{12B38183-9302-4BB7-BECC-554EC279FF20}" srcOrd="0" destOrd="0" presId="urn:microsoft.com/office/officeart/2005/8/layout/orgChart1"/>
    <dgm:cxn modelId="{5FA84E9C-0AF1-4CD6-B64D-5B87083EC8A0}" type="presOf" srcId="{34C6D4A1-0958-45BD-82DD-688FD63578EB}" destId="{361FBD72-30AB-41F1-B003-69B9107FBA19}" srcOrd="0" destOrd="0" presId="urn:microsoft.com/office/officeart/2005/8/layout/orgChart1"/>
    <dgm:cxn modelId="{E4209C60-66CD-449E-A08F-7864E3D2F35E}" srcId="{115FBB86-1CC4-41A2-B823-96B31C0109AD}" destId="{CC11A190-5DE3-4966-955D-4B47AC8E19E6}" srcOrd="1" destOrd="0" parTransId="{D7F9B5F4-9F6C-404F-8553-B8A33260EBA1}" sibTransId="{DC556417-8A83-4B17-B8E1-CA8F710AB25F}"/>
    <dgm:cxn modelId="{137792A8-C4F8-4258-8884-6ADDC3C0A15F}" type="presOf" srcId="{F3B64147-B956-4CC0-973F-E3838E291C4F}" destId="{8396551B-3DF1-47F4-84DC-FA8761776F23}" srcOrd="0" destOrd="0" presId="urn:microsoft.com/office/officeart/2005/8/layout/orgChart1"/>
    <dgm:cxn modelId="{EF73D980-812B-423F-908D-6A6DF04BCF05}" srcId="{6FDDB6AC-B930-40FE-9720-CF2AAC5AD5EA}" destId="{8016422E-47F0-4025-9555-1EF413CAA9E6}" srcOrd="0" destOrd="0" parTransId="{4203E060-6FE6-4524-8FB3-F75F1C58D657}" sibTransId="{468082FB-7D0C-4D22-8A85-F43AD4DF2C46}"/>
    <dgm:cxn modelId="{6E7845AB-1165-43F3-A9D1-0202BDB0E388}" type="presOf" srcId="{B3BBB577-8DC7-49EE-A6C6-2337DF2335AE}" destId="{9587395D-95A3-4875-AEC5-427A7931FF02}" srcOrd="1" destOrd="0" presId="urn:microsoft.com/office/officeart/2005/8/layout/orgChart1"/>
    <dgm:cxn modelId="{B2354381-52E7-4730-85E9-564692503E0C}" type="presOf" srcId="{153ABFFE-B11C-40AC-8A35-79BE3A479465}" destId="{47C160AC-91D7-45F5-B714-749CB0A7FE60}" srcOrd="0" destOrd="0" presId="urn:microsoft.com/office/officeart/2005/8/layout/orgChart1"/>
    <dgm:cxn modelId="{72A9B9C5-4CE3-4F09-B054-B2F1F2EAC262}" type="presOf" srcId="{F2BBF961-A9DF-4FA4-9FEF-5156CE7A6081}" destId="{6C27B7B8-75C4-4499-8C14-EFD4091BAD36}" srcOrd="1" destOrd="0" presId="urn:microsoft.com/office/officeart/2005/8/layout/orgChart1"/>
    <dgm:cxn modelId="{F75E9700-539D-4E49-A59E-6863CE48636D}" type="presOf" srcId="{B3BBB577-8DC7-49EE-A6C6-2337DF2335AE}" destId="{EBF06127-53D0-43A2-BAF7-3E5560631E9E}" srcOrd="0" destOrd="0" presId="urn:microsoft.com/office/officeart/2005/8/layout/orgChart1"/>
    <dgm:cxn modelId="{0543083A-F5BD-43E3-AECE-5B9D633ED08A}" type="presOf" srcId="{DF99B382-CE4D-4233-8D45-E681D03F4BFF}" destId="{288B22EF-4105-42B0-B12C-D2392FF0FA03}" srcOrd="0" destOrd="0" presId="urn:microsoft.com/office/officeart/2005/8/layout/orgChart1"/>
    <dgm:cxn modelId="{AB1E4ECE-C99A-4708-BEAF-E65831FC4411}" srcId="{6FDDB6AC-B930-40FE-9720-CF2AAC5AD5EA}" destId="{115FBB86-1CC4-41A2-B823-96B31C0109AD}" srcOrd="1" destOrd="0" parTransId="{CA8C66F5-9BC1-4308-B21F-7E16A3EEA49E}" sibTransId="{A2BFE236-5814-472F-AD21-D6C5131150FD}"/>
    <dgm:cxn modelId="{69C7FE55-0568-488C-9067-DD89EF576786}" srcId="{9614B899-7AAC-4AB0-BAD1-3D5E6EE96381}" destId="{B3BBB577-8DC7-49EE-A6C6-2337DF2335AE}" srcOrd="0" destOrd="0" parTransId="{D9E98A33-5582-4655-B9D4-AEC77E1E98B5}" sibTransId="{97F15B04-750C-4072-B34D-73FBD80B43B2}"/>
    <dgm:cxn modelId="{AF0927BC-5C2E-4376-A9A1-05FD3617C28A}" type="presOf" srcId="{EB9B8686-97F2-426F-97A7-8B1EA5F03009}" destId="{09ABFA58-60D2-4BBD-895A-8E90C2632993}" srcOrd="1" destOrd="0" presId="urn:microsoft.com/office/officeart/2005/8/layout/orgChart1"/>
    <dgm:cxn modelId="{889AD850-B56E-4F65-A34E-761B83C42F6B}" type="presOf" srcId="{CC11A190-5DE3-4966-955D-4B47AC8E19E6}" destId="{35972A97-402F-4A43-9E2C-C8168015614D}" srcOrd="1" destOrd="0" presId="urn:microsoft.com/office/officeart/2005/8/layout/orgChart1"/>
    <dgm:cxn modelId="{D4716A90-FEF4-4F33-BC31-3F7E219BA7F6}" type="presOf" srcId="{115FBB86-1CC4-41A2-B823-96B31C0109AD}" destId="{0D2EAD34-CC00-4620-8D25-2D7A449B0131}" srcOrd="1" destOrd="0" presId="urn:microsoft.com/office/officeart/2005/8/layout/orgChart1"/>
    <dgm:cxn modelId="{090CA265-3786-4B87-BF18-C7C4ABC3EEC1}" srcId="{A5CD6A4F-2F02-4A3D-B880-AF9F65A84AAE}" destId="{6FDDB6AC-B930-40FE-9720-CF2AAC5AD5EA}" srcOrd="0" destOrd="0" parTransId="{DFE5D3C0-A5B9-4835-ACE7-FFC2C72A24FB}" sibTransId="{0AF483B0-56D4-4FA9-B482-078910427F06}"/>
    <dgm:cxn modelId="{1AD6AC3F-AEBA-4C12-910B-303995D99A80}" type="presParOf" srcId="{81B6416A-CCBD-479C-82F2-A8B77485E619}" destId="{A8DA7803-F9BA-4FE1-AC25-506B6BF5856A}" srcOrd="0" destOrd="0" presId="urn:microsoft.com/office/officeart/2005/8/layout/orgChart1"/>
    <dgm:cxn modelId="{3C441103-ED7F-47CF-ADD6-C413555A6BC8}" type="presParOf" srcId="{A8DA7803-F9BA-4FE1-AC25-506B6BF5856A}" destId="{52780EA3-7549-42B7-84EB-C30B0BD1B240}" srcOrd="0" destOrd="0" presId="urn:microsoft.com/office/officeart/2005/8/layout/orgChart1"/>
    <dgm:cxn modelId="{FF1F8D3F-878C-49D3-91E8-EE75CE2196A2}" type="presParOf" srcId="{52780EA3-7549-42B7-84EB-C30B0BD1B240}" destId="{9729CC20-A3F6-4CAB-B3B2-D82E2CDFA0FB}" srcOrd="0" destOrd="0" presId="urn:microsoft.com/office/officeart/2005/8/layout/orgChart1"/>
    <dgm:cxn modelId="{04F48EAF-F95B-42EB-8FEE-DF8B6BDB5552}" type="presParOf" srcId="{52780EA3-7549-42B7-84EB-C30B0BD1B240}" destId="{031BE91D-F387-4DD5-882F-0378FB54F040}" srcOrd="1" destOrd="0" presId="urn:microsoft.com/office/officeart/2005/8/layout/orgChart1"/>
    <dgm:cxn modelId="{95AD5C53-FD74-4322-914E-846CC4AF9189}" type="presParOf" srcId="{A8DA7803-F9BA-4FE1-AC25-506B6BF5856A}" destId="{CAA5E8C1-D1CF-435F-9017-28BD49DFA45F}" srcOrd="1" destOrd="0" presId="urn:microsoft.com/office/officeart/2005/8/layout/orgChart1"/>
    <dgm:cxn modelId="{9462E957-4DF1-4B08-8224-A643D7BC0D28}" type="presParOf" srcId="{CAA5E8C1-D1CF-435F-9017-28BD49DFA45F}" destId="{0EE1B59E-443E-4656-A943-798B4CD508AB}" srcOrd="0" destOrd="0" presId="urn:microsoft.com/office/officeart/2005/8/layout/orgChart1"/>
    <dgm:cxn modelId="{610B5955-9CB9-4049-9CF0-1297316D597E}" type="presParOf" srcId="{CAA5E8C1-D1CF-435F-9017-28BD49DFA45F}" destId="{1C4E5CE5-D0A2-44E9-8423-4AE12075941B}" srcOrd="1" destOrd="0" presId="urn:microsoft.com/office/officeart/2005/8/layout/orgChart1"/>
    <dgm:cxn modelId="{3A4FB7E3-BA9F-4595-9184-5F4A3A048080}" type="presParOf" srcId="{1C4E5CE5-D0A2-44E9-8423-4AE12075941B}" destId="{29129BFD-A5AD-4F66-B338-D5FBC7B6F90E}" srcOrd="0" destOrd="0" presId="urn:microsoft.com/office/officeart/2005/8/layout/orgChart1"/>
    <dgm:cxn modelId="{B2AAE807-6DC1-48B3-87AE-54D396CAC213}" type="presParOf" srcId="{29129BFD-A5AD-4F66-B338-D5FBC7B6F90E}" destId="{12B38183-9302-4BB7-BECC-554EC279FF20}" srcOrd="0" destOrd="0" presId="urn:microsoft.com/office/officeart/2005/8/layout/orgChart1"/>
    <dgm:cxn modelId="{68283325-2144-4B39-BB0C-BCDBA5179DF9}" type="presParOf" srcId="{29129BFD-A5AD-4F66-B338-D5FBC7B6F90E}" destId="{ABB31EA1-BCC2-4052-A6F5-F15EDD68704E}" srcOrd="1" destOrd="0" presId="urn:microsoft.com/office/officeart/2005/8/layout/orgChart1"/>
    <dgm:cxn modelId="{FF5DAFC7-F168-443D-A63C-11E8413CF667}" type="presParOf" srcId="{1C4E5CE5-D0A2-44E9-8423-4AE12075941B}" destId="{789451B3-3547-4196-ACE7-4D8351595335}" srcOrd="1" destOrd="0" presId="urn:microsoft.com/office/officeart/2005/8/layout/orgChart1"/>
    <dgm:cxn modelId="{01D76681-D577-42B8-99E5-5DBA07F41684}" type="presParOf" srcId="{789451B3-3547-4196-ACE7-4D8351595335}" destId="{A1C49B95-DE50-444E-9948-BA44ACD5C5C6}" srcOrd="0" destOrd="0" presId="urn:microsoft.com/office/officeart/2005/8/layout/orgChart1"/>
    <dgm:cxn modelId="{7FB386CC-100D-4B2D-B63E-C9E99EF04F65}" type="presParOf" srcId="{789451B3-3547-4196-ACE7-4D8351595335}" destId="{E499F1A3-603E-4986-AC4D-5EA727552375}" srcOrd="1" destOrd="0" presId="urn:microsoft.com/office/officeart/2005/8/layout/orgChart1"/>
    <dgm:cxn modelId="{6B5F3217-7005-4BCD-B678-C32D12EC9DA4}" type="presParOf" srcId="{E499F1A3-603E-4986-AC4D-5EA727552375}" destId="{65C33277-0269-4D6A-8C60-C3081DE1FB25}" srcOrd="0" destOrd="0" presId="urn:microsoft.com/office/officeart/2005/8/layout/orgChart1"/>
    <dgm:cxn modelId="{441AE82A-A541-4FA0-9ACE-58E6332A5CD1}" type="presParOf" srcId="{65C33277-0269-4D6A-8C60-C3081DE1FB25}" destId="{77C39998-808E-4A59-ABE1-29E810CA3CF2}" srcOrd="0" destOrd="0" presId="urn:microsoft.com/office/officeart/2005/8/layout/orgChart1"/>
    <dgm:cxn modelId="{06EEBEBC-EC0D-495D-ADD7-DF94A5DB49CD}" type="presParOf" srcId="{65C33277-0269-4D6A-8C60-C3081DE1FB25}" destId="{09ABFA58-60D2-4BBD-895A-8E90C2632993}" srcOrd="1" destOrd="0" presId="urn:microsoft.com/office/officeart/2005/8/layout/orgChart1"/>
    <dgm:cxn modelId="{37E82100-F571-40EF-9138-E671401542D4}" type="presParOf" srcId="{E499F1A3-603E-4986-AC4D-5EA727552375}" destId="{BFEFFF16-4F29-498B-9F7C-13B301FA5437}" srcOrd="1" destOrd="0" presId="urn:microsoft.com/office/officeart/2005/8/layout/orgChart1"/>
    <dgm:cxn modelId="{DCDA5F64-9108-429B-8801-A8303AC3BF07}" type="presParOf" srcId="{E499F1A3-603E-4986-AC4D-5EA727552375}" destId="{AB96C070-FA82-461B-9722-23DCC5F82678}" srcOrd="2" destOrd="0" presId="urn:microsoft.com/office/officeart/2005/8/layout/orgChart1"/>
    <dgm:cxn modelId="{C73E9BBE-FD5F-40C0-929C-C825010ADEB3}" type="presParOf" srcId="{1C4E5CE5-D0A2-44E9-8423-4AE12075941B}" destId="{D0908449-855E-414D-894C-77D2879A658A}" srcOrd="2" destOrd="0" presId="urn:microsoft.com/office/officeart/2005/8/layout/orgChart1"/>
    <dgm:cxn modelId="{8DB46724-1693-494C-8F1E-8C28B4CDF0A4}" type="presParOf" srcId="{CAA5E8C1-D1CF-435F-9017-28BD49DFA45F}" destId="{B0092B8E-E50E-4164-87B3-C1185E163C96}" srcOrd="2" destOrd="0" presId="urn:microsoft.com/office/officeart/2005/8/layout/orgChart1"/>
    <dgm:cxn modelId="{EB52C521-7E3A-480D-8515-C726F20E3386}" type="presParOf" srcId="{CAA5E8C1-D1CF-435F-9017-28BD49DFA45F}" destId="{17A2F06E-6596-4021-B058-432ABFD85E10}" srcOrd="3" destOrd="0" presId="urn:microsoft.com/office/officeart/2005/8/layout/orgChart1"/>
    <dgm:cxn modelId="{3DD5BA56-F262-44C2-BC4D-B8FDCA02D849}" type="presParOf" srcId="{17A2F06E-6596-4021-B058-432ABFD85E10}" destId="{2FE32191-C656-4BEA-B394-A92A220779DC}" srcOrd="0" destOrd="0" presId="urn:microsoft.com/office/officeart/2005/8/layout/orgChart1"/>
    <dgm:cxn modelId="{AB97C225-7996-477E-A06E-6546043D7FD9}" type="presParOf" srcId="{2FE32191-C656-4BEA-B394-A92A220779DC}" destId="{067EAD49-B181-4FDC-B9BE-F579C1B00D75}" srcOrd="0" destOrd="0" presId="urn:microsoft.com/office/officeart/2005/8/layout/orgChart1"/>
    <dgm:cxn modelId="{AB8BCE25-AA5E-4522-9B30-A6A196A9385A}" type="presParOf" srcId="{2FE32191-C656-4BEA-B394-A92A220779DC}" destId="{0D2EAD34-CC00-4620-8D25-2D7A449B0131}" srcOrd="1" destOrd="0" presId="urn:microsoft.com/office/officeart/2005/8/layout/orgChart1"/>
    <dgm:cxn modelId="{0894729C-D50F-4F98-B69A-5E2E2CB181AE}" type="presParOf" srcId="{17A2F06E-6596-4021-B058-432ABFD85E10}" destId="{57C982DD-7398-413C-B9B7-19706B30B076}" srcOrd="1" destOrd="0" presId="urn:microsoft.com/office/officeart/2005/8/layout/orgChart1"/>
    <dgm:cxn modelId="{1E1D5606-425D-4280-864C-CE9A88A6E956}" type="presParOf" srcId="{57C982DD-7398-413C-B9B7-19706B30B076}" destId="{A92CE8D0-DAAE-444F-A3B6-AB8A28502EC6}" srcOrd="0" destOrd="0" presId="urn:microsoft.com/office/officeart/2005/8/layout/orgChart1"/>
    <dgm:cxn modelId="{97532CCB-2C50-44D0-9841-29FD1B83BA0F}" type="presParOf" srcId="{57C982DD-7398-413C-B9B7-19706B30B076}" destId="{7309B72E-F08A-40C3-B933-DE2E1855805A}" srcOrd="1" destOrd="0" presId="urn:microsoft.com/office/officeart/2005/8/layout/orgChart1"/>
    <dgm:cxn modelId="{AC8FAF03-D5A6-4007-94AA-4654189B243E}" type="presParOf" srcId="{7309B72E-F08A-40C3-B933-DE2E1855805A}" destId="{8E8C156F-CE55-4A10-A9FC-261826C33D91}" srcOrd="0" destOrd="0" presId="urn:microsoft.com/office/officeart/2005/8/layout/orgChart1"/>
    <dgm:cxn modelId="{56702923-3166-4A35-ACD6-E793255D6426}" type="presParOf" srcId="{8E8C156F-CE55-4A10-A9FC-261826C33D91}" destId="{07AAC56B-871A-4240-8823-548EFAD0E200}" srcOrd="0" destOrd="0" presId="urn:microsoft.com/office/officeart/2005/8/layout/orgChart1"/>
    <dgm:cxn modelId="{47CC9BB6-2030-4055-A058-E86BBDF0E89E}" type="presParOf" srcId="{8E8C156F-CE55-4A10-A9FC-261826C33D91}" destId="{39397E72-DB9E-4F44-A9F8-ECA18B708082}" srcOrd="1" destOrd="0" presId="urn:microsoft.com/office/officeart/2005/8/layout/orgChart1"/>
    <dgm:cxn modelId="{50D86A4E-89B6-47D4-ADAC-D241758AEF98}" type="presParOf" srcId="{7309B72E-F08A-40C3-B933-DE2E1855805A}" destId="{6A5C711C-DF02-4107-9364-F57F825A5AD8}" srcOrd="1" destOrd="0" presId="urn:microsoft.com/office/officeart/2005/8/layout/orgChart1"/>
    <dgm:cxn modelId="{4C477446-467D-4409-BDC5-EE5A9E1EE7D2}" type="presParOf" srcId="{7309B72E-F08A-40C3-B933-DE2E1855805A}" destId="{CE0AAB53-292E-4012-B91E-FD8601276B8C}" srcOrd="2" destOrd="0" presId="urn:microsoft.com/office/officeart/2005/8/layout/orgChart1"/>
    <dgm:cxn modelId="{D329FCA5-224C-44CF-8F3E-917209146430}" type="presParOf" srcId="{57C982DD-7398-413C-B9B7-19706B30B076}" destId="{700A4C50-FAA7-4D52-A5ED-3214CDDA6763}" srcOrd="2" destOrd="0" presId="urn:microsoft.com/office/officeart/2005/8/layout/orgChart1"/>
    <dgm:cxn modelId="{4466C803-BF39-4632-9659-E2A52F914F56}" type="presParOf" srcId="{57C982DD-7398-413C-B9B7-19706B30B076}" destId="{BB4B49C5-F7AE-46A1-A1AD-9FF7E62BA8F3}" srcOrd="3" destOrd="0" presId="urn:microsoft.com/office/officeart/2005/8/layout/orgChart1"/>
    <dgm:cxn modelId="{CBEC43CA-848F-431D-8E0B-BCF20F8E7C63}" type="presParOf" srcId="{BB4B49C5-F7AE-46A1-A1AD-9FF7E62BA8F3}" destId="{5BFDBEE5-B2BC-4FD9-8D1F-C908E3F32C93}" srcOrd="0" destOrd="0" presId="urn:microsoft.com/office/officeart/2005/8/layout/orgChart1"/>
    <dgm:cxn modelId="{B65BC356-8203-4794-AE06-FD509EF166E9}" type="presParOf" srcId="{5BFDBEE5-B2BC-4FD9-8D1F-C908E3F32C93}" destId="{FB980715-681D-4C34-8060-16D481386B75}" srcOrd="0" destOrd="0" presId="urn:microsoft.com/office/officeart/2005/8/layout/orgChart1"/>
    <dgm:cxn modelId="{388ADAB4-3CE7-425B-A4C9-DE9F7682107F}" type="presParOf" srcId="{5BFDBEE5-B2BC-4FD9-8D1F-C908E3F32C93}" destId="{35972A97-402F-4A43-9E2C-C8168015614D}" srcOrd="1" destOrd="0" presId="urn:microsoft.com/office/officeart/2005/8/layout/orgChart1"/>
    <dgm:cxn modelId="{F625E3D7-9024-4369-9463-A15F70D6D11E}" type="presParOf" srcId="{BB4B49C5-F7AE-46A1-A1AD-9FF7E62BA8F3}" destId="{66D747A7-E574-4B60-A6FC-F46ADD845CF7}" srcOrd="1" destOrd="0" presId="urn:microsoft.com/office/officeart/2005/8/layout/orgChart1"/>
    <dgm:cxn modelId="{8F584B5D-E4F4-4ED5-B09C-27E2AC365C90}" type="presParOf" srcId="{BB4B49C5-F7AE-46A1-A1AD-9FF7E62BA8F3}" destId="{C8FF656A-D6FA-4887-98CE-55B5A846A89B}" srcOrd="2" destOrd="0" presId="urn:microsoft.com/office/officeart/2005/8/layout/orgChart1"/>
    <dgm:cxn modelId="{BF3E3960-0520-441F-83D5-D430200874D4}" type="presParOf" srcId="{17A2F06E-6596-4021-B058-432ABFD85E10}" destId="{298EBFB1-3213-4699-A06B-BCDE982B1F43}" srcOrd="2" destOrd="0" presId="urn:microsoft.com/office/officeart/2005/8/layout/orgChart1"/>
    <dgm:cxn modelId="{23D049C9-FAFF-47E4-A446-EA9DF1651E6B}" type="presParOf" srcId="{CAA5E8C1-D1CF-435F-9017-28BD49DFA45F}" destId="{47C160AC-91D7-45F5-B714-749CB0A7FE60}" srcOrd="4" destOrd="0" presId="urn:microsoft.com/office/officeart/2005/8/layout/orgChart1"/>
    <dgm:cxn modelId="{D44DAF0A-7830-4052-92CA-CF5976133C93}" type="presParOf" srcId="{CAA5E8C1-D1CF-435F-9017-28BD49DFA45F}" destId="{B369B99C-B891-405D-80AD-F70BEF7E2D10}" srcOrd="5" destOrd="0" presId="urn:microsoft.com/office/officeart/2005/8/layout/orgChart1"/>
    <dgm:cxn modelId="{32BA039B-7CB6-4AC6-9FF9-F3416CB4AC5D}" type="presParOf" srcId="{B369B99C-B891-405D-80AD-F70BEF7E2D10}" destId="{4C48FE55-B474-4CF9-B71E-3A7BB492CE20}" srcOrd="0" destOrd="0" presId="urn:microsoft.com/office/officeart/2005/8/layout/orgChart1"/>
    <dgm:cxn modelId="{07495966-D4B4-4BB1-B765-29566978A9B7}" type="presParOf" srcId="{4C48FE55-B474-4CF9-B71E-3A7BB492CE20}" destId="{2FEF8176-E0D4-4950-B831-3B2E5833B461}" srcOrd="0" destOrd="0" presId="urn:microsoft.com/office/officeart/2005/8/layout/orgChart1"/>
    <dgm:cxn modelId="{43E08B86-AE98-4279-A86E-54BA2BE44C30}" type="presParOf" srcId="{4C48FE55-B474-4CF9-B71E-3A7BB492CE20}" destId="{6C27B7B8-75C4-4499-8C14-EFD4091BAD36}" srcOrd="1" destOrd="0" presId="urn:microsoft.com/office/officeart/2005/8/layout/orgChart1"/>
    <dgm:cxn modelId="{30FF4B93-FD0C-4FE3-8A40-D768DBDB603E}" type="presParOf" srcId="{B369B99C-B891-405D-80AD-F70BEF7E2D10}" destId="{20F2DABE-27BF-4EEA-90B7-3F7686064920}" srcOrd="1" destOrd="0" presId="urn:microsoft.com/office/officeart/2005/8/layout/orgChart1"/>
    <dgm:cxn modelId="{EF1107D9-2D78-455F-9311-1D6E80176CF5}" type="presParOf" srcId="{20F2DABE-27BF-4EEA-90B7-3F7686064920}" destId="{8396551B-3DF1-47F4-84DC-FA8761776F23}" srcOrd="0" destOrd="0" presId="urn:microsoft.com/office/officeart/2005/8/layout/orgChart1"/>
    <dgm:cxn modelId="{04E7ED3A-CAE0-477A-99F9-66C116E8726E}" type="presParOf" srcId="{20F2DABE-27BF-4EEA-90B7-3F7686064920}" destId="{BD6FC0ED-0FC0-4C57-AF41-A5322E4AA51E}" srcOrd="1" destOrd="0" presId="urn:microsoft.com/office/officeart/2005/8/layout/orgChart1"/>
    <dgm:cxn modelId="{B8899ABE-B10F-4255-9E69-0E64E5DE5C96}" type="presParOf" srcId="{BD6FC0ED-0FC0-4C57-AF41-A5322E4AA51E}" destId="{98BEA81D-7625-4671-A8DA-651D7C7693F5}" srcOrd="0" destOrd="0" presId="urn:microsoft.com/office/officeart/2005/8/layout/orgChart1"/>
    <dgm:cxn modelId="{DCF22DDB-A696-4FE0-AA62-B28CCCE29F85}" type="presParOf" srcId="{98BEA81D-7625-4671-A8DA-651D7C7693F5}" destId="{361FBD72-30AB-41F1-B003-69B9107FBA19}" srcOrd="0" destOrd="0" presId="urn:microsoft.com/office/officeart/2005/8/layout/orgChart1"/>
    <dgm:cxn modelId="{66245AF5-BD75-4958-B237-EFD8723E6286}" type="presParOf" srcId="{98BEA81D-7625-4671-A8DA-651D7C7693F5}" destId="{79C0FFB2-8A81-48A9-923F-09BD060A934F}" srcOrd="1" destOrd="0" presId="urn:microsoft.com/office/officeart/2005/8/layout/orgChart1"/>
    <dgm:cxn modelId="{751CC699-CFF5-4EBA-B148-94AC2387756A}" type="presParOf" srcId="{BD6FC0ED-0FC0-4C57-AF41-A5322E4AA51E}" destId="{B6959A81-8E78-475B-9060-23812F291EB1}" srcOrd="1" destOrd="0" presId="urn:microsoft.com/office/officeart/2005/8/layout/orgChart1"/>
    <dgm:cxn modelId="{97AADBF6-0C1A-469F-BFB2-5857920E8463}" type="presParOf" srcId="{BD6FC0ED-0FC0-4C57-AF41-A5322E4AA51E}" destId="{8A66CEEF-40CE-47C5-8BF8-0E5D82ED0CFC}" srcOrd="2" destOrd="0" presId="urn:microsoft.com/office/officeart/2005/8/layout/orgChart1"/>
    <dgm:cxn modelId="{C48F871E-D6CB-4B40-B750-3A666EADEB4C}" type="presParOf" srcId="{B369B99C-B891-405D-80AD-F70BEF7E2D10}" destId="{99245170-F894-4CD8-822D-BAB9CDDFF79D}" srcOrd="2" destOrd="0" presId="urn:microsoft.com/office/officeart/2005/8/layout/orgChart1"/>
    <dgm:cxn modelId="{AE9F8492-8087-4AE7-9461-169D42E3197B}" type="presParOf" srcId="{CAA5E8C1-D1CF-435F-9017-28BD49DFA45F}" destId="{288B22EF-4105-42B0-B12C-D2392FF0FA03}" srcOrd="6" destOrd="0" presId="urn:microsoft.com/office/officeart/2005/8/layout/orgChart1"/>
    <dgm:cxn modelId="{7B4B1DEC-2141-4956-92AC-6CC6940F471F}" type="presParOf" srcId="{CAA5E8C1-D1CF-435F-9017-28BD49DFA45F}" destId="{9122F3A1-3AC8-423B-B978-3BE5A138F6B4}" srcOrd="7" destOrd="0" presId="urn:microsoft.com/office/officeart/2005/8/layout/orgChart1"/>
    <dgm:cxn modelId="{71AA6907-1FF1-4175-AF3B-B6B2EA49BAB0}" type="presParOf" srcId="{9122F3A1-3AC8-423B-B978-3BE5A138F6B4}" destId="{AF62BD58-9E9D-437B-8D97-C5227AD81EF9}" srcOrd="0" destOrd="0" presId="urn:microsoft.com/office/officeart/2005/8/layout/orgChart1"/>
    <dgm:cxn modelId="{036D7123-CD0B-4D5C-AC89-174F567FDD6D}" type="presParOf" srcId="{AF62BD58-9E9D-437B-8D97-C5227AD81EF9}" destId="{72D959F4-4DD1-4B3D-BFD2-46C169C498FA}" srcOrd="0" destOrd="0" presId="urn:microsoft.com/office/officeart/2005/8/layout/orgChart1"/>
    <dgm:cxn modelId="{BCC29D55-188F-4590-9C32-681324EFD4CD}" type="presParOf" srcId="{AF62BD58-9E9D-437B-8D97-C5227AD81EF9}" destId="{031369C0-212C-462A-8693-60F7B4E871CD}" srcOrd="1" destOrd="0" presId="urn:microsoft.com/office/officeart/2005/8/layout/orgChart1"/>
    <dgm:cxn modelId="{793DC6DF-4F4F-4096-97AA-6B98301AA526}" type="presParOf" srcId="{9122F3A1-3AC8-423B-B978-3BE5A138F6B4}" destId="{BB29202E-3419-4F72-8E03-DF9305C9E48C}" srcOrd="1" destOrd="0" presId="urn:microsoft.com/office/officeart/2005/8/layout/orgChart1"/>
    <dgm:cxn modelId="{4024C075-9ED9-4912-B3AE-823E3F7D24D5}" type="presParOf" srcId="{BB29202E-3419-4F72-8E03-DF9305C9E48C}" destId="{8F7D2B9E-D7D1-457A-8586-6B97DAD74049}" srcOrd="0" destOrd="0" presId="urn:microsoft.com/office/officeart/2005/8/layout/orgChart1"/>
    <dgm:cxn modelId="{37235BE3-61FD-4A70-828C-3A65B5086981}" type="presParOf" srcId="{BB29202E-3419-4F72-8E03-DF9305C9E48C}" destId="{3399A6C2-05B6-42E0-BD0D-E2EFEFFC6780}" srcOrd="1" destOrd="0" presId="urn:microsoft.com/office/officeart/2005/8/layout/orgChart1"/>
    <dgm:cxn modelId="{14AC992A-E8DF-4321-98B5-34706F838DA9}" type="presParOf" srcId="{3399A6C2-05B6-42E0-BD0D-E2EFEFFC6780}" destId="{DC9998FF-2BE3-4CA2-9C51-20522301D9C1}" srcOrd="0" destOrd="0" presId="urn:microsoft.com/office/officeart/2005/8/layout/orgChart1"/>
    <dgm:cxn modelId="{5FBA4771-2400-48E3-8BC3-EAF9C0E00A30}" type="presParOf" srcId="{DC9998FF-2BE3-4CA2-9C51-20522301D9C1}" destId="{EBF06127-53D0-43A2-BAF7-3E5560631E9E}" srcOrd="0" destOrd="0" presId="urn:microsoft.com/office/officeart/2005/8/layout/orgChart1"/>
    <dgm:cxn modelId="{395E9263-BD70-4F8E-A772-4493CD4EA2F6}" type="presParOf" srcId="{DC9998FF-2BE3-4CA2-9C51-20522301D9C1}" destId="{9587395D-95A3-4875-AEC5-427A7931FF02}" srcOrd="1" destOrd="0" presId="urn:microsoft.com/office/officeart/2005/8/layout/orgChart1"/>
    <dgm:cxn modelId="{E852D7C8-987E-49F4-8F76-F2C5E94A5197}" type="presParOf" srcId="{3399A6C2-05B6-42E0-BD0D-E2EFEFFC6780}" destId="{027B1741-F869-4460-94B2-7DCDB6E3CD7C}" srcOrd="1" destOrd="0" presId="urn:microsoft.com/office/officeart/2005/8/layout/orgChart1"/>
    <dgm:cxn modelId="{68191582-7CEA-4C7F-A6F8-3F1EA4C0DBE7}" type="presParOf" srcId="{3399A6C2-05B6-42E0-BD0D-E2EFEFFC6780}" destId="{562D04FC-446B-474D-9EF5-64BF8490CAE3}" srcOrd="2" destOrd="0" presId="urn:microsoft.com/office/officeart/2005/8/layout/orgChart1"/>
    <dgm:cxn modelId="{E6301D6C-2E93-4FAA-B017-83ADC9E9DFC4}" type="presParOf" srcId="{BB29202E-3419-4F72-8E03-DF9305C9E48C}" destId="{D52FFF48-5D28-455C-8E58-76987C5D055C}" srcOrd="2" destOrd="0" presId="urn:microsoft.com/office/officeart/2005/8/layout/orgChart1"/>
    <dgm:cxn modelId="{7EA9E28D-7F45-4E92-AF72-9B152403D8E1}" type="presParOf" srcId="{BB29202E-3419-4F72-8E03-DF9305C9E48C}" destId="{751FDB8C-5298-424A-B832-C40BBF0AA6F0}" srcOrd="3" destOrd="0" presId="urn:microsoft.com/office/officeart/2005/8/layout/orgChart1"/>
    <dgm:cxn modelId="{08C70DBC-F16B-4F41-A405-FEF63E7765DD}" type="presParOf" srcId="{751FDB8C-5298-424A-B832-C40BBF0AA6F0}" destId="{6E3A9DFB-52C2-4E2F-8416-622024F27D72}" srcOrd="0" destOrd="0" presId="urn:microsoft.com/office/officeart/2005/8/layout/orgChart1"/>
    <dgm:cxn modelId="{E1901EEB-436B-4C42-A01C-EDA34461967B}" type="presParOf" srcId="{6E3A9DFB-52C2-4E2F-8416-622024F27D72}" destId="{E57B6EC3-4C57-4A36-8218-EB538564FECE}" srcOrd="0" destOrd="0" presId="urn:microsoft.com/office/officeart/2005/8/layout/orgChart1"/>
    <dgm:cxn modelId="{699C8963-8696-4FBF-AFF4-344DBD65F74B}" type="presParOf" srcId="{6E3A9DFB-52C2-4E2F-8416-622024F27D72}" destId="{6237FEA2-3979-4283-8529-0F6172725F32}" srcOrd="1" destOrd="0" presId="urn:microsoft.com/office/officeart/2005/8/layout/orgChart1"/>
    <dgm:cxn modelId="{BE581B16-7E16-46EB-9D26-43079CFF916C}" type="presParOf" srcId="{751FDB8C-5298-424A-B832-C40BBF0AA6F0}" destId="{F4D02621-CDFD-4F74-9290-BCA325F0D9F0}" srcOrd="1" destOrd="0" presId="urn:microsoft.com/office/officeart/2005/8/layout/orgChart1"/>
    <dgm:cxn modelId="{3CC8FD1E-CDF9-4E36-9FAB-B01AD0A5AC4B}" type="presParOf" srcId="{751FDB8C-5298-424A-B832-C40BBF0AA6F0}" destId="{113EB9F4-121D-4F19-8232-38267B9D8F62}" srcOrd="2" destOrd="0" presId="urn:microsoft.com/office/officeart/2005/8/layout/orgChart1"/>
    <dgm:cxn modelId="{2D094E30-43A3-4C3D-BDE1-F9ECE21CD005}" type="presParOf" srcId="{9122F3A1-3AC8-423B-B978-3BE5A138F6B4}" destId="{3912FFFC-207D-4B1A-BDA0-A114AEA7A1E0}" srcOrd="2" destOrd="0" presId="urn:microsoft.com/office/officeart/2005/8/layout/orgChart1"/>
    <dgm:cxn modelId="{2BB90F41-B49A-449F-9F0B-9DFDA5B9BC4C}" type="presParOf" srcId="{A8DA7803-F9BA-4FE1-AC25-506B6BF5856A}" destId="{6F8912B5-A13C-46E9-8835-E2B6B361811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FFF48-5D28-455C-8E58-76987C5D055C}">
      <dsp:nvSpPr>
        <dsp:cNvPr id="0" name=""/>
        <dsp:cNvSpPr/>
      </dsp:nvSpPr>
      <dsp:spPr>
        <a:xfrm>
          <a:off x="5100840" y="3180974"/>
          <a:ext cx="205032" cy="1599254"/>
        </a:xfrm>
        <a:custGeom>
          <a:avLst/>
          <a:gdLst/>
          <a:ahLst/>
          <a:cxnLst/>
          <a:rect l="0" t="0" r="0" b="0"/>
          <a:pathLst>
            <a:path>
              <a:moveTo>
                <a:pt x="0" y="0"/>
              </a:moveTo>
              <a:lnTo>
                <a:pt x="0" y="1599254"/>
              </a:lnTo>
              <a:lnTo>
                <a:pt x="205032" y="1599254"/>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7D2B9E-D7D1-457A-8586-6B97DAD74049}">
      <dsp:nvSpPr>
        <dsp:cNvPr id="0" name=""/>
        <dsp:cNvSpPr/>
      </dsp:nvSpPr>
      <dsp:spPr>
        <a:xfrm>
          <a:off x="5100840" y="3180974"/>
          <a:ext cx="205032" cy="628766"/>
        </a:xfrm>
        <a:custGeom>
          <a:avLst/>
          <a:gdLst/>
          <a:ahLst/>
          <a:cxnLst/>
          <a:rect l="0" t="0" r="0" b="0"/>
          <a:pathLst>
            <a:path>
              <a:moveTo>
                <a:pt x="0" y="0"/>
              </a:moveTo>
              <a:lnTo>
                <a:pt x="0" y="628766"/>
              </a:lnTo>
              <a:lnTo>
                <a:pt x="205032" y="62876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8B22EF-4105-42B0-B12C-D2392FF0FA03}">
      <dsp:nvSpPr>
        <dsp:cNvPr id="0" name=""/>
        <dsp:cNvSpPr/>
      </dsp:nvSpPr>
      <dsp:spPr>
        <a:xfrm>
          <a:off x="3166699" y="2210486"/>
          <a:ext cx="2480894" cy="287045"/>
        </a:xfrm>
        <a:custGeom>
          <a:avLst/>
          <a:gdLst/>
          <a:ahLst/>
          <a:cxnLst/>
          <a:rect l="0" t="0" r="0" b="0"/>
          <a:pathLst>
            <a:path>
              <a:moveTo>
                <a:pt x="0" y="0"/>
              </a:moveTo>
              <a:lnTo>
                <a:pt x="0" y="143522"/>
              </a:lnTo>
              <a:lnTo>
                <a:pt x="2480894" y="143522"/>
              </a:lnTo>
              <a:lnTo>
                <a:pt x="2480894" y="28704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96551B-3DF1-47F4-84DC-FA8761776F23}">
      <dsp:nvSpPr>
        <dsp:cNvPr id="0" name=""/>
        <dsp:cNvSpPr/>
      </dsp:nvSpPr>
      <dsp:spPr>
        <a:xfrm>
          <a:off x="3446910" y="3180974"/>
          <a:ext cx="205032" cy="628766"/>
        </a:xfrm>
        <a:custGeom>
          <a:avLst/>
          <a:gdLst/>
          <a:ahLst/>
          <a:cxnLst/>
          <a:rect l="0" t="0" r="0" b="0"/>
          <a:pathLst>
            <a:path>
              <a:moveTo>
                <a:pt x="0" y="0"/>
              </a:moveTo>
              <a:lnTo>
                <a:pt x="0" y="628766"/>
              </a:lnTo>
              <a:lnTo>
                <a:pt x="205032" y="62876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C160AC-91D7-45F5-B714-749CB0A7FE60}">
      <dsp:nvSpPr>
        <dsp:cNvPr id="0" name=""/>
        <dsp:cNvSpPr/>
      </dsp:nvSpPr>
      <dsp:spPr>
        <a:xfrm>
          <a:off x="3166699" y="2210486"/>
          <a:ext cx="826964" cy="287045"/>
        </a:xfrm>
        <a:custGeom>
          <a:avLst/>
          <a:gdLst/>
          <a:ahLst/>
          <a:cxnLst/>
          <a:rect l="0" t="0" r="0" b="0"/>
          <a:pathLst>
            <a:path>
              <a:moveTo>
                <a:pt x="0" y="0"/>
              </a:moveTo>
              <a:lnTo>
                <a:pt x="0" y="143522"/>
              </a:lnTo>
              <a:lnTo>
                <a:pt x="826964" y="143522"/>
              </a:lnTo>
              <a:lnTo>
                <a:pt x="826964" y="28704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0A4C50-FAA7-4D52-A5ED-3214CDDA6763}">
      <dsp:nvSpPr>
        <dsp:cNvPr id="0" name=""/>
        <dsp:cNvSpPr/>
      </dsp:nvSpPr>
      <dsp:spPr>
        <a:xfrm>
          <a:off x="1792981" y="3180974"/>
          <a:ext cx="205032" cy="1599254"/>
        </a:xfrm>
        <a:custGeom>
          <a:avLst/>
          <a:gdLst/>
          <a:ahLst/>
          <a:cxnLst/>
          <a:rect l="0" t="0" r="0" b="0"/>
          <a:pathLst>
            <a:path>
              <a:moveTo>
                <a:pt x="0" y="0"/>
              </a:moveTo>
              <a:lnTo>
                <a:pt x="0" y="1599254"/>
              </a:lnTo>
              <a:lnTo>
                <a:pt x="205032" y="1599254"/>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2CE8D0-DAAE-444F-A3B6-AB8A28502EC6}">
      <dsp:nvSpPr>
        <dsp:cNvPr id="0" name=""/>
        <dsp:cNvSpPr/>
      </dsp:nvSpPr>
      <dsp:spPr>
        <a:xfrm>
          <a:off x="1792981" y="3180974"/>
          <a:ext cx="205032" cy="628766"/>
        </a:xfrm>
        <a:custGeom>
          <a:avLst/>
          <a:gdLst/>
          <a:ahLst/>
          <a:cxnLst/>
          <a:rect l="0" t="0" r="0" b="0"/>
          <a:pathLst>
            <a:path>
              <a:moveTo>
                <a:pt x="0" y="0"/>
              </a:moveTo>
              <a:lnTo>
                <a:pt x="0" y="628766"/>
              </a:lnTo>
              <a:lnTo>
                <a:pt x="205032" y="62876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092B8E-E50E-4164-87B3-C1185E163C96}">
      <dsp:nvSpPr>
        <dsp:cNvPr id="0" name=""/>
        <dsp:cNvSpPr/>
      </dsp:nvSpPr>
      <dsp:spPr>
        <a:xfrm>
          <a:off x="2339734" y="2210486"/>
          <a:ext cx="826964" cy="287045"/>
        </a:xfrm>
        <a:custGeom>
          <a:avLst/>
          <a:gdLst/>
          <a:ahLst/>
          <a:cxnLst/>
          <a:rect l="0" t="0" r="0" b="0"/>
          <a:pathLst>
            <a:path>
              <a:moveTo>
                <a:pt x="826964" y="0"/>
              </a:moveTo>
              <a:lnTo>
                <a:pt x="826964" y="143522"/>
              </a:lnTo>
              <a:lnTo>
                <a:pt x="0" y="143522"/>
              </a:lnTo>
              <a:lnTo>
                <a:pt x="0" y="28704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C49B95-DE50-444E-9948-BA44ACD5C5C6}">
      <dsp:nvSpPr>
        <dsp:cNvPr id="0" name=""/>
        <dsp:cNvSpPr/>
      </dsp:nvSpPr>
      <dsp:spPr>
        <a:xfrm>
          <a:off x="139051" y="3180974"/>
          <a:ext cx="205032" cy="628766"/>
        </a:xfrm>
        <a:custGeom>
          <a:avLst/>
          <a:gdLst/>
          <a:ahLst/>
          <a:cxnLst/>
          <a:rect l="0" t="0" r="0" b="0"/>
          <a:pathLst>
            <a:path>
              <a:moveTo>
                <a:pt x="0" y="0"/>
              </a:moveTo>
              <a:lnTo>
                <a:pt x="0" y="628766"/>
              </a:lnTo>
              <a:lnTo>
                <a:pt x="205032" y="62876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E1B59E-443E-4656-A943-798B4CD508AB}">
      <dsp:nvSpPr>
        <dsp:cNvPr id="0" name=""/>
        <dsp:cNvSpPr/>
      </dsp:nvSpPr>
      <dsp:spPr>
        <a:xfrm>
          <a:off x="685805" y="2210486"/>
          <a:ext cx="2480894" cy="287045"/>
        </a:xfrm>
        <a:custGeom>
          <a:avLst/>
          <a:gdLst/>
          <a:ahLst/>
          <a:cxnLst/>
          <a:rect l="0" t="0" r="0" b="0"/>
          <a:pathLst>
            <a:path>
              <a:moveTo>
                <a:pt x="2480894" y="0"/>
              </a:moveTo>
              <a:lnTo>
                <a:pt x="2480894" y="143522"/>
              </a:lnTo>
              <a:lnTo>
                <a:pt x="0" y="143522"/>
              </a:lnTo>
              <a:lnTo>
                <a:pt x="0" y="28704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29CC20-A3F6-4CAB-B3B2-D82E2CDFA0FB}">
      <dsp:nvSpPr>
        <dsp:cNvPr id="0" name=""/>
        <dsp:cNvSpPr/>
      </dsp:nvSpPr>
      <dsp:spPr>
        <a:xfrm>
          <a:off x="2483257" y="1527044"/>
          <a:ext cx="1366884" cy="683442"/>
        </a:xfrm>
        <a:prstGeom prst="rect">
          <a:avLst/>
        </a:prstGeom>
        <a:solidFill>
          <a:schemeClr val="accent6">
            <a:shade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Jefe de Proyecto</a:t>
          </a:r>
        </a:p>
      </dsp:txBody>
      <dsp:txXfrm>
        <a:off x="2483257" y="1527044"/>
        <a:ext cx="1366884" cy="683442"/>
      </dsp:txXfrm>
    </dsp:sp>
    <dsp:sp modelId="{12B38183-9302-4BB7-BECC-554EC279FF20}">
      <dsp:nvSpPr>
        <dsp:cNvPr id="0" name=""/>
        <dsp:cNvSpPr/>
      </dsp:nvSpPr>
      <dsp:spPr>
        <a:xfrm>
          <a:off x="2363" y="2497532"/>
          <a:ext cx="1366884" cy="683442"/>
        </a:xfrm>
        <a:prstGeom prst="rect">
          <a:avLst/>
        </a:prstGeom>
        <a:solidFill>
          <a:schemeClr val="accent6">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Analista</a:t>
          </a:r>
        </a:p>
      </dsp:txBody>
      <dsp:txXfrm>
        <a:off x="2363" y="2497532"/>
        <a:ext cx="1366884" cy="683442"/>
      </dsp:txXfrm>
    </dsp:sp>
    <dsp:sp modelId="{77C39998-808E-4A59-ABE1-29E810CA3CF2}">
      <dsp:nvSpPr>
        <dsp:cNvPr id="0" name=""/>
        <dsp:cNvSpPr/>
      </dsp:nvSpPr>
      <dsp:spPr>
        <a:xfrm>
          <a:off x="344084" y="3468019"/>
          <a:ext cx="1366884" cy="683442"/>
        </a:xfrm>
        <a:prstGeom prst="rect">
          <a:avLst/>
        </a:prstGeom>
        <a:solidFill>
          <a:schemeClr val="accent6">
            <a:tint val="99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Especificador de Requerimientos</a:t>
          </a:r>
        </a:p>
      </dsp:txBody>
      <dsp:txXfrm>
        <a:off x="344084" y="3468019"/>
        <a:ext cx="1366884" cy="683442"/>
      </dsp:txXfrm>
    </dsp:sp>
    <dsp:sp modelId="{067EAD49-B181-4FDC-B9BE-F579C1B00D75}">
      <dsp:nvSpPr>
        <dsp:cNvPr id="0" name=""/>
        <dsp:cNvSpPr/>
      </dsp:nvSpPr>
      <dsp:spPr>
        <a:xfrm>
          <a:off x="1656292" y="2497532"/>
          <a:ext cx="1366884" cy="683442"/>
        </a:xfrm>
        <a:prstGeom prst="rect">
          <a:avLst/>
        </a:prstGeom>
        <a:solidFill>
          <a:schemeClr val="accent6">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Diseñador de Software</a:t>
          </a:r>
        </a:p>
      </dsp:txBody>
      <dsp:txXfrm>
        <a:off x="1656292" y="2497532"/>
        <a:ext cx="1366884" cy="683442"/>
      </dsp:txXfrm>
    </dsp:sp>
    <dsp:sp modelId="{07AAC56B-871A-4240-8823-548EFAD0E200}">
      <dsp:nvSpPr>
        <dsp:cNvPr id="0" name=""/>
        <dsp:cNvSpPr/>
      </dsp:nvSpPr>
      <dsp:spPr>
        <a:xfrm>
          <a:off x="1998013" y="3468019"/>
          <a:ext cx="1366884" cy="683442"/>
        </a:xfrm>
        <a:prstGeom prst="rect">
          <a:avLst/>
        </a:prstGeom>
        <a:solidFill>
          <a:schemeClr val="accent6">
            <a:tint val="99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Programador</a:t>
          </a:r>
        </a:p>
      </dsp:txBody>
      <dsp:txXfrm>
        <a:off x="1998013" y="3468019"/>
        <a:ext cx="1366884" cy="683442"/>
      </dsp:txXfrm>
    </dsp:sp>
    <dsp:sp modelId="{FB980715-681D-4C34-8060-16D481386B75}">
      <dsp:nvSpPr>
        <dsp:cNvPr id="0" name=""/>
        <dsp:cNvSpPr/>
      </dsp:nvSpPr>
      <dsp:spPr>
        <a:xfrm>
          <a:off x="1998013" y="4438507"/>
          <a:ext cx="1366884" cy="683442"/>
        </a:xfrm>
        <a:prstGeom prst="rect">
          <a:avLst/>
        </a:prstGeom>
        <a:solidFill>
          <a:schemeClr val="accent6">
            <a:tint val="99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Programador</a:t>
          </a:r>
        </a:p>
      </dsp:txBody>
      <dsp:txXfrm>
        <a:off x="1998013" y="4438507"/>
        <a:ext cx="1366884" cy="683442"/>
      </dsp:txXfrm>
    </dsp:sp>
    <dsp:sp modelId="{2FEF8176-E0D4-4950-B831-3B2E5833B461}">
      <dsp:nvSpPr>
        <dsp:cNvPr id="0" name=""/>
        <dsp:cNvSpPr/>
      </dsp:nvSpPr>
      <dsp:spPr>
        <a:xfrm>
          <a:off x="3310222" y="2497532"/>
          <a:ext cx="1366884" cy="683442"/>
        </a:xfrm>
        <a:prstGeom prst="rect">
          <a:avLst/>
        </a:prstGeom>
        <a:solidFill>
          <a:schemeClr val="accent6">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Pruebas</a:t>
          </a:r>
        </a:p>
      </dsp:txBody>
      <dsp:txXfrm>
        <a:off x="3310222" y="2497532"/>
        <a:ext cx="1366884" cy="683442"/>
      </dsp:txXfrm>
    </dsp:sp>
    <dsp:sp modelId="{361FBD72-30AB-41F1-B003-69B9107FBA19}">
      <dsp:nvSpPr>
        <dsp:cNvPr id="0" name=""/>
        <dsp:cNvSpPr/>
      </dsp:nvSpPr>
      <dsp:spPr>
        <a:xfrm>
          <a:off x="3651943" y="3468019"/>
          <a:ext cx="1366884" cy="683442"/>
        </a:xfrm>
        <a:prstGeom prst="rect">
          <a:avLst/>
        </a:prstGeom>
        <a:solidFill>
          <a:schemeClr val="accent6">
            <a:tint val="99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Tester</a:t>
          </a:r>
        </a:p>
      </dsp:txBody>
      <dsp:txXfrm>
        <a:off x="3651943" y="3468019"/>
        <a:ext cx="1366884" cy="683442"/>
      </dsp:txXfrm>
    </dsp:sp>
    <dsp:sp modelId="{72D959F4-4DD1-4B3D-BFD2-46C169C498FA}">
      <dsp:nvSpPr>
        <dsp:cNvPr id="0" name=""/>
        <dsp:cNvSpPr/>
      </dsp:nvSpPr>
      <dsp:spPr>
        <a:xfrm>
          <a:off x="4964151" y="2497532"/>
          <a:ext cx="1366884" cy="683442"/>
        </a:xfrm>
        <a:prstGeom prst="rect">
          <a:avLst/>
        </a:prstGeom>
        <a:solidFill>
          <a:schemeClr val="accent6">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Implementador</a:t>
          </a:r>
        </a:p>
      </dsp:txBody>
      <dsp:txXfrm>
        <a:off x="4964151" y="2497532"/>
        <a:ext cx="1366884" cy="683442"/>
      </dsp:txXfrm>
    </dsp:sp>
    <dsp:sp modelId="{EBF06127-53D0-43A2-BAF7-3E5560631E9E}">
      <dsp:nvSpPr>
        <dsp:cNvPr id="0" name=""/>
        <dsp:cNvSpPr/>
      </dsp:nvSpPr>
      <dsp:spPr>
        <a:xfrm>
          <a:off x="5305872" y="3468019"/>
          <a:ext cx="1366884" cy="683442"/>
        </a:xfrm>
        <a:prstGeom prst="rect">
          <a:avLst/>
        </a:prstGeom>
        <a:solidFill>
          <a:schemeClr val="accent6">
            <a:tint val="99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Programador</a:t>
          </a:r>
        </a:p>
      </dsp:txBody>
      <dsp:txXfrm>
        <a:off x="5305872" y="3468019"/>
        <a:ext cx="1366884" cy="683442"/>
      </dsp:txXfrm>
    </dsp:sp>
    <dsp:sp modelId="{E57B6EC3-4C57-4A36-8218-EB538564FECE}">
      <dsp:nvSpPr>
        <dsp:cNvPr id="0" name=""/>
        <dsp:cNvSpPr/>
      </dsp:nvSpPr>
      <dsp:spPr>
        <a:xfrm>
          <a:off x="5305872" y="4438507"/>
          <a:ext cx="1366884" cy="683442"/>
        </a:xfrm>
        <a:prstGeom prst="rect">
          <a:avLst/>
        </a:prstGeom>
        <a:solidFill>
          <a:schemeClr val="accent6">
            <a:tint val="99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a:t>Configurador</a:t>
          </a:r>
        </a:p>
      </dsp:txBody>
      <dsp:txXfrm>
        <a:off x="5305872" y="4438507"/>
        <a:ext cx="1366884" cy="6834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3388" cy="500063"/>
          </a:xfrm>
          <a:prstGeom prst="rect">
            <a:avLst/>
          </a:prstGeom>
          <a:noFill/>
          <a:ln w="9525">
            <a:noFill/>
            <a:miter lim="800000"/>
            <a:headEnd/>
            <a:tailEnd/>
          </a:ln>
          <a:effectLst/>
        </p:spPr>
        <p:txBody>
          <a:bodyPr vert="horz" wrap="square" lIns="92039" tIns="46020" rIns="92039" bIns="46020" numCol="1" anchor="t" anchorCtr="0" compatLnSpc="1">
            <a:prstTxWarp prst="textNoShape">
              <a:avLst/>
            </a:prstTxWarp>
          </a:bodyPr>
          <a:lstStyle>
            <a:lvl1pPr eaLnBrk="0" hangingPunct="0">
              <a:defRPr sz="1100" b="0">
                <a:latin typeface="Times" pitchFamily="18" charset="0"/>
              </a:defRPr>
            </a:lvl1pPr>
          </a:lstStyle>
          <a:p>
            <a:pPr>
              <a:defRPr/>
            </a:pPr>
            <a:endParaRPr lang="es-MX"/>
          </a:p>
        </p:txBody>
      </p:sp>
      <p:sp>
        <p:nvSpPr>
          <p:cNvPr id="3075" name="Rectangle 3"/>
          <p:cNvSpPr>
            <a:spLocks noGrp="1" noChangeArrowheads="1"/>
          </p:cNvSpPr>
          <p:nvPr>
            <p:ph type="dt" sz="quarter" idx="1"/>
          </p:nvPr>
        </p:nvSpPr>
        <p:spPr bwMode="auto">
          <a:xfrm>
            <a:off x="3884613" y="0"/>
            <a:ext cx="2973387" cy="500063"/>
          </a:xfrm>
          <a:prstGeom prst="rect">
            <a:avLst/>
          </a:prstGeom>
          <a:noFill/>
          <a:ln w="9525">
            <a:noFill/>
            <a:miter lim="800000"/>
            <a:headEnd/>
            <a:tailEnd/>
          </a:ln>
          <a:effectLst/>
        </p:spPr>
        <p:txBody>
          <a:bodyPr vert="horz" wrap="square" lIns="92039" tIns="46020" rIns="92039" bIns="46020" numCol="1" anchor="t" anchorCtr="0" compatLnSpc="1">
            <a:prstTxWarp prst="textNoShape">
              <a:avLst/>
            </a:prstTxWarp>
          </a:bodyPr>
          <a:lstStyle>
            <a:lvl1pPr algn="r" eaLnBrk="0" hangingPunct="0">
              <a:defRPr sz="1100" b="0">
                <a:latin typeface="Times" pitchFamily="18" charset="0"/>
              </a:defRPr>
            </a:lvl1pPr>
          </a:lstStyle>
          <a:p>
            <a:pPr>
              <a:defRPr/>
            </a:pPr>
            <a:endParaRPr lang="es-MX"/>
          </a:p>
        </p:txBody>
      </p:sp>
      <p:sp>
        <p:nvSpPr>
          <p:cNvPr id="3076" name="Rectangle 4"/>
          <p:cNvSpPr>
            <a:spLocks noGrp="1" noChangeArrowheads="1"/>
          </p:cNvSpPr>
          <p:nvPr>
            <p:ph type="ftr" sz="quarter" idx="2"/>
          </p:nvPr>
        </p:nvSpPr>
        <p:spPr bwMode="auto">
          <a:xfrm>
            <a:off x="0" y="9513888"/>
            <a:ext cx="2973388" cy="500062"/>
          </a:xfrm>
          <a:prstGeom prst="rect">
            <a:avLst/>
          </a:prstGeom>
          <a:noFill/>
          <a:ln w="9525">
            <a:noFill/>
            <a:miter lim="800000"/>
            <a:headEnd/>
            <a:tailEnd/>
          </a:ln>
          <a:effectLst/>
        </p:spPr>
        <p:txBody>
          <a:bodyPr vert="horz" wrap="square" lIns="92039" tIns="46020" rIns="92039" bIns="46020" numCol="1" anchor="b" anchorCtr="0" compatLnSpc="1">
            <a:prstTxWarp prst="textNoShape">
              <a:avLst/>
            </a:prstTxWarp>
          </a:bodyPr>
          <a:lstStyle>
            <a:lvl1pPr eaLnBrk="0" hangingPunct="0">
              <a:defRPr sz="1100" b="0">
                <a:latin typeface="Times" pitchFamily="18" charset="0"/>
              </a:defRPr>
            </a:lvl1pPr>
          </a:lstStyle>
          <a:p>
            <a:pPr>
              <a:defRPr/>
            </a:pPr>
            <a:endParaRPr lang="es-MX"/>
          </a:p>
        </p:txBody>
      </p:sp>
      <p:sp>
        <p:nvSpPr>
          <p:cNvPr id="3077" name="Rectangle 5"/>
          <p:cNvSpPr>
            <a:spLocks noGrp="1" noChangeArrowheads="1"/>
          </p:cNvSpPr>
          <p:nvPr>
            <p:ph type="sldNum" sz="quarter" idx="3"/>
          </p:nvPr>
        </p:nvSpPr>
        <p:spPr bwMode="auto">
          <a:xfrm>
            <a:off x="3884613" y="9513888"/>
            <a:ext cx="2973387" cy="500062"/>
          </a:xfrm>
          <a:prstGeom prst="rect">
            <a:avLst/>
          </a:prstGeom>
          <a:noFill/>
          <a:ln w="9525">
            <a:noFill/>
            <a:miter lim="800000"/>
            <a:headEnd/>
            <a:tailEnd/>
          </a:ln>
          <a:effectLst/>
        </p:spPr>
        <p:txBody>
          <a:bodyPr vert="horz" wrap="square" lIns="92039" tIns="46020" rIns="92039" bIns="46020" numCol="1" anchor="b" anchorCtr="0" compatLnSpc="1">
            <a:prstTxWarp prst="textNoShape">
              <a:avLst/>
            </a:prstTxWarp>
          </a:bodyPr>
          <a:lstStyle>
            <a:lvl1pPr algn="r" eaLnBrk="0" hangingPunct="0">
              <a:defRPr sz="1100" b="0">
                <a:latin typeface="Times" pitchFamily="18" charset="0"/>
              </a:defRPr>
            </a:lvl1pPr>
          </a:lstStyle>
          <a:p>
            <a:pPr>
              <a:defRPr/>
            </a:pPr>
            <a:fld id="{7F452A04-2063-41EE-AA0B-3D0697894880}" type="slidenum">
              <a:rPr lang="es-MX"/>
              <a:pPr>
                <a:defRPr/>
              </a:pPr>
              <a:t>‹Nº›</a:t>
            </a:fld>
            <a:endParaRPr lang="es-MX"/>
          </a:p>
        </p:txBody>
      </p:sp>
    </p:spTree>
    <p:extLst>
      <p:ext uri="{BB962C8B-B14F-4D97-AF65-F5344CB8AC3E}">
        <p14:creationId xmlns:p14="http://schemas.microsoft.com/office/powerpoint/2010/main" val="1633435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3388" cy="500063"/>
          </a:xfrm>
          <a:prstGeom prst="rect">
            <a:avLst/>
          </a:prstGeom>
          <a:noFill/>
          <a:ln w="9525">
            <a:noFill/>
            <a:miter lim="800000"/>
            <a:headEnd/>
            <a:tailEnd/>
          </a:ln>
          <a:effectLst/>
        </p:spPr>
        <p:txBody>
          <a:bodyPr vert="horz" wrap="square" lIns="92039" tIns="46020" rIns="92039" bIns="46020" numCol="1" anchor="t" anchorCtr="0" compatLnSpc="1">
            <a:prstTxWarp prst="textNoShape">
              <a:avLst/>
            </a:prstTxWarp>
          </a:bodyPr>
          <a:lstStyle>
            <a:lvl1pPr eaLnBrk="0" hangingPunct="0">
              <a:defRPr sz="1100" b="0">
                <a:latin typeface="Times" pitchFamily="18" charset="0"/>
              </a:defRPr>
            </a:lvl1pPr>
          </a:lstStyle>
          <a:p>
            <a:pPr>
              <a:defRPr/>
            </a:pPr>
            <a:endParaRPr lang="es-MX"/>
          </a:p>
        </p:txBody>
      </p:sp>
      <p:sp>
        <p:nvSpPr>
          <p:cNvPr id="2051" name="Rectangle 3"/>
          <p:cNvSpPr>
            <a:spLocks noGrp="1" noChangeArrowheads="1"/>
          </p:cNvSpPr>
          <p:nvPr>
            <p:ph type="dt" idx="1"/>
          </p:nvPr>
        </p:nvSpPr>
        <p:spPr bwMode="auto">
          <a:xfrm>
            <a:off x="3884613" y="0"/>
            <a:ext cx="2973387" cy="500063"/>
          </a:xfrm>
          <a:prstGeom prst="rect">
            <a:avLst/>
          </a:prstGeom>
          <a:noFill/>
          <a:ln w="9525">
            <a:noFill/>
            <a:miter lim="800000"/>
            <a:headEnd/>
            <a:tailEnd/>
          </a:ln>
          <a:effectLst/>
        </p:spPr>
        <p:txBody>
          <a:bodyPr vert="horz" wrap="square" lIns="92039" tIns="46020" rIns="92039" bIns="46020" numCol="1" anchor="t" anchorCtr="0" compatLnSpc="1">
            <a:prstTxWarp prst="textNoShape">
              <a:avLst/>
            </a:prstTxWarp>
          </a:bodyPr>
          <a:lstStyle>
            <a:lvl1pPr algn="r" eaLnBrk="0" hangingPunct="0">
              <a:defRPr sz="1100" b="0">
                <a:latin typeface="Times" pitchFamily="18" charset="0"/>
              </a:defRPr>
            </a:lvl1pPr>
          </a:lstStyle>
          <a:p>
            <a:pPr>
              <a:defRPr/>
            </a:pPr>
            <a:endParaRPr lang="es-MX"/>
          </a:p>
        </p:txBody>
      </p:sp>
      <p:sp>
        <p:nvSpPr>
          <p:cNvPr id="19460" name="Rectangle 4"/>
          <p:cNvSpPr>
            <a:spLocks noGrp="1" noRot="1" noChangeAspect="1" noChangeArrowheads="1" noTextEdit="1"/>
          </p:cNvSpPr>
          <p:nvPr>
            <p:ph type="sldImg" idx="2"/>
          </p:nvPr>
        </p:nvSpPr>
        <p:spPr bwMode="auto">
          <a:xfrm>
            <a:off x="1981200" y="750888"/>
            <a:ext cx="2897188" cy="3752850"/>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15988" y="4756150"/>
            <a:ext cx="5026025" cy="4506913"/>
          </a:xfrm>
          <a:prstGeom prst="rect">
            <a:avLst/>
          </a:prstGeom>
          <a:noFill/>
          <a:ln w="9525">
            <a:noFill/>
            <a:miter lim="800000"/>
            <a:headEnd/>
            <a:tailEnd/>
          </a:ln>
          <a:effectLst/>
        </p:spPr>
        <p:txBody>
          <a:bodyPr vert="horz" wrap="square" lIns="92039" tIns="46020" rIns="92039" bIns="46020" numCol="1" anchor="t" anchorCtr="0" compatLnSpc="1">
            <a:prstTxWarp prst="textNoShape">
              <a:avLst/>
            </a:prstTxWarp>
          </a:bodyPr>
          <a:lstStyle/>
          <a:p>
            <a:pPr lvl="0"/>
            <a:r>
              <a:rPr lang="es-MX" noProof="0" smtClean="0"/>
              <a:t>Click to edit Master text styles</a:t>
            </a:r>
          </a:p>
          <a:p>
            <a:pPr lvl="1"/>
            <a:r>
              <a:rPr lang="es-MX" noProof="0" smtClean="0"/>
              <a:t>Second level</a:t>
            </a:r>
          </a:p>
          <a:p>
            <a:pPr lvl="2"/>
            <a:r>
              <a:rPr lang="es-MX" noProof="0" smtClean="0"/>
              <a:t>Third level</a:t>
            </a:r>
          </a:p>
          <a:p>
            <a:pPr lvl="3"/>
            <a:r>
              <a:rPr lang="es-MX" noProof="0" smtClean="0"/>
              <a:t>Fourth level</a:t>
            </a:r>
          </a:p>
          <a:p>
            <a:pPr lvl="4"/>
            <a:r>
              <a:rPr lang="es-MX" noProof="0" smtClean="0"/>
              <a:t>Fifth level</a:t>
            </a:r>
          </a:p>
        </p:txBody>
      </p:sp>
      <p:sp>
        <p:nvSpPr>
          <p:cNvPr id="2054" name="Rectangle 6"/>
          <p:cNvSpPr>
            <a:spLocks noGrp="1" noChangeArrowheads="1"/>
          </p:cNvSpPr>
          <p:nvPr>
            <p:ph type="ftr" sz="quarter" idx="4"/>
          </p:nvPr>
        </p:nvSpPr>
        <p:spPr bwMode="auto">
          <a:xfrm>
            <a:off x="0" y="9513888"/>
            <a:ext cx="2973388" cy="500062"/>
          </a:xfrm>
          <a:prstGeom prst="rect">
            <a:avLst/>
          </a:prstGeom>
          <a:noFill/>
          <a:ln w="9525">
            <a:noFill/>
            <a:miter lim="800000"/>
            <a:headEnd/>
            <a:tailEnd/>
          </a:ln>
          <a:effectLst/>
        </p:spPr>
        <p:txBody>
          <a:bodyPr vert="horz" wrap="square" lIns="92039" tIns="46020" rIns="92039" bIns="46020" numCol="1" anchor="b" anchorCtr="0" compatLnSpc="1">
            <a:prstTxWarp prst="textNoShape">
              <a:avLst/>
            </a:prstTxWarp>
          </a:bodyPr>
          <a:lstStyle>
            <a:lvl1pPr eaLnBrk="0" hangingPunct="0">
              <a:defRPr sz="1100" b="0">
                <a:latin typeface="Times" pitchFamily="18" charset="0"/>
              </a:defRPr>
            </a:lvl1pPr>
          </a:lstStyle>
          <a:p>
            <a:pPr>
              <a:defRPr/>
            </a:pPr>
            <a:endParaRPr lang="es-MX"/>
          </a:p>
        </p:txBody>
      </p:sp>
      <p:sp>
        <p:nvSpPr>
          <p:cNvPr id="2055" name="Rectangle 7"/>
          <p:cNvSpPr>
            <a:spLocks noGrp="1" noChangeArrowheads="1"/>
          </p:cNvSpPr>
          <p:nvPr>
            <p:ph type="sldNum" sz="quarter" idx="5"/>
          </p:nvPr>
        </p:nvSpPr>
        <p:spPr bwMode="auto">
          <a:xfrm>
            <a:off x="3884613" y="9513888"/>
            <a:ext cx="2973387" cy="500062"/>
          </a:xfrm>
          <a:prstGeom prst="rect">
            <a:avLst/>
          </a:prstGeom>
          <a:noFill/>
          <a:ln w="9525">
            <a:noFill/>
            <a:miter lim="800000"/>
            <a:headEnd/>
            <a:tailEnd/>
          </a:ln>
          <a:effectLst/>
        </p:spPr>
        <p:txBody>
          <a:bodyPr vert="horz" wrap="square" lIns="92039" tIns="46020" rIns="92039" bIns="46020" numCol="1" anchor="b" anchorCtr="0" compatLnSpc="1">
            <a:prstTxWarp prst="textNoShape">
              <a:avLst/>
            </a:prstTxWarp>
          </a:bodyPr>
          <a:lstStyle>
            <a:lvl1pPr algn="r" eaLnBrk="0" hangingPunct="0">
              <a:defRPr sz="1100" b="0">
                <a:latin typeface="Times" pitchFamily="18" charset="0"/>
              </a:defRPr>
            </a:lvl1pPr>
          </a:lstStyle>
          <a:p>
            <a:pPr>
              <a:defRPr/>
            </a:pPr>
            <a:fld id="{D8E391F2-0852-4F55-A1FA-57E178184269}" type="slidenum">
              <a:rPr lang="es-MX"/>
              <a:pPr>
                <a:defRPr/>
              </a:pPr>
              <a:t>‹Nº›</a:t>
            </a:fld>
            <a:endParaRPr lang="es-MX"/>
          </a:p>
        </p:txBody>
      </p:sp>
    </p:spTree>
    <p:extLst>
      <p:ext uri="{BB962C8B-B14F-4D97-AF65-F5344CB8AC3E}">
        <p14:creationId xmlns:p14="http://schemas.microsoft.com/office/powerpoint/2010/main" val="12673326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9D7CBDA-11B6-46F0-9A8A-09784175376A}" type="slidenum">
              <a:rPr lang="es-MX" smtClean="0"/>
              <a:pPr/>
              <a:t>1</a:t>
            </a:fld>
            <a:endParaRPr lang="es-MX" smtClean="0"/>
          </a:p>
        </p:txBody>
      </p:sp>
      <p:sp>
        <p:nvSpPr>
          <p:cNvPr id="20483" name="Rectangle 2"/>
          <p:cNvSpPr>
            <a:spLocks noGrp="1" noRot="1" noChangeAspect="1" noChangeArrowheads="1" noTextEdit="1"/>
          </p:cNvSpPr>
          <p:nvPr>
            <p:ph type="sldImg"/>
          </p:nvPr>
        </p:nvSpPr>
        <p:spPr>
          <a:solidFill>
            <a:srgbClr val="FFFFFF"/>
          </a:solidFill>
          <a:ln cap="flat"/>
        </p:spPr>
      </p:sp>
      <p:sp>
        <p:nvSpPr>
          <p:cNvPr id="20484" name="Rectangle 3"/>
          <p:cNvSpPr>
            <a:spLocks noGrp="1" noChangeArrowheads="1"/>
          </p:cNvSpPr>
          <p:nvPr>
            <p:ph type="body" idx="1"/>
          </p:nvPr>
        </p:nvSpPr>
        <p:spPr>
          <a:noFill/>
          <a:ln/>
        </p:spPr>
        <p:txBody>
          <a:bodyPr/>
          <a:lstStyle/>
          <a:p>
            <a:endParaRPr lang="es-ES_tradn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B43A1D69-2271-44D0-90C7-BB00FA81BB5C}" type="slidenum">
              <a:rPr lang="es-MX" smtClean="0"/>
              <a:pPr/>
              <a:t>10</a:t>
            </a:fld>
            <a:endParaRPr lang="es-MX"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D243B8A5-2202-4549-B6C0-B4956C63CA8F}" type="slidenum">
              <a:rPr lang="es-MX" smtClean="0">
                <a:solidFill>
                  <a:prstClr val="black"/>
                </a:solidFill>
              </a:rPr>
              <a:pPr/>
              <a:t>11</a:t>
            </a:fld>
            <a:endParaRPr lang="es-MX" smtClean="0">
              <a:solidFill>
                <a:prstClr val="black"/>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02D8930-AE94-4A92-B525-4526BE750F31}" type="slidenum">
              <a:rPr lang="es-MX" smtClean="0">
                <a:solidFill>
                  <a:prstClr val="black"/>
                </a:solidFill>
              </a:rPr>
              <a:pPr/>
              <a:t>12</a:t>
            </a:fld>
            <a:endParaRPr lang="es-MX" smtClean="0">
              <a:solidFill>
                <a:prstClr val="black"/>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E84DAC2-E48C-4A8E-9D6A-1E4F54909DDC}" type="slidenum">
              <a:rPr lang="es-MX" smtClean="0"/>
              <a:pPr/>
              <a:t>2</a:t>
            </a:fld>
            <a:endParaRPr lang="es-MX" smtClean="0"/>
          </a:p>
        </p:txBody>
      </p:sp>
      <p:sp>
        <p:nvSpPr>
          <p:cNvPr id="21507" name="Rectangle 2"/>
          <p:cNvSpPr>
            <a:spLocks noGrp="1" noRot="1" noChangeAspect="1" noChangeArrowheads="1" noTextEdit="1"/>
          </p:cNvSpPr>
          <p:nvPr>
            <p:ph type="sldImg"/>
          </p:nvPr>
        </p:nvSpPr>
        <p:spPr>
          <a:xfrm>
            <a:off x="1979613" y="750888"/>
            <a:ext cx="2897187" cy="3752850"/>
          </a:xfrm>
          <a:solidFill>
            <a:srgbClr val="FFFFFF"/>
          </a:solidFill>
          <a:ln cap="flat"/>
        </p:spPr>
      </p:sp>
      <p:sp>
        <p:nvSpPr>
          <p:cNvPr id="21508" name="Rectangle 3"/>
          <p:cNvSpPr>
            <a:spLocks noGrp="1" noChangeArrowheads="1"/>
          </p:cNvSpPr>
          <p:nvPr>
            <p:ph type="body" idx="1"/>
          </p:nvPr>
        </p:nvSpPr>
        <p:spPr>
          <a:noFill/>
          <a:ln/>
        </p:spPr>
        <p:txBody>
          <a:bodyPr/>
          <a:lstStyle/>
          <a:p>
            <a:endParaRPr lang="es-ES_tradn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F59DF72-4703-4025-8DC0-2E4D366B36E8}" type="slidenum">
              <a:rPr lang="es-MX" smtClean="0"/>
              <a:pPr/>
              <a:t>3</a:t>
            </a:fld>
            <a:endParaRPr lang="es-MX" smtClean="0"/>
          </a:p>
        </p:txBody>
      </p:sp>
      <p:sp>
        <p:nvSpPr>
          <p:cNvPr id="22531" name="Rectangle 2"/>
          <p:cNvSpPr>
            <a:spLocks noGrp="1" noRot="1" noChangeAspect="1" noChangeArrowheads="1" noTextEdit="1"/>
          </p:cNvSpPr>
          <p:nvPr>
            <p:ph type="sldImg"/>
          </p:nvPr>
        </p:nvSpPr>
        <p:spPr>
          <a:xfrm>
            <a:off x="1979613" y="750888"/>
            <a:ext cx="2897187" cy="3752850"/>
          </a:xfrm>
          <a:ln cap="flat"/>
        </p:spPr>
      </p:sp>
      <p:sp>
        <p:nvSpPr>
          <p:cNvPr id="22532" name="Rectangle 3"/>
          <p:cNvSpPr>
            <a:spLocks noGrp="1" noChangeArrowheads="1"/>
          </p:cNvSpPr>
          <p:nvPr>
            <p:ph type="body" idx="1"/>
          </p:nvPr>
        </p:nvSpPr>
        <p:spPr>
          <a:noFill/>
          <a:ln/>
        </p:spPr>
        <p:txBody>
          <a:bodyPr/>
          <a:lstStyle/>
          <a:p>
            <a:endParaRPr lang="es-ES_tradn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7D0BBBF-774C-40FC-A459-C11FD59EE4B3}" type="slidenum">
              <a:rPr lang="es-MX" smtClean="0"/>
              <a:pPr/>
              <a:t>4</a:t>
            </a:fld>
            <a:endParaRPr lang="es-MX"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1D24941A-C876-451B-BAED-A26DA1D14FF0}" type="slidenum">
              <a:rPr lang="es-MX" smtClean="0"/>
              <a:pPr/>
              <a:t>5</a:t>
            </a:fld>
            <a:endParaRPr lang="es-MX"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3E96F7D6-EA51-4FC3-93A8-0727156D2F2D}" type="slidenum">
              <a:rPr lang="es-MX" smtClean="0"/>
              <a:pPr/>
              <a:t>6</a:t>
            </a:fld>
            <a:endParaRPr lang="es-MX"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5B589BE-0AEB-435C-87E9-27513B697999}" type="slidenum">
              <a:rPr lang="es-MX" smtClean="0"/>
              <a:pPr/>
              <a:t>7</a:t>
            </a:fld>
            <a:endParaRPr lang="es-MX"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2099BE8-34C1-4A35-AB5C-242847D60DB2}" type="slidenum">
              <a:rPr lang="es-MX" smtClean="0"/>
              <a:pPr/>
              <a:t>8</a:t>
            </a:fld>
            <a:endParaRPr lang="es-MX"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B1BA3DC-BDAC-45DA-B402-D07FA29089E4}" type="slidenum">
              <a:rPr lang="es-MX" smtClean="0"/>
              <a:pPr/>
              <a:t>9</a:t>
            </a:fld>
            <a:endParaRPr lang="es-MX"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4"/>
          <p:cNvSpPr>
            <a:spLocks noChangeArrowheads="1"/>
          </p:cNvSpPr>
          <p:nvPr/>
        </p:nvSpPr>
        <p:spPr bwMode="auto">
          <a:xfrm>
            <a:off x="590550" y="9164638"/>
            <a:ext cx="1638300" cy="669925"/>
          </a:xfrm>
          <a:prstGeom prst="rect">
            <a:avLst/>
          </a:prstGeom>
          <a:noFill/>
          <a:ln w="9525">
            <a:noFill/>
            <a:miter lim="800000"/>
            <a:headEnd/>
            <a:tailEnd/>
          </a:ln>
          <a:effectLst/>
        </p:spPr>
        <p:txBody>
          <a:bodyPr lIns="92075" tIns="46038" rIns="92075" bIns="46038"/>
          <a:lstStyle/>
          <a:p>
            <a:pPr eaLnBrk="0" hangingPunct="0">
              <a:defRPr/>
            </a:pPr>
            <a:endParaRPr lang="en-US" b="0"/>
          </a:p>
        </p:txBody>
      </p:sp>
      <p:sp>
        <p:nvSpPr>
          <p:cNvPr id="5" name="Rectangle 5"/>
          <p:cNvSpPr>
            <a:spLocks noChangeArrowheads="1"/>
          </p:cNvSpPr>
          <p:nvPr/>
        </p:nvSpPr>
        <p:spPr bwMode="auto">
          <a:xfrm>
            <a:off x="2687638" y="9164638"/>
            <a:ext cx="2489200" cy="669925"/>
          </a:xfrm>
          <a:prstGeom prst="rect">
            <a:avLst/>
          </a:prstGeom>
          <a:noFill/>
          <a:ln w="9525">
            <a:noFill/>
            <a:miter lim="800000"/>
            <a:headEnd/>
            <a:tailEnd/>
          </a:ln>
          <a:effectLst/>
        </p:spPr>
        <p:txBody>
          <a:bodyPr lIns="92075" tIns="46038" rIns="92075" bIns="46038"/>
          <a:lstStyle/>
          <a:p>
            <a:pPr algn="ctr" eaLnBrk="0" hangingPunct="0">
              <a:defRPr/>
            </a:pPr>
            <a:endParaRPr lang="en-US" b="0"/>
          </a:p>
        </p:txBody>
      </p:sp>
      <p:sp>
        <p:nvSpPr>
          <p:cNvPr id="6" name="Rectangle 6"/>
          <p:cNvSpPr>
            <a:spLocks noChangeArrowheads="1"/>
          </p:cNvSpPr>
          <p:nvPr/>
        </p:nvSpPr>
        <p:spPr bwMode="auto">
          <a:xfrm>
            <a:off x="5635625" y="9164638"/>
            <a:ext cx="1638300" cy="669925"/>
          </a:xfrm>
          <a:prstGeom prst="rect">
            <a:avLst/>
          </a:prstGeom>
          <a:noFill/>
          <a:ln w="9525">
            <a:noFill/>
            <a:miter lim="800000"/>
            <a:headEnd/>
            <a:tailEnd/>
          </a:ln>
          <a:effectLst/>
        </p:spPr>
        <p:txBody>
          <a:bodyPr lIns="92075" tIns="46038" rIns="92075" bIns="46038"/>
          <a:lstStyle/>
          <a:p>
            <a:pPr algn="r" eaLnBrk="0" hangingPunct="0">
              <a:defRPr/>
            </a:pPr>
            <a:endParaRPr lang="en-US" b="0"/>
          </a:p>
        </p:txBody>
      </p:sp>
      <p:pic>
        <p:nvPicPr>
          <p:cNvPr id="7" name="17 Imagen" descr="Logo Itson actual.JPG"/>
          <p:cNvPicPr>
            <a:picLocks noChangeAspect="1"/>
          </p:cNvPicPr>
          <p:nvPr userDrawn="1"/>
        </p:nvPicPr>
        <p:blipFill>
          <a:blip r:embed="rId2" cstate="print"/>
          <a:srcRect/>
          <a:stretch>
            <a:fillRect/>
          </a:stretch>
        </p:blipFill>
        <p:spPr bwMode="auto">
          <a:xfrm>
            <a:off x="6064250" y="6229350"/>
            <a:ext cx="1136650" cy="2241550"/>
          </a:xfrm>
          <a:prstGeom prst="rect">
            <a:avLst/>
          </a:prstGeom>
          <a:noFill/>
          <a:ln w="9525">
            <a:noFill/>
            <a:miter lim="800000"/>
            <a:headEnd/>
            <a:tailEnd/>
          </a:ln>
        </p:spPr>
      </p:pic>
      <p:sp>
        <p:nvSpPr>
          <p:cNvPr id="8" name="Rectangle 7"/>
          <p:cNvSpPr>
            <a:spLocks noChangeArrowheads="1"/>
          </p:cNvSpPr>
          <p:nvPr userDrawn="1"/>
        </p:nvSpPr>
        <p:spPr bwMode="auto">
          <a:xfrm>
            <a:off x="2667000" y="685800"/>
            <a:ext cx="3657600" cy="95250"/>
          </a:xfrm>
          <a:prstGeom prst="rect">
            <a:avLst/>
          </a:prstGeom>
          <a:solidFill>
            <a:srgbClr val="00B0F0"/>
          </a:solidFill>
          <a:ln w="9525">
            <a:noFill/>
            <a:miter lim="800000"/>
            <a:headEnd/>
            <a:tailEnd/>
          </a:ln>
          <a:effectLst/>
        </p:spPr>
        <p:txBody>
          <a:bodyPr wrap="none" anchor="ctr"/>
          <a:lstStyle/>
          <a:p>
            <a:pPr>
              <a:defRPr/>
            </a:pPr>
            <a:endParaRPr lang="es-MX"/>
          </a:p>
        </p:txBody>
      </p:sp>
      <p:sp>
        <p:nvSpPr>
          <p:cNvPr id="9" name="Rectangle 8"/>
          <p:cNvSpPr>
            <a:spLocks noChangeArrowheads="1"/>
          </p:cNvSpPr>
          <p:nvPr userDrawn="1"/>
        </p:nvSpPr>
        <p:spPr bwMode="auto">
          <a:xfrm>
            <a:off x="0" y="685800"/>
            <a:ext cx="4343400" cy="95250"/>
          </a:xfrm>
          <a:prstGeom prst="rect">
            <a:avLst/>
          </a:prstGeom>
          <a:solidFill>
            <a:schemeClr val="accent2">
              <a:lumMod val="50000"/>
            </a:schemeClr>
          </a:solidFill>
          <a:ln w="9525">
            <a:noFill/>
            <a:miter lim="800000"/>
            <a:headEnd/>
            <a:tailEnd/>
          </a:ln>
          <a:effectLst/>
        </p:spPr>
        <p:txBody>
          <a:bodyPr wrap="none" anchor="ctr"/>
          <a:lstStyle/>
          <a:p>
            <a:pPr>
              <a:defRPr/>
            </a:pPr>
            <a:endParaRPr lang="es-MX"/>
          </a:p>
        </p:txBody>
      </p:sp>
      <p:sp>
        <p:nvSpPr>
          <p:cNvPr id="228354" name="Rectangle 2"/>
          <p:cNvSpPr>
            <a:spLocks noGrp="1" noChangeArrowheads="1"/>
          </p:cNvSpPr>
          <p:nvPr>
            <p:ph type="ctrTitle"/>
          </p:nvPr>
        </p:nvSpPr>
        <p:spPr>
          <a:xfrm>
            <a:off x="333375" y="6219825"/>
            <a:ext cx="5495925" cy="962025"/>
          </a:xfrm>
        </p:spPr>
        <p:txBody>
          <a:bodyPr anchor="t"/>
          <a:lstStyle>
            <a:lvl1pPr>
              <a:defRPr/>
            </a:lvl1pPr>
          </a:lstStyle>
          <a:p>
            <a:r>
              <a:rPr lang="en-US" dirty="0"/>
              <a:t>Click to edit Master title style</a:t>
            </a:r>
          </a:p>
        </p:txBody>
      </p:sp>
      <p:sp>
        <p:nvSpPr>
          <p:cNvPr id="228355" name="Rectangle 3"/>
          <p:cNvSpPr>
            <a:spLocks noGrp="1" noChangeArrowheads="1"/>
          </p:cNvSpPr>
          <p:nvPr>
            <p:ph type="subTitle" idx="1"/>
          </p:nvPr>
        </p:nvSpPr>
        <p:spPr>
          <a:xfrm>
            <a:off x="352425" y="7210425"/>
            <a:ext cx="5495925" cy="1343025"/>
          </a:xfrm>
        </p:spPr>
        <p:txBody>
          <a:bodyPr/>
          <a:lstStyle>
            <a:lvl1pPr marL="0" indent="0" algn="l">
              <a:buFontTx/>
              <a:buNone/>
              <a:defRPr sz="2400"/>
            </a:lvl1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5659438" y="1447800"/>
            <a:ext cx="1731962" cy="80772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63550" y="1447800"/>
            <a:ext cx="5043488" cy="8077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63550" y="1447800"/>
            <a:ext cx="6927850" cy="838200"/>
          </a:xfrm>
        </p:spPr>
        <p:txBody>
          <a:bodyPr/>
          <a:lstStyle/>
          <a:p>
            <a:r>
              <a:rPr lang="es-ES" smtClean="0"/>
              <a:t>Haga clic para modificar el estilo de título del patrón</a:t>
            </a:r>
            <a:endParaRPr lang="es-MX"/>
          </a:p>
        </p:txBody>
      </p:sp>
      <p:sp>
        <p:nvSpPr>
          <p:cNvPr id="3" name="2 Marcador de texto"/>
          <p:cNvSpPr>
            <a:spLocks noGrp="1"/>
          </p:cNvSpPr>
          <p:nvPr>
            <p:ph type="body" sz="half" idx="1"/>
          </p:nvPr>
        </p:nvSpPr>
        <p:spPr>
          <a:xfrm>
            <a:off x="590550" y="2590800"/>
            <a:ext cx="3324225" cy="693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067175" y="2590800"/>
            <a:ext cx="3324225" cy="693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63550" y="1447800"/>
            <a:ext cx="6927850" cy="838200"/>
          </a:xfrm>
        </p:spPr>
        <p:txBody>
          <a:bodyPr/>
          <a:lstStyle/>
          <a:p>
            <a:r>
              <a:rPr lang="es-ES" smtClean="0"/>
              <a:t>Haga clic para modificar el estilo de título del patrón</a:t>
            </a:r>
            <a:endParaRPr lang="es-MX"/>
          </a:p>
        </p:txBody>
      </p:sp>
      <p:sp>
        <p:nvSpPr>
          <p:cNvPr id="3" name="2 Marcador de tabla"/>
          <p:cNvSpPr>
            <a:spLocks noGrp="1"/>
          </p:cNvSpPr>
          <p:nvPr>
            <p:ph type="tbl" idx="1"/>
          </p:nvPr>
        </p:nvSpPr>
        <p:spPr>
          <a:xfrm>
            <a:off x="590550" y="2590800"/>
            <a:ext cx="6800850" cy="6934200"/>
          </a:xfrm>
        </p:spPr>
        <p:txBody>
          <a:bodyPr/>
          <a:lstStyle/>
          <a:p>
            <a:pPr lvl="0"/>
            <a:endParaRPr lang="es-MX"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614363" y="6462713"/>
            <a:ext cx="6605587" cy="1998662"/>
          </a:xfrm>
        </p:spPr>
        <p:txBody>
          <a:bodyPr anchor="t"/>
          <a:lstStyle>
            <a:lvl1pPr algn="l">
              <a:defRPr sz="4000" b="1" cap="all">
                <a:latin typeface="Trebuchet MS" pitchFamily="34" charset="0"/>
                <a:cs typeface="Arial" pitchFamily="34" charset="0"/>
              </a:defRPr>
            </a:lvl1pPr>
          </a:lstStyle>
          <a:p>
            <a:endParaRPr lang="es-MX" dirty="0"/>
          </a:p>
        </p:txBody>
      </p:sp>
      <p:sp>
        <p:nvSpPr>
          <p:cNvPr id="3" name="2 Marcador de texto"/>
          <p:cNvSpPr>
            <a:spLocks noGrp="1"/>
          </p:cNvSpPr>
          <p:nvPr>
            <p:ph type="body" idx="1"/>
          </p:nvPr>
        </p:nvSpPr>
        <p:spPr>
          <a:xfrm>
            <a:off x="614363" y="4262438"/>
            <a:ext cx="6605587" cy="2200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dirty="0"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590550" y="2590800"/>
            <a:ext cx="3324225" cy="6934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067175" y="2590800"/>
            <a:ext cx="3324225" cy="6934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8938" y="403225"/>
            <a:ext cx="6994525" cy="16764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388938" y="2251075"/>
            <a:ext cx="3433762" cy="9382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388938" y="3189288"/>
            <a:ext cx="3433762" cy="5795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3948113" y="2251075"/>
            <a:ext cx="3435350" cy="9382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3948113" y="3189288"/>
            <a:ext cx="3435350" cy="5795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88938" y="400050"/>
            <a:ext cx="2557462" cy="1704975"/>
          </a:xfrm>
        </p:spPr>
        <p:txBody>
          <a:bodyPr/>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038475" y="400050"/>
            <a:ext cx="4344988" cy="8585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388938" y="2105025"/>
            <a:ext cx="2557462" cy="6880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524000" y="7040563"/>
            <a:ext cx="4662488" cy="831850"/>
          </a:xfrm>
        </p:spPr>
        <p:txBody>
          <a:bodyPr/>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524000" y="898525"/>
            <a:ext cx="4662488" cy="6035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524000" y="7872413"/>
            <a:ext cx="4662488" cy="1179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0075" y="1200150"/>
            <a:ext cx="6791325" cy="8382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s-MX" smtClean="0"/>
              <a:t>Click to edit Master title style</a:t>
            </a:r>
          </a:p>
        </p:txBody>
      </p:sp>
      <p:sp>
        <p:nvSpPr>
          <p:cNvPr id="2051" name="Rectangle 3"/>
          <p:cNvSpPr>
            <a:spLocks noGrp="1" noChangeArrowheads="1"/>
          </p:cNvSpPr>
          <p:nvPr>
            <p:ph type="body" idx="1"/>
          </p:nvPr>
        </p:nvSpPr>
        <p:spPr bwMode="auto">
          <a:xfrm>
            <a:off x="590550" y="2124075"/>
            <a:ext cx="6800850" cy="7400925"/>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s-MX" smtClean="0"/>
              <a:t>Click to edit Master text styles</a:t>
            </a:r>
          </a:p>
          <a:p>
            <a:pPr lvl="1"/>
            <a:r>
              <a:rPr lang="es-MX" smtClean="0"/>
              <a:t>Second level</a:t>
            </a:r>
          </a:p>
          <a:p>
            <a:pPr lvl="2"/>
            <a:r>
              <a:rPr lang="es-MX" smtClean="0"/>
              <a:t>Third level</a:t>
            </a:r>
          </a:p>
          <a:p>
            <a:pPr lvl="3"/>
            <a:r>
              <a:rPr lang="es-MX" smtClean="0"/>
              <a:t>Fourth level</a:t>
            </a:r>
          </a:p>
          <a:p>
            <a:pPr lvl="4"/>
            <a:r>
              <a:rPr lang="es-MX" smtClean="0"/>
              <a:t>Fifth level</a:t>
            </a:r>
          </a:p>
        </p:txBody>
      </p:sp>
      <p:sp>
        <p:nvSpPr>
          <p:cNvPr id="1029" name="Rectangle 5"/>
          <p:cNvSpPr>
            <a:spLocks noChangeArrowheads="1"/>
          </p:cNvSpPr>
          <p:nvPr/>
        </p:nvSpPr>
        <p:spPr bwMode="auto">
          <a:xfrm>
            <a:off x="2687638" y="9164638"/>
            <a:ext cx="2489200" cy="669925"/>
          </a:xfrm>
          <a:prstGeom prst="rect">
            <a:avLst/>
          </a:prstGeom>
          <a:noFill/>
          <a:ln w="9525">
            <a:noFill/>
            <a:miter lim="800000"/>
            <a:headEnd/>
            <a:tailEnd/>
          </a:ln>
          <a:effectLst/>
        </p:spPr>
        <p:txBody>
          <a:bodyPr lIns="92075" tIns="46038" rIns="92075" bIns="46038"/>
          <a:lstStyle/>
          <a:p>
            <a:pPr algn="ctr" eaLnBrk="0" hangingPunct="0">
              <a:defRPr/>
            </a:pPr>
            <a:endParaRPr lang="en-US" b="0"/>
          </a:p>
        </p:txBody>
      </p:sp>
      <p:sp>
        <p:nvSpPr>
          <p:cNvPr id="1030" name="Rectangle 6"/>
          <p:cNvSpPr>
            <a:spLocks noChangeArrowheads="1"/>
          </p:cNvSpPr>
          <p:nvPr/>
        </p:nvSpPr>
        <p:spPr bwMode="auto">
          <a:xfrm>
            <a:off x="5635625" y="9164638"/>
            <a:ext cx="1638300" cy="669925"/>
          </a:xfrm>
          <a:prstGeom prst="rect">
            <a:avLst/>
          </a:prstGeom>
          <a:noFill/>
          <a:ln w="9525">
            <a:noFill/>
            <a:miter lim="800000"/>
            <a:headEnd/>
            <a:tailEnd/>
          </a:ln>
          <a:effectLst/>
        </p:spPr>
        <p:txBody>
          <a:bodyPr lIns="92075" tIns="46038" rIns="92075" bIns="46038"/>
          <a:lstStyle/>
          <a:p>
            <a:pPr algn="r" eaLnBrk="0" hangingPunct="0">
              <a:defRPr/>
            </a:pPr>
            <a:endParaRPr lang="en-US" b="0"/>
          </a:p>
        </p:txBody>
      </p:sp>
      <p:sp>
        <p:nvSpPr>
          <p:cNvPr id="1031" name="Rectangle 7"/>
          <p:cNvSpPr>
            <a:spLocks noChangeArrowheads="1"/>
          </p:cNvSpPr>
          <p:nvPr/>
        </p:nvSpPr>
        <p:spPr bwMode="auto">
          <a:xfrm>
            <a:off x="2667000" y="685800"/>
            <a:ext cx="3657600" cy="95250"/>
          </a:xfrm>
          <a:prstGeom prst="rect">
            <a:avLst/>
          </a:prstGeom>
          <a:solidFill>
            <a:srgbClr val="00B0F0"/>
          </a:solidFill>
          <a:ln w="9525">
            <a:noFill/>
            <a:miter lim="800000"/>
            <a:headEnd/>
            <a:tailEnd/>
          </a:ln>
          <a:effectLst/>
        </p:spPr>
        <p:txBody>
          <a:bodyPr wrap="none" anchor="ctr"/>
          <a:lstStyle/>
          <a:p>
            <a:pPr>
              <a:defRPr/>
            </a:pPr>
            <a:endParaRPr lang="es-MX"/>
          </a:p>
        </p:txBody>
      </p:sp>
      <p:sp>
        <p:nvSpPr>
          <p:cNvPr id="1032" name="Rectangle 8"/>
          <p:cNvSpPr>
            <a:spLocks noChangeArrowheads="1"/>
          </p:cNvSpPr>
          <p:nvPr/>
        </p:nvSpPr>
        <p:spPr bwMode="auto">
          <a:xfrm>
            <a:off x="0" y="685800"/>
            <a:ext cx="4343400" cy="95250"/>
          </a:xfrm>
          <a:prstGeom prst="rect">
            <a:avLst/>
          </a:prstGeom>
          <a:solidFill>
            <a:schemeClr val="accent2">
              <a:lumMod val="50000"/>
            </a:schemeClr>
          </a:solidFill>
          <a:ln w="9525">
            <a:noFill/>
            <a:miter lim="800000"/>
            <a:headEnd/>
            <a:tailEnd/>
          </a:ln>
          <a:effectLst/>
        </p:spPr>
        <p:txBody>
          <a:bodyPr wrap="none" anchor="ctr"/>
          <a:lstStyle/>
          <a:p>
            <a:pPr>
              <a:defRPr/>
            </a:pPr>
            <a:endParaRPr lang="es-MX"/>
          </a:p>
        </p:txBody>
      </p:sp>
      <p:sp>
        <p:nvSpPr>
          <p:cNvPr id="1034" name="Rectangle 10"/>
          <p:cNvSpPr>
            <a:spLocks noChangeArrowheads="1"/>
          </p:cNvSpPr>
          <p:nvPr/>
        </p:nvSpPr>
        <p:spPr bwMode="auto">
          <a:xfrm>
            <a:off x="2628900" y="9605963"/>
            <a:ext cx="2679700" cy="200025"/>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defRPr/>
            </a:pPr>
            <a:r>
              <a:rPr lang="es-MX" sz="700" b="0" dirty="0">
                <a:latin typeface="Trebuchet MS" pitchFamily="34" charset="0"/>
              </a:rPr>
              <a:t>ESTATUTOS DE PROYECTO</a:t>
            </a:r>
          </a:p>
        </p:txBody>
      </p:sp>
      <p:sp>
        <p:nvSpPr>
          <p:cNvPr id="1035" name="Rectangle 11"/>
          <p:cNvSpPr>
            <a:spLocks noChangeArrowheads="1"/>
          </p:cNvSpPr>
          <p:nvPr/>
        </p:nvSpPr>
        <p:spPr bwMode="auto">
          <a:xfrm>
            <a:off x="7034213" y="9677400"/>
            <a:ext cx="457200" cy="228600"/>
          </a:xfrm>
          <a:prstGeom prst="rect">
            <a:avLst/>
          </a:prstGeom>
          <a:noFill/>
          <a:ln w="9525">
            <a:noFill/>
            <a:miter lim="800000"/>
            <a:headEnd/>
            <a:tailEnd/>
          </a:ln>
          <a:effectLst/>
        </p:spPr>
        <p:txBody>
          <a:bodyPr lIns="92075" tIns="46038" rIns="92075" bIns="46038">
            <a:spAutoFit/>
          </a:bodyPr>
          <a:lstStyle/>
          <a:p>
            <a:pPr algn="r" eaLnBrk="0" hangingPunct="0">
              <a:spcBef>
                <a:spcPct val="50000"/>
              </a:spcBef>
              <a:defRPr/>
            </a:pPr>
            <a:fld id="{C829478E-E90D-4DA6-8F23-27CD9C58B472}" type="slidenum">
              <a:rPr lang="es-MX" sz="900" b="0">
                <a:latin typeface="Trebuchet MS" pitchFamily="34" charset="0"/>
              </a:rPr>
              <a:pPr algn="r" eaLnBrk="0" hangingPunct="0">
                <a:spcBef>
                  <a:spcPct val="50000"/>
                </a:spcBef>
                <a:defRPr/>
              </a:pPr>
              <a:t>‹Nº›</a:t>
            </a:fld>
            <a:endParaRPr lang="es-MX" sz="900" b="0" dirty="0">
              <a:latin typeface="Trebuchet MS" pitchFamily="34" charset="0"/>
            </a:endParaRPr>
          </a:p>
        </p:txBody>
      </p:sp>
      <p:pic>
        <p:nvPicPr>
          <p:cNvPr id="2058" name="11 Imagen" descr="Logo Itson actual.JPG"/>
          <p:cNvPicPr>
            <a:picLocks noChangeAspect="1"/>
          </p:cNvPicPr>
          <p:nvPr userDrawn="1"/>
        </p:nvPicPr>
        <p:blipFill>
          <a:blip r:embed="rId15" cstate="print"/>
          <a:srcRect/>
          <a:stretch>
            <a:fillRect/>
          </a:stretch>
        </p:blipFill>
        <p:spPr bwMode="auto">
          <a:xfrm>
            <a:off x="6858000" y="347663"/>
            <a:ext cx="419100" cy="8270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23"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 id="2147484121" r:id="rId12"/>
    <p:sldLayoutId id="2147484122" r:id="rId13"/>
  </p:sldLayoutIdLst>
  <p:txStyles>
    <p:titleStyle>
      <a:lvl1pPr algn="l" rtl="0" eaLnBrk="0" fontAlgn="base" hangingPunct="0">
        <a:lnSpc>
          <a:spcPct val="90000"/>
        </a:lnSpc>
        <a:spcBef>
          <a:spcPct val="0"/>
        </a:spcBef>
        <a:spcAft>
          <a:spcPct val="0"/>
        </a:spcAft>
        <a:defRPr sz="3000">
          <a:solidFill>
            <a:srgbClr val="003366"/>
          </a:solidFill>
          <a:latin typeface="Trebuchet MS" pitchFamily="34" charset="0"/>
          <a:ea typeface="+mj-ea"/>
          <a:cs typeface="+mj-cs"/>
        </a:defRPr>
      </a:lvl1pPr>
      <a:lvl2pPr algn="l" rtl="0" eaLnBrk="0" fontAlgn="base" hangingPunct="0">
        <a:lnSpc>
          <a:spcPct val="90000"/>
        </a:lnSpc>
        <a:spcBef>
          <a:spcPct val="0"/>
        </a:spcBef>
        <a:spcAft>
          <a:spcPct val="0"/>
        </a:spcAft>
        <a:defRPr sz="3000">
          <a:solidFill>
            <a:srgbClr val="003366"/>
          </a:solidFill>
          <a:latin typeface="Trebuchet MS" pitchFamily="34" charset="0"/>
        </a:defRPr>
      </a:lvl2pPr>
      <a:lvl3pPr algn="l" rtl="0" eaLnBrk="0" fontAlgn="base" hangingPunct="0">
        <a:lnSpc>
          <a:spcPct val="90000"/>
        </a:lnSpc>
        <a:spcBef>
          <a:spcPct val="0"/>
        </a:spcBef>
        <a:spcAft>
          <a:spcPct val="0"/>
        </a:spcAft>
        <a:defRPr sz="3000">
          <a:solidFill>
            <a:srgbClr val="003366"/>
          </a:solidFill>
          <a:latin typeface="Trebuchet MS" pitchFamily="34" charset="0"/>
        </a:defRPr>
      </a:lvl3pPr>
      <a:lvl4pPr algn="l" rtl="0" eaLnBrk="0" fontAlgn="base" hangingPunct="0">
        <a:lnSpc>
          <a:spcPct val="90000"/>
        </a:lnSpc>
        <a:spcBef>
          <a:spcPct val="0"/>
        </a:spcBef>
        <a:spcAft>
          <a:spcPct val="0"/>
        </a:spcAft>
        <a:defRPr sz="3000">
          <a:solidFill>
            <a:srgbClr val="003366"/>
          </a:solidFill>
          <a:latin typeface="Trebuchet MS" pitchFamily="34" charset="0"/>
        </a:defRPr>
      </a:lvl4pPr>
      <a:lvl5pPr algn="l" rtl="0" eaLnBrk="0" fontAlgn="base" hangingPunct="0">
        <a:lnSpc>
          <a:spcPct val="90000"/>
        </a:lnSpc>
        <a:spcBef>
          <a:spcPct val="0"/>
        </a:spcBef>
        <a:spcAft>
          <a:spcPct val="0"/>
        </a:spcAft>
        <a:defRPr sz="3000">
          <a:solidFill>
            <a:srgbClr val="003366"/>
          </a:solidFill>
          <a:latin typeface="Trebuchet MS" pitchFamily="34" charset="0"/>
        </a:defRPr>
      </a:lvl5pPr>
      <a:lvl6pPr marL="457200" algn="l" rtl="0" eaLnBrk="0" fontAlgn="base" hangingPunct="0">
        <a:lnSpc>
          <a:spcPct val="90000"/>
        </a:lnSpc>
        <a:spcBef>
          <a:spcPct val="0"/>
        </a:spcBef>
        <a:spcAft>
          <a:spcPct val="0"/>
        </a:spcAft>
        <a:defRPr sz="3000">
          <a:solidFill>
            <a:srgbClr val="003366"/>
          </a:solidFill>
          <a:latin typeface="EY Gothic Cond Demi" pitchFamily="2" charset="0"/>
        </a:defRPr>
      </a:lvl6pPr>
      <a:lvl7pPr marL="914400" algn="l" rtl="0" eaLnBrk="0" fontAlgn="base" hangingPunct="0">
        <a:lnSpc>
          <a:spcPct val="90000"/>
        </a:lnSpc>
        <a:spcBef>
          <a:spcPct val="0"/>
        </a:spcBef>
        <a:spcAft>
          <a:spcPct val="0"/>
        </a:spcAft>
        <a:defRPr sz="3000">
          <a:solidFill>
            <a:srgbClr val="003366"/>
          </a:solidFill>
          <a:latin typeface="EY Gothic Cond Demi" pitchFamily="2" charset="0"/>
        </a:defRPr>
      </a:lvl7pPr>
      <a:lvl8pPr marL="1371600" algn="l" rtl="0" eaLnBrk="0" fontAlgn="base" hangingPunct="0">
        <a:lnSpc>
          <a:spcPct val="90000"/>
        </a:lnSpc>
        <a:spcBef>
          <a:spcPct val="0"/>
        </a:spcBef>
        <a:spcAft>
          <a:spcPct val="0"/>
        </a:spcAft>
        <a:defRPr sz="3000">
          <a:solidFill>
            <a:srgbClr val="003366"/>
          </a:solidFill>
          <a:latin typeface="EY Gothic Cond Demi" pitchFamily="2" charset="0"/>
        </a:defRPr>
      </a:lvl8pPr>
      <a:lvl9pPr marL="1828800" algn="l" rtl="0" eaLnBrk="0" fontAlgn="base" hangingPunct="0">
        <a:lnSpc>
          <a:spcPct val="90000"/>
        </a:lnSpc>
        <a:spcBef>
          <a:spcPct val="0"/>
        </a:spcBef>
        <a:spcAft>
          <a:spcPct val="0"/>
        </a:spcAft>
        <a:defRPr sz="3000">
          <a:solidFill>
            <a:srgbClr val="003366"/>
          </a:solidFill>
          <a:latin typeface="EY Gothic Cond Demi" pitchFamily="2" charset="0"/>
        </a:defRPr>
      </a:lvl9pPr>
    </p:titleStyle>
    <p:bodyStyle>
      <a:lvl1pPr marL="342900" indent="-342900" algn="l" rtl="0" eaLnBrk="0" fontAlgn="base" hangingPunct="0">
        <a:spcBef>
          <a:spcPct val="20000"/>
        </a:spcBef>
        <a:spcAft>
          <a:spcPct val="0"/>
        </a:spcAft>
        <a:buChar char="•"/>
        <a:defRPr sz="1200">
          <a:solidFill>
            <a:schemeClr val="tx1"/>
          </a:solidFill>
          <a:latin typeface="Trebuchet MS" pitchFamily="34" charset="0"/>
          <a:ea typeface="+mn-ea"/>
          <a:cs typeface="+mn-cs"/>
        </a:defRPr>
      </a:lvl1pPr>
      <a:lvl2pPr marL="742950" indent="-285750" algn="l" rtl="0" eaLnBrk="0" fontAlgn="base" hangingPunct="0">
        <a:spcBef>
          <a:spcPct val="20000"/>
        </a:spcBef>
        <a:spcAft>
          <a:spcPct val="0"/>
        </a:spcAft>
        <a:buChar char="–"/>
        <a:defRPr sz="1000">
          <a:solidFill>
            <a:schemeClr val="tx1"/>
          </a:solidFill>
          <a:latin typeface="Trebuchet MS" pitchFamily="34" charset="0"/>
        </a:defRPr>
      </a:lvl2pPr>
      <a:lvl3pPr marL="1143000" indent="-228600" algn="l" rtl="0" eaLnBrk="0" fontAlgn="base" hangingPunct="0">
        <a:spcBef>
          <a:spcPct val="20000"/>
        </a:spcBef>
        <a:spcAft>
          <a:spcPct val="0"/>
        </a:spcAft>
        <a:buChar char="•"/>
        <a:defRPr sz="900">
          <a:solidFill>
            <a:schemeClr val="tx1"/>
          </a:solidFill>
          <a:latin typeface="Trebuchet MS" pitchFamily="34" charset="0"/>
        </a:defRPr>
      </a:lvl3pPr>
      <a:lvl4pPr marL="1600200" indent="-228600" algn="l" rtl="0" eaLnBrk="0" fontAlgn="base" hangingPunct="0">
        <a:spcBef>
          <a:spcPct val="20000"/>
        </a:spcBef>
        <a:spcAft>
          <a:spcPct val="0"/>
        </a:spcAft>
        <a:buChar char="–"/>
        <a:defRPr sz="800">
          <a:solidFill>
            <a:schemeClr val="tx1"/>
          </a:solidFill>
          <a:latin typeface="Trebuchet MS" pitchFamily="34" charset="0"/>
        </a:defRPr>
      </a:lvl4pPr>
      <a:lvl5pPr marL="2057400" indent="-228600" algn="l" rtl="0" eaLnBrk="0" fontAlgn="base" hangingPunct="0">
        <a:spcBef>
          <a:spcPct val="20000"/>
        </a:spcBef>
        <a:spcAft>
          <a:spcPct val="0"/>
        </a:spcAft>
        <a:buChar char="»"/>
        <a:defRPr sz="800">
          <a:solidFill>
            <a:schemeClr val="tx1"/>
          </a:solidFill>
          <a:latin typeface="Trebuchet MS" pitchFamily="34" charset="0"/>
        </a:defRPr>
      </a:lvl5pPr>
      <a:lvl6pPr marL="2514600" indent="-228600" algn="l" rtl="0" eaLnBrk="0" fontAlgn="base" hangingPunct="0">
        <a:spcBef>
          <a:spcPct val="20000"/>
        </a:spcBef>
        <a:spcAft>
          <a:spcPct val="0"/>
        </a:spcAft>
        <a:buChar char="»"/>
        <a:defRPr sz="800">
          <a:solidFill>
            <a:schemeClr val="tx1"/>
          </a:solidFill>
          <a:latin typeface="+mn-lt"/>
        </a:defRPr>
      </a:lvl6pPr>
      <a:lvl7pPr marL="2971800" indent="-228600" algn="l" rtl="0" eaLnBrk="0" fontAlgn="base" hangingPunct="0">
        <a:spcBef>
          <a:spcPct val="20000"/>
        </a:spcBef>
        <a:spcAft>
          <a:spcPct val="0"/>
        </a:spcAft>
        <a:buChar char="»"/>
        <a:defRPr sz="800">
          <a:solidFill>
            <a:schemeClr val="tx1"/>
          </a:solidFill>
          <a:latin typeface="+mn-lt"/>
        </a:defRPr>
      </a:lvl7pPr>
      <a:lvl8pPr marL="3429000" indent="-228600" algn="l" rtl="0" eaLnBrk="0" fontAlgn="base" hangingPunct="0">
        <a:spcBef>
          <a:spcPct val="20000"/>
        </a:spcBef>
        <a:spcAft>
          <a:spcPct val="0"/>
        </a:spcAft>
        <a:buChar char="»"/>
        <a:defRPr sz="800">
          <a:solidFill>
            <a:schemeClr val="tx1"/>
          </a:solidFill>
          <a:latin typeface="+mn-lt"/>
        </a:defRPr>
      </a:lvl8pPr>
      <a:lvl9pPr marL="3886200" indent="-228600" algn="l" rtl="0" eaLnBrk="0" fontAlgn="base" hangingPunct="0">
        <a:spcBef>
          <a:spcPct val="20000"/>
        </a:spcBef>
        <a:spcAft>
          <a:spcPct val="0"/>
        </a:spcAft>
        <a:buChar char="»"/>
        <a:defRPr sz="8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Documento_de_Microsoft_Word_97-20031.doc"/></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3 Subtítulo"/>
          <p:cNvSpPr>
            <a:spLocks noGrp="1"/>
          </p:cNvSpPr>
          <p:nvPr>
            <p:ph type="subTitle" idx="1"/>
          </p:nvPr>
        </p:nvSpPr>
        <p:spPr>
          <a:xfrm>
            <a:off x="261938" y="7483475"/>
            <a:ext cx="5681662" cy="1343025"/>
          </a:xfrm>
        </p:spPr>
        <p:txBody>
          <a:bodyPr/>
          <a:lstStyle/>
          <a:p>
            <a:r>
              <a:rPr lang="es-ES" sz="4200" b="1" i="1" dirty="0" smtClean="0">
                <a:solidFill>
                  <a:srgbClr val="000066"/>
                </a:solidFill>
                <a:cs typeface="Arial" charset="0"/>
              </a:rPr>
              <a:t>Proyecto C.A.M.E 1</a:t>
            </a:r>
            <a:endParaRPr lang="es-ES" sz="4200" i="1" dirty="0" smtClean="0">
              <a:solidFill>
                <a:srgbClr val="000066"/>
              </a:solidFill>
              <a:cs typeface="Arial" charset="0"/>
            </a:endParaRPr>
          </a:p>
        </p:txBody>
      </p:sp>
      <p:sp>
        <p:nvSpPr>
          <p:cNvPr id="4099" name="Rectangle 2053"/>
          <p:cNvSpPr>
            <a:spLocks noChangeArrowheads="1"/>
          </p:cNvSpPr>
          <p:nvPr/>
        </p:nvSpPr>
        <p:spPr bwMode="auto">
          <a:xfrm>
            <a:off x="3933825" y="8324850"/>
            <a:ext cx="1800225" cy="277813"/>
          </a:xfrm>
          <a:prstGeom prst="rect">
            <a:avLst/>
          </a:prstGeom>
          <a:noFill/>
          <a:ln w="9525">
            <a:noFill/>
            <a:miter lim="800000"/>
            <a:headEnd/>
            <a:tailEnd/>
          </a:ln>
        </p:spPr>
        <p:txBody>
          <a:bodyPr lIns="92075" tIns="46038" rIns="92075" bIns="46038">
            <a:spAutoFit/>
          </a:bodyPr>
          <a:lstStyle/>
          <a:p>
            <a:pPr algn="r" eaLnBrk="0" hangingPunct="0"/>
            <a:r>
              <a:rPr lang="es-MX" sz="1200" b="0" i="1" dirty="0" smtClean="0">
                <a:solidFill>
                  <a:srgbClr val="000066"/>
                </a:solidFill>
                <a:latin typeface="Trebuchet MS" pitchFamily="34" charset="0"/>
              </a:rPr>
              <a:t>31/01/2013</a:t>
            </a:r>
            <a:endParaRPr lang="es-MX" sz="1200" b="0" i="1" dirty="0">
              <a:solidFill>
                <a:srgbClr val="000066"/>
              </a:solidFill>
              <a:latin typeface="Trebuchet MS" pitchFamily="34" charset="0"/>
            </a:endParaRPr>
          </a:p>
        </p:txBody>
      </p:sp>
      <p:sp>
        <p:nvSpPr>
          <p:cNvPr id="4100" name="12 Título"/>
          <p:cNvSpPr>
            <a:spLocks noGrp="1"/>
          </p:cNvSpPr>
          <p:nvPr>
            <p:ph type="ctrTitle"/>
          </p:nvPr>
        </p:nvSpPr>
        <p:spPr/>
        <p:txBody>
          <a:bodyPr/>
          <a:lstStyle/>
          <a:p>
            <a:r>
              <a:rPr lang="es-MX" sz="3200" dirty="0" smtClean="0">
                <a:cs typeface="Arial" charset="0"/>
              </a:rPr>
              <a:t>Estatuto del Proyecto</a:t>
            </a:r>
            <a:endParaRPr lang="es-MX" dirty="0" smtClean="0"/>
          </a:p>
        </p:txBody>
      </p:sp>
      <p:sp>
        <p:nvSpPr>
          <p:cNvPr id="4101" name="Line 7"/>
          <p:cNvSpPr>
            <a:spLocks noChangeShapeType="1"/>
          </p:cNvSpPr>
          <p:nvPr/>
        </p:nvSpPr>
        <p:spPr bwMode="auto">
          <a:xfrm>
            <a:off x="257175" y="7048500"/>
            <a:ext cx="5581650" cy="0"/>
          </a:xfrm>
          <a:prstGeom prst="line">
            <a:avLst/>
          </a:prstGeom>
          <a:noFill/>
          <a:ln w="12700">
            <a:solidFill>
              <a:srgbClr val="000099"/>
            </a:solidFill>
            <a:round/>
            <a:headEnd type="none" w="sm" len="sm"/>
            <a:tailEnd type="none" w="sm" len="sm"/>
          </a:ln>
        </p:spPr>
        <p:txBody>
          <a:bodyPr/>
          <a:lstStyle/>
          <a:p>
            <a:endParaRPr lang="es-MX"/>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MX" smtClean="0"/>
              <a:t>Roles y responsabilidades</a:t>
            </a:r>
            <a:endParaRPr lang="es-ES" smtClean="0"/>
          </a:p>
        </p:txBody>
      </p:sp>
      <p:sp>
        <p:nvSpPr>
          <p:cNvPr id="13315" name="Text Box 4"/>
          <p:cNvSpPr txBox="1">
            <a:spLocks noChangeArrowheads="1"/>
          </p:cNvSpPr>
          <p:nvPr/>
        </p:nvSpPr>
        <p:spPr bwMode="auto">
          <a:xfrm>
            <a:off x="1965325" y="3489325"/>
            <a:ext cx="5181600" cy="830263"/>
          </a:xfrm>
          <a:prstGeom prst="rect">
            <a:avLst/>
          </a:prstGeom>
          <a:noFill/>
          <a:ln w="9525">
            <a:noFill/>
            <a:miter lim="800000"/>
            <a:headEnd/>
            <a:tailEnd/>
          </a:ln>
        </p:spPr>
        <p:txBody>
          <a:bodyPr>
            <a:spAutoFit/>
          </a:bodyPr>
          <a:lstStyle/>
          <a:p>
            <a:pPr algn="just"/>
            <a:r>
              <a:rPr lang="es-ES" sz="1200" b="0">
                <a:latin typeface="Trebuchet MS" pitchFamily="34" charset="0"/>
              </a:rPr>
              <a:t>Son las personas con la autoridad suficiente para alterar el alcance del proyecto; pueden imponer la disposición de los recursos, a cualquier nivel, para garantizar la continuidad y éxito del proyecto. Tienen autoridad para resolver conflictos de intereses.</a:t>
            </a:r>
          </a:p>
        </p:txBody>
      </p:sp>
      <p:sp>
        <p:nvSpPr>
          <p:cNvPr id="13316" name="Text Box 6"/>
          <p:cNvSpPr txBox="1">
            <a:spLocks noChangeArrowheads="1"/>
          </p:cNvSpPr>
          <p:nvPr/>
        </p:nvSpPr>
        <p:spPr bwMode="auto">
          <a:xfrm>
            <a:off x="1978025" y="4541838"/>
            <a:ext cx="5181600" cy="1200150"/>
          </a:xfrm>
          <a:prstGeom prst="rect">
            <a:avLst/>
          </a:prstGeom>
          <a:noFill/>
          <a:ln w="9525" algn="ctr">
            <a:noFill/>
            <a:miter lim="800000"/>
            <a:headEnd/>
            <a:tailEnd/>
          </a:ln>
        </p:spPr>
        <p:txBody>
          <a:bodyPr>
            <a:spAutoFit/>
          </a:bodyPr>
          <a:lstStyle/>
          <a:p>
            <a:pPr algn="just"/>
            <a:r>
              <a:rPr lang="es-MX" sz="1200" b="0">
                <a:latin typeface="Trebuchet MS" pitchFamily="34" charset="0"/>
              </a:rPr>
              <a:t>Es el</a:t>
            </a:r>
            <a:r>
              <a:rPr lang="es-ES" sz="1200" b="0">
                <a:latin typeface="Trebuchet MS" pitchFamily="34" charset="0"/>
              </a:rPr>
              <a:t> responsable directo de conducir el proyecto y garantizar que se esté ejecutando de acuerdo a lo planeado. Rinde informes periódicos del proyecto a todos los interesados. Establece</a:t>
            </a:r>
            <a:r>
              <a:rPr lang="es-MX" sz="1200" b="0">
                <a:latin typeface="Trebuchet MS" pitchFamily="34" charset="0"/>
              </a:rPr>
              <a:t> </a:t>
            </a:r>
            <a:r>
              <a:rPr lang="es-ES" sz="1200" b="0">
                <a:latin typeface="Trebuchet MS" pitchFamily="34" charset="0"/>
              </a:rPr>
              <a:t>comunicación con el</a:t>
            </a:r>
            <a:r>
              <a:rPr lang="es-MX" sz="1200" b="0">
                <a:latin typeface="Trebuchet MS" pitchFamily="34" charset="0"/>
              </a:rPr>
              <a:t> </a:t>
            </a:r>
            <a:r>
              <a:rPr lang="es-ES" sz="1200" b="0">
                <a:latin typeface="Trebuchet MS" pitchFamily="34" charset="0"/>
              </a:rPr>
              <a:t>patrocinador en caso de enfrentar problemáticas que no están en su ámbito de competencia</a:t>
            </a:r>
            <a:r>
              <a:rPr lang="es-MX" sz="1200" b="0">
                <a:latin typeface="Trebuchet MS" pitchFamily="34" charset="0"/>
              </a:rPr>
              <a:t>, de modo tal que sea posible cumplir las expectativas del proyecto en tiempo, presupuesto y calidad.</a:t>
            </a:r>
          </a:p>
        </p:txBody>
      </p:sp>
      <p:sp>
        <p:nvSpPr>
          <p:cNvPr id="13317" name="Rectangle 17"/>
          <p:cNvSpPr>
            <a:spLocks noChangeArrowheads="1"/>
          </p:cNvSpPr>
          <p:nvPr/>
        </p:nvSpPr>
        <p:spPr bwMode="auto">
          <a:xfrm>
            <a:off x="441325" y="2290763"/>
            <a:ext cx="6905625" cy="763587"/>
          </a:xfrm>
          <a:prstGeom prst="rect">
            <a:avLst/>
          </a:prstGeom>
          <a:noFill/>
          <a:ln w="9525">
            <a:noFill/>
            <a:miter lim="800000"/>
            <a:headEnd/>
            <a:tailEnd/>
          </a:ln>
        </p:spPr>
        <p:txBody>
          <a:bodyPr lIns="92075" tIns="46038" rIns="92075" bIns="46038">
            <a:spAutoFit/>
          </a:bodyPr>
          <a:lstStyle/>
          <a:p>
            <a:pPr algn="just" eaLnBrk="0" hangingPunct="0">
              <a:lnSpc>
                <a:spcPct val="125000"/>
              </a:lnSpc>
              <a:spcAft>
                <a:spcPct val="50000"/>
              </a:spcAft>
              <a:buClr>
                <a:schemeClr val="accent2"/>
              </a:buClr>
              <a:buSzPct val="50000"/>
              <a:buFont typeface="EYFONT" pitchFamily="2" charset="2"/>
              <a:buNone/>
            </a:pPr>
            <a:r>
              <a:rPr lang="es-MX" sz="1200" b="0">
                <a:latin typeface="Trebuchet MS" pitchFamily="34" charset="0"/>
                <a:cs typeface="Arial" charset="0"/>
              </a:rPr>
              <a:t>Los roles y las responsabilidades definen los cargos, las habilidades y las competencias que requiere el proyecto, es en este apartado, donde definen tales aspectos para cada uno de los roles que forman la estructura del equipo del proyecto.</a:t>
            </a:r>
          </a:p>
        </p:txBody>
      </p:sp>
      <p:sp>
        <p:nvSpPr>
          <p:cNvPr id="13318" name="Text Box 6"/>
          <p:cNvSpPr txBox="1">
            <a:spLocks noChangeArrowheads="1"/>
          </p:cNvSpPr>
          <p:nvPr/>
        </p:nvSpPr>
        <p:spPr bwMode="auto">
          <a:xfrm>
            <a:off x="1987550" y="6130925"/>
            <a:ext cx="5181600" cy="830997"/>
          </a:xfrm>
          <a:prstGeom prst="rect">
            <a:avLst/>
          </a:prstGeom>
          <a:noFill/>
          <a:ln w="9525" algn="ctr">
            <a:noFill/>
            <a:miter lim="800000"/>
            <a:headEnd/>
            <a:tailEnd/>
          </a:ln>
        </p:spPr>
        <p:txBody>
          <a:bodyPr>
            <a:spAutoFit/>
          </a:bodyPr>
          <a:lstStyle/>
          <a:p>
            <a:pPr algn="just"/>
            <a:r>
              <a:rPr lang="es-MX" sz="1200" b="0" dirty="0">
                <a:latin typeface="Trebuchet MS" pitchFamily="34" charset="0"/>
              </a:rPr>
              <a:t>Es </a:t>
            </a:r>
            <a:r>
              <a:rPr lang="es-MX" sz="1200" b="0" dirty="0" smtClean="0">
                <a:latin typeface="Trebuchet MS" pitchFamily="34" charset="0"/>
              </a:rPr>
              <a:t>el encargado de llevar a cabo todo el análisis de la empresa, estudiarla a detalle de principio a fin con el objetivo de detectar posibles aspectos que se puedan mejorar con el desarrollo de un nuevo sistema.</a:t>
            </a:r>
            <a:endParaRPr lang="es-MX" sz="1200" b="0" dirty="0">
              <a:latin typeface="Trebuchet MS" pitchFamily="34" charset="0"/>
            </a:endParaRPr>
          </a:p>
        </p:txBody>
      </p:sp>
      <p:sp>
        <p:nvSpPr>
          <p:cNvPr id="9" name="8 Rectángulo redondeado"/>
          <p:cNvSpPr/>
          <p:nvPr/>
        </p:nvSpPr>
        <p:spPr bwMode="auto">
          <a:xfrm>
            <a:off x="444137" y="3670662"/>
            <a:ext cx="1319349" cy="364728"/>
          </a:xfrm>
          <a:prstGeom prst="roundRect">
            <a:avLst/>
          </a:prstGeom>
          <a:solidFill>
            <a:srgbClr val="99CCFF"/>
          </a:solidFill>
          <a:ln>
            <a:headEnd/>
            <a:tailEnd/>
          </a:ln>
        </p:spPr>
        <p:style>
          <a:lnRef idx="1">
            <a:schemeClr val="accent2"/>
          </a:lnRef>
          <a:fillRef idx="2">
            <a:schemeClr val="accent2"/>
          </a:fillRef>
          <a:effectRef idx="1">
            <a:schemeClr val="accent2"/>
          </a:effectRef>
          <a:fontRef idx="minor">
            <a:schemeClr val="dk1"/>
          </a:fontRef>
        </p:style>
        <p:txBody>
          <a:bodyPr wrap="square" lIns="82628" tIns="41315" rIns="82628" bIns="41315" rtlCol="0" anchor="ctr">
            <a:spAutoFit/>
          </a:bodyPr>
          <a:lstStyle/>
          <a:p>
            <a:pPr algn="ctr" defTabSz="820738">
              <a:buClr>
                <a:srgbClr val="FF0000"/>
              </a:buClr>
            </a:pPr>
            <a:r>
              <a:rPr lang="es-MX" sz="1600" b="0" dirty="0" smtClean="0">
                <a:latin typeface="Trebuchet MS" pitchFamily="34" charset="0"/>
              </a:rPr>
              <a:t>Cliente</a:t>
            </a:r>
            <a:endParaRPr lang="es-MX" sz="1600" b="0" dirty="0">
              <a:latin typeface="Trebuchet MS" pitchFamily="34" charset="0"/>
            </a:endParaRPr>
          </a:p>
        </p:txBody>
      </p:sp>
      <p:sp>
        <p:nvSpPr>
          <p:cNvPr id="10" name="9 Rectángulo redondeado"/>
          <p:cNvSpPr/>
          <p:nvPr/>
        </p:nvSpPr>
        <p:spPr bwMode="auto">
          <a:xfrm>
            <a:off x="326572" y="4841965"/>
            <a:ext cx="1471748" cy="637143"/>
          </a:xfrm>
          <a:prstGeom prst="roundRect">
            <a:avLst/>
          </a:prstGeom>
          <a:solidFill>
            <a:srgbClr val="99CCFF"/>
          </a:solidFill>
          <a:ln>
            <a:headEnd/>
            <a:tailEnd/>
          </a:ln>
        </p:spPr>
        <p:style>
          <a:lnRef idx="1">
            <a:schemeClr val="accent2"/>
          </a:lnRef>
          <a:fillRef idx="2">
            <a:schemeClr val="accent2"/>
          </a:fillRef>
          <a:effectRef idx="1">
            <a:schemeClr val="accent2"/>
          </a:effectRef>
          <a:fontRef idx="minor">
            <a:schemeClr val="dk1"/>
          </a:fontRef>
        </p:style>
        <p:txBody>
          <a:bodyPr wrap="square" lIns="82628" tIns="41315" rIns="82628" bIns="41315" rtlCol="0" anchor="ctr">
            <a:spAutoFit/>
          </a:bodyPr>
          <a:lstStyle/>
          <a:p>
            <a:pPr algn="ctr" defTabSz="820738">
              <a:buClr>
                <a:srgbClr val="FF0000"/>
              </a:buClr>
            </a:pPr>
            <a:r>
              <a:rPr lang="es-MX" sz="1600" b="0" dirty="0" smtClean="0">
                <a:latin typeface="Trebuchet MS" pitchFamily="34" charset="0"/>
              </a:rPr>
              <a:t>Jefe de Proyecto</a:t>
            </a:r>
            <a:endParaRPr lang="es-MX" sz="1600" b="0" dirty="0">
              <a:latin typeface="Trebuchet MS" pitchFamily="34" charset="0"/>
            </a:endParaRPr>
          </a:p>
        </p:txBody>
      </p:sp>
      <p:sp>
        <p:nvSpPr>
          <p:cNvPr id="11" name="10 Rectángulo redondeado"/>
          <p:cNvSpPr/>
          <p:nvPr/>
        </p:nvSpPr>
        <p:spPr bwMode="auto">
          <a:xfrm>
            <a:off x="391885" y="6296296"/>
            <a:ext cx="1436915" cy="364728"/>
          </a:xfrm>
          <a:prstGeom prst="roundRect">
            <a:avLst/>
          </a:prstGeom>
          <a:solidFill>
            <a:srgbClr val="99CCFF"/>
          </a:solidFill>
          <a:ln>
            <a:headEnd/>
            <a:tailEnd/>
          </a:ln>
        </p:spPr>
        <p:style>
          <a:lnRef idx="1">
            <a:schemeClr val="accent2"/>
          </a:lnRef>
          <a:fillRef idx="2">
            <a:schemeClr val="accent2"/>
          </a:fillRef>
          <a:effectRef idx="1">
            <a:schemeClr val="accent2"/>
          </a:effectRef>
          <a:fontRef idx="minor">
            <a:schemeClr val="dk1"/>
          </a:fontRef>
        </p:style>
        <p:txBody>
          <a:bodyPr wrap="square" lIns="82628" tIns="41315" rIns="82628" bIns="41315" rtlCol="0" anchor="ctr">
            <a:spAutoFit/>
          </a:bodyPr>
          <a:lstStyle/>
          <a:p>
            <a:pPr algn="ctr" defTabSz="820738">
              <a:buClr>
                <a:srgbClr val="FF0000"/>
              </a:buClr>
            </a:pPr>
            <a:r>
              <a:rPr lang="es-MX" sz="1600" b="0" dirty="0" smtClean="0">
                <a:latin typeface="Trebuchet MS" pitchFamily="34" charset="0"/>
              </a:rPr>
              <a:t>Analista</a:t>
            </a:r>
            <a:endParaRPr lang="es-MX" sz="1600" b="0" dirty="0">
              <a:latin typeface="Trebuchet MS"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s-MX" smtClean="0"/>
              <a:t>Roles y responsabilidades</a:t>
            </a:r>
            <a:endParaRPr lang="es-ES" smtClean="0"/>
          </a:p>
        </p:txBody>
      </p:sp>
      <p:sp>
        <p:nvSpPr>
          <p:cNvPr id="14340" name="Text Box 6"/>
          <p:cNvSpPr txBox="1">
            <a:spLocks noChangeArrowheads="1"/>
          </p:cNvSpPr>
          <p:nvPr/>
        </p:nvSpPr>
        <p:spPr bwMode="auto">
          <a:xfrm>
            <a:off x="2017940" y="4136298"/>
            <a:ext cx="5181600" cy="461665"/>
          </a:xfrm>
          <a:prstGeom prst="rect">
            <a:avLst/>
          </a:prstGeom>
          <a:noFill/>
          <a:ln w="9525" algn="ctr">
            <a:noFill/>
            <a:miter lim="800000"/>
            <a:headEnd/>
            <a:tailEnd/>
          </a:ln>
        </p:spPr>
        <p:txBody>
          <a:bodyPr>
            <a:spAutoFit/>
          </a:bodyPr>
          <a:lstStyle/>
          <a:p>
            <a:pPr algn="just"/>
            <a:r>
              <a:rPr lang="es-MX" sz="1200" b="0" dirty="0" smtClean="0">
                <a:latin typeface="Trebuchet MS" pitchFamily="34" charset="0"/>
              </a:rPr>
              <a:t>Fija la arquitectura del sistema (plataforma, casos de uso etc.), Es responsable de diseñar la forma de realizar el sistema.</a:t>
            </a:r>
            <a:endParaRPr lang="es-ES" sz="1200" b="0" dirty="0">
              <a:latin typeface="Trebuchet MS" pitchFamily="34" charset="0"/>
            </a:endParaRPr>
          </a:p>
        </p:txBody>
      </p:sp>
      <p:sp>
        <p:nvSpPr>
          <p:cNvPr id="14341" name="Text Box 6"/>
          <p:cNvSpPr txBox="1">
            <a:spLocks noChangeArrowheads="1"/>
          </p:cNvSpPr>
          <p:nvPr/>
        </p:nvSpPr>
        <p:spPr bwMode="auto">
          <a:xfrm>
            <a:off x="2040527" y="5569086"/>
            <a:ext cx="5181600" cy="460375"/>
          </a:xfrm>
          <a:prstGeom prst="rect">
            <a:avLst/>
          </a:prstGeom>
          <a:noFill/>
          <a:ln w="9525" algn="ctr">
            <a:noFill/>
            <a:miter lim="800000"/>
            <a:headEnd/>
            <a:tailEnd/>
          </a:ln>
        </p:spPr>
        <p:txBody>
          <a:bodyPr>
            <a:spAutoFit/>
          </a:bodyPr>
          <a:lstStyle/>
          <a:p>
            <a:pPr algn="just"/>
            <a:r>
              <a:rPr lang="es-MX" sz="1200" b="0" dirty="0">
                <a:latin typeface="Trebuchet MS" pitchFamily="34" charset="0"/>
              </a:rPr>
              <a:t>Es el responsable de verificar y evaluar el rendimiento del sistema y cada una de sus partes (releases).</a:t>
            </a:r>
          </a:p>
        </p:txBody>
      </p:sp>
      <p:sp>
        <p:nvSpPr>
          <p:cNvPr id="14342" name="7 Rectángulo"/>
          <p:cNvSpPr>
            <a:spLocks noChangeArrowheads="1"/>
          </p:cNvSpPr>
          <p:nvPr/>
        </p:nvSpPr>
        <p:spPr bwMode="auto">
          <a:xfrm>
            <a:off x="1998164" y="2793456"/>
            <a:ext cx="5056188" cy="646331"/>
          </a:xfrm>
          <a:prstGeom prst="rect">
            <a:avLst/>
          </a:prstGeom>
          <a:noFill/>
          <a:ln w="9525">
            <a:noFill/>
            <a:miter lim="800000"/>
            <a:headEnd/>
            <a:tailEnd/>
          </a:ln>
        </p:spPr>
        <p:txBody>
          <a:bodyPr>
            <a:spAutoFit/>
          </a:bodyPr>
          <a:lstStyle/>
          <a:p>
            <a:pPr algn="just"/>
            <a:r>
              <a:rPr lang="es-MX" sz="1200" b="0" dirty="0" smtClean="0">
                <a:latin typeface="Trebuchet MS" pitchFamily="34" charset="0"/>
              </a:rPr>
              <a:t>El desarrollador es el encargado de plasmar los casos de usos para así convertirlos en el sistema basándose en el modelo creado por el Arquitecto, además se encarga de codificar el sistema.</a:t>
            </a:r>
            <a:endParaRPr lang="es-MX" sz="1200" b="0" dirty="0">
              <a:latin typeface="Trebuchet MS" pitchFamily="34" charset="0"/>
            </a:endParaRPr>
          </a:p>
        </p:txBody>
      </p:sp>
      <p:sp>
        <p:nvSpPr>
          <p:cNvPr id="13" name="12 Rectángulo redondeado"/>
          <p:cNvSpPr/>
          <p:nvPr/>
        </p:nvSpPr>
        <p:spPr bwMode="auto">
          <a:xfrm>
            <a:off x="209005" y="2886890"/>
            <a:ext cx="1632857" cy="364728"/>
          </a:xfrm>
          <a:prstGeom prst="roundRect">
            <a:avLst/>
          </a:prstGeom>
          <a:solidFill>
            <a:srgbClr val="99CCFF"/>
          </a:solidFill>
          <a:ln>
            <a:headEnd/>
            <a:tailEnd/>
          </a:ln>
        </p:spPr>
        <p:style>
          <a:lnRef idx="1">
            <a:schemeClr val="accent2"/>
          </a:lnRef>
          <a:fillRef idx="2">
            <a:schemeClr val="accent2"/>
          </a:fillRef>
          <a:effectRef idx="1">
            <a:schemeClr val="accent2"/>
          </a:effectRef>
          <a:fontRef idx="minor">
            <a:schemeClr val="dk1"/>
          </a:fontRef>
        </p:style>
        <p:txBody>
          <a:bodyPr wrap="square" lIns="82628" tIns="41315" rIns="82628" bIns="41315" rtlCol="0" anchor="ctr">
            <a:spAutoFit/>
          </a:bodyPr>
          <a:lstStyle/>
          <a:p>
            <a:pPr algn="ctr" defTabSz="820738">
              <a:buClr>
                <a:srgbClr val="FF0000"/>
              </a:buClr>
            </a:pPr>
            <a:r>
              <a:rPr lang="es-MX" sz="1600" b="0" dirty="0" smtClean="0">
                <a:latin typeface="Trebuchet MS" pitchFamily="34" charset="0"/>
              </a:rPr>
              <a:t>Desarrollador</a:t>
            </a:r>
            <a:endParaRPr lang="es-MX" sz="1600" b="0" dirty="0">
              <a:latin typeface="Trebuchet MS" pitchFamily="34" charset="0"/>
            </a:endParaRPr>
          </a:p>
        </p:txBody>
      </p:sp>
      <p:sp>
        <p:nvSpPr>
          <p:cNvPr id="15" name="14 Rectángulo redondeado"/>
          <p:cNvSpPr/>
          <p:nvPr/>
        </p:nvSpPr>
        <p:spPr bwMode="auto">
          <a:xfrm>
            <a:off x="169818" y="4175760"/>
            <a:ext cx="1685108" cy="364728"/>
          </a:xfrm>
          <a:prstGeom prst="roundRect">
            <a:avLst/>
          </a:prstGeom>
          <a:solidFill>
            <a:srgbClr val="99CCFF"/>
          </a:solidFill>
          <a:ln>
            <a:headEnd/>
            <a:tailEnd/>
          </a:ln>
        </p:spPr>
        <p:style>
          <a:lnRef idx="1">
            <a:schemeClr val="accent2"/>
          </a:lnRef>
          <a:fillRef idx="2">
            <a:schemeClr val="accent2"/>
          </a:fillRef>
          <a:effectRef idx="1">
            <a:schemeClr val="accent2"/>
          </a:effectRef>
          <a:fontRef idx="minor">
            <a:schemeClr val="dk1"/>
          </a:fontRef>
        </p:style>
        <p:txBody>
          <a:bodyPr wrap="square" lIns="82628" tIns="41315" rIns="82628" bIns="41315" rtlCol="0" anchor="ctr">
            <a:spAutoFit/>
          </a:bodyPr>
          <a:lstStyle/>
          <a:p>
            <a:pPr algn="ctr" defTabSz="820738">
              <a:buClr>
                <a:srgbClr val="FF0000"/>
              </a:buClr>
            </a:pPr>
            <a:r>
              <a:rPr lang="es-MX" sz="1600" b="0" dirty="0" smtClean="0">
                <a:latin typeface="Trebuchet MS" pitchFamily="34" charset="0"/>
              </a:rPr>
              <a:t>Arquitecto</a:t>
            </a:r>
            <a:endParaRPr lang="es-MX" sz="1600" b="0" dirty="0">
              <a:latin typeface="Trebuchet MS" pitchFamily="34" charset="0"/>
            </a:endParaRPr>
          </a:p>
        </p:txBody>
      </p:sp>
      <p:sp>
        <p:nvSpPr>
          <p:cNvPr id="17" name="16 Rectángulo redondeado"/>
          <p:cNvSpPr/>
          <p:nvPr/>
        </p:nvSpPr>
        <p:spPr bwMode="auto">
          <a:xfrm>
            <a:off x="195943" y="5499463"/>
            <a:ext cx="1672046" cy="637143"/>
          </a:xfrm>
          <a:prstGeom prst="roundRect">
            <a:avLst/>
          </a:prstGeom>
          <a:solidFill>
            <a:srgbClr val="99CCFF"/>
          </a:solidFill>
          <a:ln>
            <a:headEnd/>
            <a:tailEnd/>
          </a:ln>
        </p:spPr>
        <p:style>
          <a:lnRef idx="1">
            <a:schemeClr val="accent2"/>
          </a:lnRef>
          <a:fillRef idx="2">
            <a:schemeClr val="accent2"/>
          </a:fillRef>
          <a:effectRef idx="1">
            <a:schemeClr val="accent2"/>
          </a:effectRef>
          <a:fontRef idx="minor">
            <a:schemeClr val="dk1"/>
          </a:fontRef>
        </p:style>
        <p:txBody>
          <a:bodyPr wrap="square" lIns="82628" tIns="41315" rIns="82628" bIns="41315" rtlCol="0" anchor="ctr">
            <a:spAutoFit/>
          </a:bodyPr>
          <a:lstStyle/>
          <a:p>
            <a:pPr algn="ctr" defTabSz="820738">
              <a:buClr>
                <a:srgbClr val="FF0000"/>
              </a:buClr>
            </a:pPr>
            <a:r>
              <a:rPr lang="es-MX" sz="1600" b="0" dirty="0" smtClean="0">
                <a:latin typeface="Trebuchet MS" pitchFamily="34" charset="0"/>
              </a:rPr>
              <a:t>Ingeniero de Pruebas</a:t>
            </a:r>
            <a:endParaRPr lang="es-MX" sz="1600" b="0" dirty="0">
              <a:latin typeface="Trebuchet MS"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MX" smtClean="0"/>
              <a:t>Propuesta Económica</a:t>
            </a:r>
            <a:endParaRPr lang="es-ES" smtClean="0"/>
          </a:p>
        </p:txBody>
      </p:sp>
      <p:sp>
        <p:nvSpPr>
          <p:cNvPr id="24" name="Text Box 3"/>
          <p:cNvSpPr txBox="1">
            <a:spLocks noChangeArrowheads="1"/>
          </p:cNvSpPr>
          <p:nvPr/>
        </p:nvSpPr>
        <p:spPr bwMode="auto">
          <a:xfrm>
            <a:off x="608013" y="2047875"/>
            <a:ext cx="4210050" cy="1846659"/>
          </a:xfrm>
          <a:prstGeom prst="rect">
            <a:avLst/>
          </a:prstGeom>
          <a:noFill/>
          <a:ln w="9525">
            <a:noFill/>
            <a:miter lim="800000"/>
            <a:headEnd/>
            <a:tailEnd/>
          </a:ln>
        </p:spPr>
        <p:txBody>
          <a:bodyPr>
            <a:spAutoFit/>
          </a:bodyPr>
          <a:lstStyle/>
          <a:p>
            <a:pPr algn="just">
              <a:defRPr/>
            </a:pPr>
            <a:endParaRPr lang="es-MX" sz="1800" dirty="0">
              <a:solidFill>
                <a:srgbClr val="000000"/>
              </a:solidFill>
              <a:latin typeface="Trebuchet MS" pitchFamily="34" charset="0"/>
            </a:endParaRPr>
          </a:p>
          <a:p>
            <a:pPr marL="173038" indent="-173038" algn="just">
              <a:buFontTx/>
              <a:buChar char="•"/>
              <a:defRPr/>
            </a:pPr>
            <a:r>
              <a:rPr lang="es-MX" sz="1200" b="0" i="1" dirty="0">
                <a:solidFill>
                  <a:srgbClr val="808080"/>
                </a:solidFill>
                <a:latin typeface="Trebuchet MS" pitchFamily="34" charset="0"/>
              </a:rPr>
              <a:t>Costo para efectuar todo el </a:t>
            </a:r>
            <a:r>
              <a:rPr lang="es-MX" sz="1200" b="0" i="1" dirty="0" smtClean="0">
                <a:solidFill>
                  <a:srgbClr val="808080"/>
                </a:solidFill>
                <a:latin typeface="Trebuchet MS" pitchFamily="34" charset="0"/>
              </a:rPr>
              <a:t>trabajo</a:t>
            </a:r>
          </a:p>
          <a:p>
            <a:pPr marL="173038" indent="-173038" algn="just">
              <a:buFontTx/>
              <a:buChar char="•"/>
              <a:defRPr/>
            </a:pPr>
            <a:endParaRPr lang="es-MX" sz="1200" b="0" i="1" dirty="0">
              <a:solidFill>
                <a:srgbClr val="808080"/>
              </a:solidFill>
              <a:latin typeface="Trebuchet MS" pitchFamily="34" charset="0"/>
            </a:endParaRPr>
          </a:p>
          <a:p>
            <a:pPr marL="173038" indent="-173038" algn="just">
              <a:defRPr/>
            </a:pPr>
            <a:r>
              <a:rPr lang="es-MX" sz="1200" b="0" i="1" dirty="0">
                <a:solidFill>
                  <a:srgbClr val="808080"/>
                </a:solidFill>
                <a:latin typeface="Trebuchet MS" pitchFamily="34" charset="0"/>
              </a:rPr>
              <a:t>•  Costo del cual es responsable el administrador.</a:t>
            </a:r>
          </a:p>
          <a:p>
            <a:pPr marL="173038" indent="-173038" algn="just">
              <a:defRPr/>
            </a:pPr>
            <a:endParaRPr lang="es-MX" sz="1200" b="0" i="1" dirty="0">
              <a:solidFill>
                <a:srgbClr val="808080"/>
              </a:solidFill>
              <a:latin typeface="Trebuchet MS" pitchFamily="34" charset="0"/>
            </a:endParaRPr>
          </a:p>
          <a:p>
            <a:pPr marL="173038" indent="-173038" algn="just">
              <a:defRPr/>
            </a:pPr>
            <a:r>
              <a:rPr lang="es-MX" sz="1200" b="0" i="1" dirty="0">
                <a:solidFill>
                  <a:srgbClr val="808080"/>
                </a:solidFill>
                <a:latin typeface="Trebuchet MS" pitchFamily="34" charset="0"/>
              </a:rPr>
              <a:t>•  Distribución de los rubros que integran los costos del </a:t>
            </a:r>
            <a:r>
              <a:rPr lang="es-MX" sz="1200" b="0" i="1" dirty="0" smtClean="0">
                <a:solidFill>
                  <a:srgbClr val="808080"/>
                </a:solidFill>
                <a:latin typeface="Trebuchet MS" pitchFamily="34" charset="0"/>
              </a:rPr>
              <a:t>proyecto-</a:t>
            </a:r>
            <a:endParaRPr lang="es-MX" sz="1200" b="0" i="1" dirty="0">
              <a:solidFill>
                <a:srgbClr val="808080"/>
              </a:solidFill>
              <a:latin typeface="Trebuchet MS" pitchFamily="34" charset="0"/>
            </a:endParaRPr>
          </a:p>
          <a:p>
            <a:pPr marL="173038" indent="-173038" algn="just">
              <a:buFont typeface="Arial" pitchFamily="34" charset="0"/>
              <a:buChar char="•"/>
              <a:defRPr/>
            </a:pPr>
            <a:endParaRPr lang="es-MX" sz="1200" b="0" i="1" dirty="0">
              <a:solidFill>
                <a:srgbClr val="808080"/>
              </a:solidFill>
              <a:latin typeface="Trebuchet MS" pitchFamily="34" charset="0"/>
            </a:endParaRPr>
          </a:p>
          <a:p>
            <a:pPr marL="173038" indent="-173038" algn="just">
              <a:defRPr/>
            </a:pPr>
            <a:endParaRPr lang="es-MX" sz="1200" b="0" i="1" dirty="0">
              <a:solidFill>
                <a:srgbClr val="808080"/>
              </a:solidFill>
              <a:latin typeface="Trebuchet MS" pitchFamily="34" charset="0"/>
            </a:endParaRPr>
          </a:p>
        </p:txBody>
      </p:sp>
      <p:graphicFrame>
        <p:nvGraphicFramePr>
          <p:cNvPr id="3" name="2 Tabla"/>
          <p:cNvGraphicFramePr>
            <a:graphicFrameLocks noGrp="1"/>
          </p:cNvGraphicFramePr>
          <p:nvPr>
            <p:extLst>
              <p:ext uri="{D42A27DB-BD31-4B8C-83A1-F6EECF244321}">
                <p14:modId xmlns:p14="http://schemas.microsoft.com/office/powerpoint/2010/main" val="4117895306"/>
              </p:ext>
            </p:extLst>
          </p:nvPr>
        </p:nvGraphicFramePr>
        <p:xfrm>
          <a:off x="862149" y="3788225"/>
          <a:ext cx="5995851" cy="3722920"/>
        </p:xfrm>
        <a:graphic>
          <a:graphicData uri="http://schemas.openxmlformats.org/drawingml/2006/table">
            <a:tbl>
              <a:tblPr firstRow="1" firstCol="1" bandRow="1"/>
              <a:tblGrid>
                <a:gridCol w="2931010"/>
                <a:gridCol w="122941"/>
                <a:gridCol w="2941900"/>
              </a:tblGrid>
              <a:tr h="465365">
                <a:tc gridSpan="3">
                  <a:txBody>
                    <a:bodyPr/>
                    <a:lstStyle/>
                    <a:p>
                      <a:pPr algn="ctr">
                        <a:lnSpc>
                          <a:spcPct val="115000"/>
                        </a:lnSpc>
                        <a:spcAft>
                          <a:spcPts val="0"/>
                        </a:spcAft>
                      </a:pPr>
                      <a:r>
                        <a:rPr lang="es-MX" sz="2000">
                          <a:solidFill>
                            <a:srgbClr val="FFFFFF"/>
                          </a:solidFill>
                          <a:effectLst/>
                          <a:latin typeface="Arial"/>
                          <a:ea typeface="Calibri"/>
                          <a:cs typeface="Times New Roman"/>
                        </a:rPr>
                        <a:t>Proyecto C.A.M.E 1</a:t>
                      </a:r>
                      <a:endParaRPr lang="es-MX" sz="180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hMerge="1">
                  <a:txBody>
                    <a:bodyPr/>
                    <a:lstStyle/>
                    <a:p>
                      <a:endParaRPr lang="es-MX"/>
                    </a:p>
                  </a:txBody>
                  <a:tcPr/>
                </a:tc>
                <a:tc hMerge="1">
                  <a:txBody>
                    <a:bodyPr/>
                    <a:lstStyle/>
                    <a:p>
                      <a:endParaRPr lang="es-MX"/>
                    </a:p>
                  </a:txBody>
                  <a:tcPr/>
                </a:tc>
              </a:tr>
              <a:tr h="465365">
                <a:tc>
                  <a:txBody>
                    <a:bodyPr/>
                    <a:lstStyle/>
                    <a:p>
                      <a:pPr algn="ctr">
                        <a:lnSpc>
                          <a:spcPct val="115000"/>
                        </a:lnSpc>
                        <a:spcAft>
                          <a:spcPts val="0"/>
                        </a:spcAft>
                      </a:pPr>
                      <a:r>
                        <a:rPr lang="es-MX" sz="2000">
                          <a:effectLst/>
                          <a:latin typeface="Arial"/>
                          <a:ea typeface="Calibri"/>
                          <a:cs typeface="Times New Roman"/>
                        </a:rPr>
                        <a:t>Fase</a:t>
                      </a:r>
                      <a:endParaRPr lang="es-MX" sz="180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gridSpan="2">
                  <a:txBody>
                    <a:bodyPr/>
                    <a:lstStyle/>
                    <a:p>
                      <a:pPr algn="ctr">
                        <a:lnSpc>
                          <a:spcPct val="115000"/>
                        </a:lnSpc>
                        <a:spcAft>
                          <a:spcPts val="0"/>
                        </a:spcAft>
                      </a:pPr>
                      <a:r>
                        <a:rPr lang="es-MX" sz="2000" b="1">
                          <a:effectLst/>
                          <a:latin typeface="Arial"/>
                          <a:ea typeface="Calibri"/>
                          <a:cs typeface="Times New Roman"/>
                        </a:rPr>
                        <a:t>Costo</a:t>
                      </a:r>
                      <a:endParaRPr lang="es-MX" sz="180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hMerge="1">
                  <a:txBody>
                    <a:bodyPr/>
                    <a:lstStyle/>
                    <a:p>
                      <a:endParaRPr lang="es-MX"/>
                    </a:p>
                  </a:txBody>
                  <a:tcPr/>
                </a:tc>
              </a:tr>
              <a:tr h="465365">
                <a:tc gridSpan="2">
                  <a:txBody>
                    <a:bodyPr/>
                    <a:lstStyle/>
                    <a:p>
                      <a:pPr>
                        <a:lnSpc>
                          <a:spcPct val="115000"/>
                        </a:lnSpc>
                        <a:spcAft>
                          <a:spcPts val="0"/>
                        </a:spcAft>
                      </a:pPr>
                      <a:r>
                        <a:rPr lang="es-MX" sz="2000" b="1">
                          <a:solidFill>
                            <a:srgbClr val="1F497D"/>
                          </a:solidFill>
                          <a:effectLst/>
                          <a:latin typeface="Arial"/>
                          <a:ea typeface="Calibri"/>
                          <a:cs typeface="Times New Roman"/>
                        </a:rPr>
                        <a:t>Fase de Inicio</a:t>
                      </a:r>
                      <a:endParaRPr lang="es-MX" sz="180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hMerge="1">
                  <a:txBody>
                    <a:bodyPr/>
                    <a:lstStyle/>
                    <a:p>
                      <a:endParaRPr lang="es-MX"/>
                    </a:p>
                  </a:txBody>
                  <a:tcPr/>
                </a:tc>
                <a:tc>
                  <a:txBody>
                    <a:bodyPr/>
                    <a:lstStyle/>
                    <a:p>
                      <a:pPr algn="ctr">
                        <a:lnSpc>
                          <a:spcPct val="115000"/>
                        </a:lnSpc>
                        <a:spcAft>
                          <a:spcPts val="0"/>
                        </a:spcAft>
                      </a:pPr>
                      <a:r>
                        <a:rPr lang="es-MX" sz="1800">
                          <a:effectLst/>
                          <a:latin typeface="Arial"/>
                          <a:ea typeface="Calibri"/>
                          <a:cs typeface="Times New Roman"/>
                        </a:rPr>
                        <a:t>$22,560.00</a:t>
                      </a:r>
                      <a:endParaRPr lang="es-MX" sz="180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465365">
                <a:tc gridSpan="2">
                  <a:txBody>
                    <a:bodyPr/>
                    <a:lstStyle/>
                    <a:p>
                      <a:pPr>
                        <a:lnSpc>
                          <a:spcPct val="115000"/>
                        </a:lnSpc>
                        <a:spcAft>
                          <a:spcPts val="0"/>
                        </a:spcAft>
                      </a:pPr>
                      <a:r>
                        <a:rPr lang="es-MX" sz="2000" b="1">
                          <a:solidFill>
                            <a:srgbClr val="1F497D"/>
                          </a:solidFill>
                          <a:effectLst/>
                          <a:latin typeface="Arial"/>
                          <a:ea typeface="Calibri"/>
                          <a:cs typeface="Times New Roman"/>
                        </a:rPr>
                        <a:t>Fase de Elaboracion</a:t>
                      </a:r>
                      <a:endParaRPr lang="es-MX" sz="180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hMerge="1">
                  <a:txBody>
                    <a:bodyPr/>
                    <a:lstStyle/>
                    <a:p>
                      <a:endParaRPr lang="es-MX"/>
                    </a:p>
                  </a:txBody>
                  <a:tcPr/>
                </a:tc>
                <a:tc>
                  <a:txBody>
                    <a:bodyPr/>
                    <a:lstStyle/>
                    <a:p>
                      <a:pPr algn="ctr">
                        <a:lnSpc>
                          <a:spcPct val="115000"/>
                        </a:lnSpc>
                        <a:spcAft>
                          <a:spcPts val="0"/>
                        </a:spcAft>
                      </a:pPr>
                      <a:r>
                        <a:rPr lang="es-MX" sz="1800">
                          <a:effectLst/>
                          <a:latin typeface="Arial"/>
                          <a:ea typeface="Calibri"/>
                          <a:cs typeface="Times New Roman"/>
                        </a:rPr>
                        <a:t>$65,700.00</a:t>
                      </a:r>
                      <a:endParaRPr lang="es-MX" sz="180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465365">
                <a:tc gridSpan="2">
                  <a:txBody>
                    <a:bodyPr/>
                    <a:lstStyle/>
                    <a:p>
                      <a:pPr>
                        <a:lnSpc>
                          <a:spcPct val="115000"/>
                        </a:lnSpc>
                        <a:spcAft>
                          <a:spcPts val="0"/>
                        </a:spcAft>
                      </a:pPr>
                      <a:r>
                        <a:rPr lang="es-MX" sz="2000" b="1">
                          <a:solidFill>
                            <a:srgbClr val="1F497D"/>
                          </a:solidFill>
                          <a:effectLst/>
                          <a:latin typeface="Arial"/>
                          <a:ea typeface="Calibri"/>
                          <a:cs typeface="Times New Roman"/>
                        </a:rPr>
                        <a:t>Fase de Construcción</a:t>
                      </a:r>
                      <a:endParaRPr lang="es-MX" sz="180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hMerge="1">
                  <a:txBody>
                    <a:bodyPr/>
                    <a:lstStyle/>
                    <a:p>
                      <a:endParaRPr lang="es-MX"/>
                    </a:p>
                  </a:txBody>
                  <a:tcPr/>
                </a:tc>
                <a:tc>
                  <a:txBody>
                    <a:bodyPr/>
                    <a:lstStyle/>
                    <a:p>
                      <a:pPr algn="ctr">
                        <a:lnSpc>
                          <a:spcPct val="115000"/>
                        </a:lnSpc>
                        <a:spcAft>
                          <a:spcPts val="0"/>
                        </a:spcAft>
                      </a:pPr>
                      <a:r>
                        <a:rPr lang="es-MX" sz="1800">
                          <a:effectLst/>
                          <a:latin typeface="Arial"/>
                          <a:ea typeface="Calibri"/>
                          <a:cs typeface="Times New Roman"/>
                        </a:rPr>
                        <a:t>$90,846.41</a:t>
                      </a:r>
                      <a:endParaRPr lang="es-MX" sz="180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465365">
                <a:tc gridSpan="2">
                  <a:txBody>
                    <a:bodyPr/>
                    <a:lstStyle/>
                    <a:p>
                      <a:pPr>
                        <a:lnSpc>
                          <a:spcPct val="115000"/>
                        </a:lnSpc>
                        <a:spcAft>
                          <a:spcPts val="0"/>
                        </a:spcAft>
                      </a:pPr>
                      <a:r>
                        <a:rPr lang="es-MX" sz="2000" b="1">
                          <a:solidFill>
                            <a:srgbClr val="1F497D"/>
                          </a:solidFill>
                          <a:effectLst/>
                          <a:latin typeface="Arial"/>
                          <a:ea typeface="Calibri"/>
                          <a:cs typeface="Times New Roman"/>
                        </a:rPr>
                        <a:t>Fase de Entrega</a:t>
                      </a:r>
                      <a:endParaRPr lang="es-MX" sz="180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hMerge="1">
                  <a:txBody>
                    <a:bodyPr/>
                    <a:lstStyle/>
                    <a:p>
                      <a:endParaRPr lang="es-MX"/>
                    </a:p>
                  </a:txBody>
                  <a:tcPr/>
                </a:tc>
                <a:tc>
                  <a:txBody>
                    <a:bodyPr/>
                    <a:lstStyle/>
                    <a:p>
                      <a:pPr algn="ctr">
                        <a:lnSpc>
                          <a:spcPct val="115000"/>
                        </a:lnSpc>
                        <a:spcAft>
                          <a:spcPts val="0"/>
                        </a:spcAft>
                      </a:pPr>
                      <a:r>
                        <a:rPr lang="es-MX" sz="1800">
                          <a:effectLst/>
                          <a:latin typeface="Arial"/>
                          <a:ea typeface="Calibri"/>
                          <a:cs typeface="Times New Roman"/>
                        </a:rPr>
                        <a:t>$14,400.00</a:t>
                      </a:r>
                      <a:endParaRPr lang="es-MX" sz="180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r h="465365">
                <a:tc gridSpan="2">
                  <a:txBody>
                    <a:bodyPr/>
                    <a:lstStyle/>
                    <a:p>
                      <a:pPr>
                        <a:lnSpc>
                          <a:spcPct val="115000"/>
                        </a:lnSpc>
                        <a:spcAft>
                          <a:spcPts val="0"/>
                        </a:spcAft>
                      </a:pPr>
                      <a:r>
                        <a:rPr lang="es-MX" sz="2000" b="1">
                          <a:solidFill>
                            <a:srgbClr val="1F497D"/>
                          </a:solidFill>
                          <a:effectLst/>
                          <a:latin typeface="Arial"/>
                          <a:ea typeface="Calibri"/>
                          <a:cs typeface="Times New Roman"/>
                        </a:rPr>
                        <a:t> </a:t>
                      </a:r>
                      <a:endParaRPr lang="es-MX" sz="180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hMerge="1">
                  <a:txBody>
                    <a:bodyPr/>
                    <a:lstStyle/>
                    <a:p>
                      <a:endParaRPr lang="es-MX"/>
                    </a:p>
                  </a:txBody>
                  <a:tcPr/>
                </a:tc>
                <a:tc>
                  <a:txBody>
                    <a:bodyPr/>
                    <a:lstStyle/>
                    <a:p>
                      <a:pPr algn="ctr">
                        <a:lnSpc>
                          <a:spcPct val="115000"/>
                        </a:lnSpc>
                        <a:spcAft>
                          <a:spcPts val="0"/>
                        </a:spcAft>
                      </a:pPr>
                      <a:r>
                        <a:rPr lang="es-MX" sz="1800" b="1">
                          <a:effectLst/>
                          <a:latin typeface="Arial"/>
                          <a:ea typeface="Calibri"/>
                          <a:cs typeface="Times New Roman"/>
                        </a:rPr>
                        <a:t> </a:t>
                      </a:r>
                      <a:endParaRPr lang="es-MX" sz="180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r>
              <a:tr h="465365">
                <a:tc gridSpan="2">
                  <a:txBody>
                    <a:bodyPr/>
                    <a:lstStyle/>
                    <a:p>
                      <a:pPr algn="r">
                        <a:lnSpc>
                          <a:spcPct val="115000"/>
                        </a:lnSpc>
                        <a:spcAft>
                          <a:spcPts val="0"/>
                        </a:spcAft>
                      </a:pPr>
                      <a:r>
                        <a:rPr lang="es-MX" sz="2000" b="1">
                          <a:solidFill>
                            <a:srgbClr val="1F497D"/>
                          </a:solidFill>
                          <a:effectLst/>
                          <a:latin typeface="Arial"/>
                          <a:ea typeface="Calibri"/>
                          <a:cs typeface="Times New Roman"/>
                        </a:rPr>
                        <a:t>Total</a:t>
                      </a:r>
                      <a:endParaRPr lang="es-MX" sz="1800">
                        <a:effectLst/>
                        <a:latin typeface="Calibri"/>
                        <a:ea typeface="Calibri"/>
                        <a:cs typeface="Times New Roman"/>
                      </a:endParaRPr>
                    </a:p>
                  </a:txBody>
                  <a:tcPr marL="68580" marR="68580" marT="0" marB="0">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hMerge="1">
                  <a:txBody>
                    <a:bodyPr/>
                    <a:lstStyle/>
                    <a:p>
                      <a:endParaRPr lang="es-MX"/>
                    </a:p>
                  </a:txBody>
                  <a:tcPr/>
                </a:tc>
                <a:tc>
                  <a:txBody>
                    <a:bodyPr/>
                    <a:lstStyle/>
                    <a:p>
                      <a:pPr algn="ctr">
                        <a:lnSpc>
                          <a:spcPct val="115000"/>
                        </a:lnSpc>
                        <a:spcAft>
                          <a:spcPts val="0"/>
                        </a:spcAft>
                      </a:pPr>
                      <a:r>
                        <a:rPr lang="es-MX" sz="1800" b="1" dirty="0">
                          <a:effectLst/>
                          <a:latin typeface="Arial"/>
                          <a:ea typeface="Calibri"/>
                          <a:cs typeface="Times New Roman"/>
                        </a:rPr>
                        <a:t>$193,506.41</a:t>
                      </a:r>
                      <a:endParaRPr lang="es-MX" sz="1800" dirty="0">
                        <a:effectLst/>
                        <a:latin typeface="Calibri"/>
                        <a:ea typeface="Calibri"/>
                        <a:cs typeface="Times New Roman"/>
                      </a:endParaRPr>
                    </a:p>
                  </a:txBody>
                  <a:tcPr marL="68580" marR="68580" marT="0" marB="0">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r>
            </a:tbl>
          </a:graphicData>
        </a:graphic>
      </p:graphicFrame>
    </p:spTree>
    <p:extLst>
      <p:ext uri="{BB962C8B-B14F-4D97-AF65-F5344CB8AC3E}">
        <p14:creationId xmlns:p14="http://schemas.microsoft.com/office/powerpoint/2010/main" val="3703547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0" y="7448550"/>
            <a:ext cx="7772400" cy="2190750"/>
          </a:xfrm>
          <a:prstGeom prst="rect">
            <a:avLst/>
          </a:prstGeom>
          <a:solidFill>
            <a:schemeClr val="accent5">
              <a:lumMod val="40000"/>
              <a:lumOff val="60000"/>
            </a:schemeClr>
          </a:solidFill>
          <a:ln w="12700">
            <a:noFill/>
            <a:miter lim="800000"/>
            <a:headEnd type="none" w="sm" len="sm"/>
            <a:tailEnd type="none" w="sm" len="sm"/>
          </a:ln>
        </p:spPr>
        <p:txBody>
          <a:bodyPr wrap="none" anchor="ctr"/>
          <a:lstStyle/>
          <a:p>
            <a:pPr algn="ctr">
              <a:defRPr/>
            </a:pPr>
            <a:r>
              <a:rPr lang="es-MX" dirty="0">
                <a:solidFill>
                  <a:srgbClr val="000000"/>
                </a:solidFill>
                <a:latin typeface="Trebuchet MS" pitchFamily="34" charset="0"/>
              </a:rPr>
              <a:t>Instituto Tecnológico de Sonora</a:t>
            </a:r>
          </a:p>
          <a:p>
            <a:pPr algn="ctr">
              <a:defRPr/>
            </a:pPr>
            <a:endParaRPr lang="es-MX" dirty="0">
              <a:solidFill>
                <a:srgbClr val="000000"/>
              </a:solidFill>
              <a:latin typeface="Trebuchet MS" pitchFamily="34" charset="0"/>
            </a:endParaRPr>
          </a:p>
          <a:p>
            <a:pPr algn="ctr">
              <a:defRPr/>
            </a:pPr>
            <a:endParaRPr lang="es-MX" dirty="0">
              <a:solidFill>
                <a:srgbClr val="000000"/>
              </a:solidFill>
              <a:latin typeface="Trebuchet MS" pitchFamily="34" charset="0"/>
            </a:endParaRPr>
          </a:p>
          <a:p>
            <a:pPr algn="ctr">
              <a:defRPr/>
            </a:pPr>
            <a:endParaRPr lang="es-MX" dirty="0">
              <a:solidFill>
                <a:srgbClr val="000000"/>
              </a:solidFill>
              <a:latin typeface="Trebuchet MS" pitchFamily="34" charset="0"/>
            </a:endParaRPr>
          </a:p>
        </p:txBody>
      </p:sp>
      <p:sp>
        <p:nvSpPr>
          <p:cNvPr id="16387" name="Rectangle 4"/>
          <p:cNvSpPr>
            <a:spLocks noChangeArrowheads="1"/>
          </p:cNvSpPr>
          <p:nvPr/>
        </p:nvSpPr>
        <p:spPr bwMode="auto">
          <a:xfrm>
            <a:off x="0" y="7245350"/>
            <a:ext cx="7772400" cy="139700"/>
          </a:xfrm>
          <a:prstGeom prst="rect">
            <a:avLst/>
          </a:prstGeom>
          <a:solidFill>
            <a:schemeClr val="bg2">
              <a:lumMod val="60000"/>
              <a:lumOff val="40000"/>
            </a:schemeClr>
          </a:solidFill>
          <a:ln w="9525">
            <a:noFill/>
            <a:miter lim="800000"/>
            <a:headEnd/>
            <a:tailEnd/>
          </a:ln>
        </p:spPr>
        <p:txBody>
          <a:bodyPr wrap="none" anchor="ctr"/>
          <a:lstStyle/>
          <a:p>
            <a:pPr>
              <a:defRPr/>
            </a:pPr>
            <a:endParaRPr lang="es-ES">
              <a:solidFill>
                <a:srgbClr val="000000"/>
              </a:solidFill>
              <a:latin typeface="Trebuchet MS" pitchFamily="34" charset="0"/>
            </a:endParaRPr>
          </a:p>
        </p:txBody>
      </p:sp>
      <p:cxnSp>
        <p:nvCxnSpPr>
          <p:cNvPr id="18436" name="9 Conector recto" descr="Nombre"/>
          <p:cNvCxnSpPr>
            <a:cxnSpLocks noChangeShapeType="1"/>
          </p:cNvCxnSpPr>
          <p:nvPr/>
        </p:nvCxnSpPr>
        <p:spPr bwMode="auto">
          <a:xfrm flipV="1">
            <a:off x="461963" y="5948363"/>
            <a:ext cx="3295650" cy="9525"/>
          </a:xfrm>
          <a:prstGeom prst="line">
            <a:avLst/>
          </a:prstGeom>
          <a:noFill/>
          <a:ln w="12700" algn="ctr">
            <a:solidFill>
              <a:schemeClr val="tx1"/>
            </a:solidFill>
            <a:round/>
            <a:headEnd type="none" w="sm" len="sm"/>
            <a:tailEnd type="none" w="sm" len="sm"/>
          </a:ln>
        </p:spPr>
      </p:cxnSp>
      <p:sp>
        <p:nvSpPr>
          <p:cNvPr id="18437" name="11 CuadroTexto"/>
          <p:cNvSpPr txBox="1">
            <a:spLocks noChangeArrowheads="1"/>
          </p:cNvSpPr>
          <p:nvPr/>
        </p:nvSpPr>
        <p:spPr bwMode="auto">
          <a:xfrm>
            <a:off x="461963" y="5986463"/>
            <a:ext cx="3295650" cy="276999"/>
          </a:xfrm>
          <a:prstGeom prst="rect">
            <a:avLst/>
          </a:prstGeom>
          <a:noFill/>
          <a:ln w="9525">
            <a:noFill/>
            <a:miter lim="800000"/>
            <a:headEnd/>
            <a:tailEnd/>
          </a:ln>
        </p:spPr>
        <p:txBody>
          <a:bodyPr>
            <a:spAutoFit/>
          </a:bodyPr>
          <a:lstStyle/>
          <a:p>
            <a:pPr algn="ctr"/>
            <a:r>
              <a:rPr lang="es-MX" sz="1200" dirty="0" smtClean="0">
                <a:solidFill>
                  <a:srgbClr val="000000"/>
                </a:solidFill>
                <a:latin typeface="Trebuchet MS" pitchFamily="34" charset="0"/>
              </a:rPr>
              <a:t>Jesús Cornejo</a:t>
            </a:r>
          </a:p>
        </p:txBody>
      </p:sp>
      <p:sp>
        <p:nvSpPr>
          <p:cNvPr id="18438" name="12 CuadroTexto"/>
          <p:cNvSpPr txBox="1">
            <a:spLocks noChangeArrowheads="1"/>
          </p:cNvSpPr>
          <p:nvPr/>
        </p:nvSpPr>
        <p:spPr bwMode="auto">
          <a:xfrm>
            <a:off x="3994150" y="5338763"/>
            <a:ext cx="3295650" cy="276225"/>
          </a:xfrm>
          <a:prstGeom prst="rect">
            <a:avLst/>
          </a:prstGeom>
          <a:noFill/>
          <a:ln w="9525">
            <a:noFill/>
            <a:miter lim="800000"/>
            <a:headEnd/>
            <a:tailEnd/>
          </a:ln>
        </p:spPr>
        <p:txBody>
          <a:bodyPr>
            <a:spAutoFit/>
          </a:bodyPr>
          <a:lstStyle/>
          <a:p>
            <a:pPr algn="ctr"/>
            <a:r>
              <a:rPr lang="es-MX" sz="1200" b="0" dirty="0" smtClean="0">
                <a:solidFill>
                  <a:srgbClr val="000000"/>
                </a:solidFill>
                <a:latin typeface="Trebuchet MS" pitchFamily="34" charset="0"/>
              </a:rPr>
              <a:t>Diseñador</a:t>
            </a:r>
            <a:endParaRPr lang="es-MX" sz="1200" b="0" dirty="0">
              <a:solidFill>
                <a:srgbClr val="000000"/>
              </a:solidFill>
              <a:latin typeface="Trebuchet MS" pitchFamily="34" charset="0"/>
            </a:endParaRPr>
          </a:p>
        </p:txBody>
      </p:sp>
      <p:cxnSp>
        <p:nvCxnSpPr>
          <p:cNvPr id="18439" name="13 Conector recto" descr="Nombre"/>
          <p:cNvCxnSpPr>
            <a:cxnSpLocks noChangeShapeType="1"/>
          </p:cNvCxnSpPr>
          <p:nvPr/>
        </p:nvCxnSpPr>
        <p:spPr bwMode="auto">
          <a:xfrm flipV="1">
            <a:off x="4041775" y="5935663"/>
            <a:ext cx="3295650" cy="9525"/>
          </a:xfrm>
          <a:prstGeom prst="line">
            <a:avLst/>
          </a:prstGeom>
          <a:noFill/>
          <a:ln w="12700" algn="ctr">
            <a:solidFill>
              <a:schemeClr val="tx1"/>
            </a:solidFill>
            <a:round/>
            <a:headEnd type="none" w="sm" len="sm"/>
            <a:tailEnd type="none" w="sm" len="sm"/>
          </a:ln>
        </p:spPr>
      </p:cxnSp>
      <p:sp>
        <p:nvSpPr>
          <p:cNvPr id="18440" name="14 CuadroTexto"/>
          <p:cNvSpPr txBox="1">
            <a:spLocks noChangeArrowheads="1"/>
          </p:cNvSpPr>
          <p:nvPr/>
        </p:nvSpPr>
        <p:spPr bwMode="auto">
          <a:xfrm>
            <a:off x="4041775" y="5973763"/>
            <a:ext cx="3295650" cy="276225"/>
          </a:xfrm>
          <a:prstGeom prst="rect">
            <a:avLst/>
          </a:prstGeom>
          <a:noFill/>
          <a:ln w="9525">
            <a:noFill/>
            <a:miter lim="800000"/>
            <a:headEnd/>
            <a:tailEnd/>
          </a:ln>
        </p:spPr>
        <p:txBody>
          <a:bodyPr>
            <a:spAutoFit/>
          </a:bodyPr>
          <a:lstStyle/>
          <a:p>
            <a:pPr algn="ctr"/>
            <a:r>
              <a:rPr lang="es-MX" sz="1200" dirty="0" smtClean="0">
                <a:solidFill>
                  <a:srgbClr val="000000"/>
                </a:solidFill>
                <a:latin typeface="Trebuchet MS" pitchFamily="34" charset="0"/>
              </a:rPr>
              <a:t>Rodolfo </a:t>
            </a:r>
            <a:r>
              <a:rPr lang="es-MX" sz="1200" dirty="0" smtClean="0">
                <a:solidFill>
                  <a:srgbClr val="000000"/>
                </a:solidFill>
                <a:latin typeface="Trebuchet MS" pitchFamily="34" charset="0"/>
              </a:rPr>
              <a:t>González</a:t>
            </a:r>
            <a:endParaRPr lang="es-MX" sz="1200" dirty="0">
              <a:solidFill>
                <a:srgbClr val="000000"/>
              </a:solidFill>
              <a:latin typeface="Trebuchet MS" pitchFamily="34" charset="0"/>
            </a:endParaRPr>
          </a:p>
        </p:txBody>
      </p:sp>
      <p:sp>
        <p:nvSpPr>
          <p:cNvPr id="18441" name="5 CuadroTexto"/>
          <p:cNvSpPr txBox="1">
            <a:spLocks noChangeArrowheads="1"/>
          </p:cNvSpPr>
          <p:nvPr/>
        </p:nvSpPr>
        <p:spPr bwMode="auto">
          <a:xfrm>
            <a:off x="2251075" y="2509838"/>
            <a:ext cx="3295650" cy="276225"/>
          </a:xfrm>
          <a:prstGeom prst="rect">
            <a:avLst/>
          </a:prstGeom>
          <a:noFill/>
          <a:ln w="9525">
            <a:noFill/>
            <a:miter lim="800000"/>
            <a:headEnd/>
            <a:tailEnd/>
          </a:ln>
        </p:spPr>
        <p:txBody>
          <a:bodyPr>
            <a:spAutoFit/>
          </a:bodyPr>
          <a:lstStyle/>
          <a:p>
            <a:pPr algn="ctr"/>
            <a:r>
              <a:rPr lang="es-MX" sz="1200" dirty="0">
                <a:solidFill>
                  <a:srgbClr val="000000"/>
                </a:solidFill>
                <a:latin typeface="Trebuchet MS" pitchFamily="34" charset="0"/>
              </a:rPr>
              <a:t>CLIENTE</a:t>
            </a:r>
          </a:p>
        </p:txBody>
      </p:sp>
      <p:cxnSp>
        <p:nvCxnSpPr>
          <p:cNvPr id="18442" name="9 Conector recto" descr="Nombre"/>
          <p:cNvCxnSpPr>
            <a:cxnSpLocks noChangeShapeType="1"/>
          </p:cNvCxnSpPr>
          <p:nvPr/>
        </p:nvCxnSpPr>
        <p:spPr bwMode="auto">
          <a:xfrm flipV="1">
            <a:off x="2225675" y="3302000"/>
            <a:ext cx="3295650" cy="9525"/>
          </a:xfrm>
          <a:prstGeom prst="line">
            <a:avLst/>
          </a:prstGeom>
          <a:noFill/>
          <a:ln w="12700" algn="ctr">
            <a:solidFill>
              <a:schemeClr val="tx1"/>
            </a:solidFill>
            <a:round/>
            <a:headEnd type="none" w="sm" len="sm"/>
            <a:tailEnd type="none" w="sm" len="sm"/>
          </a:ln>
        </p:spPr>
      </p:cxnSp>
      <p:sp>
        <p:nvSpPr>
          <p:cNvPr id="18443" name="11 CuadroTexto"/>
          <p:cNvSpPr txBox="1">
            <a:spLocks noChangeArrowheads="1"/>
          </p:cNvSpPr>
          <p:nvPr/>
        </p:nvSpPr>
        <p:spPr bwMode="auto">
          <a:xfrm>
            <a:off x="2225675" y="3340100"/>
            <a:ext cx="3295650" cy="276999"/>
          </a:xfrm>
          <a:prstGeom prst="rect">
            <a:avLst/>
          </a:prstGeom>
          <a:noFill/>
          <a:ln w="9525">
            <a:noFill/>
            <a:miter lim="800000"/>
            <a:headEnd/>
            <a:tailEnd/>
          </a:ln>
        </p:spPr>
        <p:txBody>
          <a:bodyPr>
            <a:spAutoFit/>
          </a:bodyPr>
          <a:lstStyle/>
          <a:p>
            <a:pPr algn="ctr"/>
            <a:r>
              <a:rPr lang="es-MX" sz="1200" dirty="0"/>
              <a:t>Ana Lilia Guerrero González</a:t>
            </a:r>
          </a:p>
        </p:txBody>
      </p:sp>
      <p:sp>
        <p:nvSpPr>
          <p:cNvPr id="18444" name="5 CuadroTexto"/>
          <p:cNvSpPr txBox="1">
            <a:spLocks noChangeArrowheads="1"/>
          </p:cNvSpPr>
          <p:nvPr/>
        </p:nvSpPr>
        <p:spPr bwMode="auto">
          <a:xfrm>
            <a:off x="704850" y="3937000"/>
            <a:ext cx="3295650" cy="276225"/>
          </a:xfrm>
          <a:prstGeom prst="rect">
            <a:avLst/>
          </a:prstGeom>
          <a:noFill/>
          <a:ln w="9525">
            <a:noFill/>
            <a:miter lim="800000"/>
            <a:headEnd/>
            <a:tailEnd/>
          </a:ln>
        </p:spPr>
        <p:txBody>
          <a:bodyPr>
            <a:spAutoFit/>
          </a:bodyPr>
          <a:lstStyle/>
          <a:p>
            <a:pPr algn="ctr"/>
            <a:r>
              <a:rPr lang="es-MX" sz="1200" b="0">
                <a:solidFill>
                  <a:srgbClr val="000000"/>
                </a:solidFill>
                <a:latin typeface="Trebuchet MS" pitchFamily="34" charset="0"/>
              </a:rPr>
              <a:t>Líder Técnico</a:t>
            </a:r>
          </a:p>
        </p:txBody>
      </p:sp>
      <p:cxnSp>
        <p:nvCxnSpPr>
          <p:cNvPr id="18445" name="9 Conector recto" descr="Nombre"/>
          <p:cNvCxnSpPr>
            <a:cxnSpLocks noChangeShapeType="1"/>
          </p:cNvCxnSpPr>
          <p:nvPr/>
        </p:nvCxnSpPr>
        <p:spPr bwMode="auto">
          <a:xfrm flipV="1">
            <a:off x="461963" y="4546600"/>
            <a:ext cx="3295650" cy="9525"/>
          </a:xfrm>
          <a:prstGeom prst="line">
            <a:avLst/>
          </a:prstGeom>
          <a:noFill/>
          <a:ln w="12700" algn="ctr">
            <a:solidFill>
              <a:schemeClr val="tx1"/>
            </a:solidFill>
            <a:round/>
            <a:headEnd type="none" w="sm" len="sm"/>
            <a:tailEnd type="none" w="sm" len="sm"/>
          </a:ln>
        </p:spPr>
      </p:cxnSp>
      <p:sp>
        <p:nvSpPr>
          <p:cNvPr id="18446" name="11 CuadroTexto"/>
          <p:cNvSpPr txBox="1">
            <a:spLocks noChangeArrowheads="1"/>
          </p:cNvSpPr>
          <p:nvPr/>
        </p:nvSpPr>
        <p:spPr bwMode="auto">
          <a:xfrm>
            <a:off x="461963" y="4592183"/>
            <a:ext cx="3295650" cy="276225"/>
          </a:xfrm>
          <a:prstGeom prst="rect">
            <a:avLst/>
          </a:prstGeom>
          <a:noFill/>
          <a:ln w="9525">
            <a:noFill/>
            <a:miter lim="800000"/>
            <a:headEnd/>
            <a:tailEnd/>
          </a:ln>
        </p:spPr>
        <p:txBody>
          <a:bodyPr>
            <a:spAutoFit/>
          </a:bodyPr>
          <a:lstStyle/>
          <a:p>
            <a:pPr algn="ctr"/>
            <a:r>
              <a:rPr lang="es-MX" sz="1200" dirty="0" smtClean="0">
                <a:solidFill>
                  <a:srgbClr val="000000"/>
                </a:solidFill>
                <a:latin typeface="Trebuchet MS" pitchFamily="34" charset="0"/>
              </a:rPr>
              <a:t>Alberto Rubalcaba</a:t>
            </a:r>
            <a:endParaRPr lang="es-MX" sz="1200" dirty="0">
              <a:solidFill>
                <a:srgbClr val="000000"/>
              </a:solidFill>
              <a:latin typeface="Trebuchet MS" pitchFamily="34" charset="0"/>
            </a:endParaRPr>
          </a:p>
        </p:txBody>
      </p:sp>
      <p:cxnSp>
        <p:nvCxnSpPr>
          <p:cNvPr id="18447" name="13 Conector recto" descr="Nombre"/>
          <p:cNvCxnSpPr>
            <a:cxnSpLocks noChangeShapeType="1"/>
          </p:cNvCxnSpPr>
          <p:nvPr/>
        </p:nvCxnSpPr>
        <p:spPr bwMode="auto">
          <a:xfrm flipV="1">
            <a:off x="4041775" y="4533900"/>
            <a:ext cx="3295650" cy="9525"/>
          </a:xfrm>
          <a:prstGeom prst="line">
            <a:avLst/>
          </a:prstGeom>
          <a:noFill/>
          <a:ln w="12700" algn="ctr">
            <a:solidFill>
              <a:schemeClr val="tx1"/>
            </a:solidFill>
            <a:round/>
            <a:headEnd type="none" w="sm" len="sm"/>
            <a:tailEnd type="none" w="sm" len="sm"/>
          </a:ln>
        </p:spPr>
      </p:cxnSp>
      <p:sp>
        <p:nvSpPr>
          <p:cNvPr id="18448" name="14 CuadroTexto"/>
          <p:cNvSpPr txBox="1">
            <a:spLocks noChangeArrowheads="1"/>
          </p:cNvSpPr>
          <p:nvPr/>
        </p:nvSpPr>
        <p:spPr bwMode="auto">
          <a:xfrm>
            <a:off x="4041775" y="4558845"/>
            <a:ext cx="3295650" cy="276225"/>
          </a:xfrm>
          <a:prstGeom prst="rect">
            <a:avLst/>
          </a:prstGeom>
          <a:noFill/>
          <a:ln w="9525">
            <a:noFill/>
            <a:miter lim="800000"/>
            <a:headEnd/>
            <a:tailEnd/>
          </a:ln>
        </p:spPr>
        <p:txBody>
          <a:bodyPr>
            <a:spAutoFit/>
          </a:bodyPr>
          <a:lstStyle/>
          <a:p>
            <a:pPr algn="ctr"/>
            <a:r>
              <a:rPr lang="es-MX" sz="1200" dirty="0" smtClean="0">
                <a:solidFill>
                  <a:srgbClr val="000000"/>
                </a:solidFill>
                <a:latin typeface="Trebuchet MS" pitchFamily="34" charset="0"/>
              </a:rPr>
              <a:t>Selene Morales</a:t>
            </a:r>
            <a:endParaRPr lang="es-MX" sz="1200" dirty="0">
              <a:solidFill>
                <a:srgbClr val="000000"/>
              </a:solidFill>
              <a:latin typeface="Trebuchet MS" pitchFamily="34" charset="0"/>
            </a:endParaRPr>
          </a:p>
        </p:txBody>
      </p:sp>
      <p:sp>
        <p:nvSpPr>
          <p:cNvPr id="18449" name="12 CuadroTexto"/>
          <p:cNvSpPr txBox="1">
            <a:spLocks noChangeArrowheads="1"/>
          </p:cNvSpPr>
          <p:nvPr/>
        </p:nvSpPr>
        <p:spPr bwMode="auto">
          <a:xfrm>
            <a:off x="693738" y="5343525"/>
            <a:ext cx="3295650" cy="276225"/>
          </a:xfrm>
          <a:prstGeom prst="rect">
            <a:avLst/>
          </a:prstGeom>
          <a:noFill/>
          <a:ln w="9525">
            <a:noFill/>
            <a:miter lim="800000"/>
            <a:headEnd/>
            <a:tailEnd/>
          </a:ln>
        </p:spPr>
        <p:txBody>
          <a:bodyPr>
            <a:spAutoFit/>
          </a:bodyPr>
          <a:lstStyle/>
          <a:p>
            <a:pPr algn="ctr"/>
            <a:r>
              <a:rPr lang="es-MX" sz="1200" b="0" dirty="0" smtClean="0">
                <a:solidFill>
                  <a:srgbClr val="000000"/>
                </a:solidFill>
                <a:latin typeface="Trebuchet MS" pitchFamily="34" charset="0"/>
              </a:rPr>
              <a:t>Programador</a:t>
            </a:r>
            <a:endParaRPr lang="es-MX" sz="1200" b="0" dirty="0">
              <a:solidFill>
                <a:srgbClr val="000000"/>
              </a:solidFill>
              <a:latin typeface="Trebuchet MS" pitchFamily="34" charset="0"/>
            </a:endParaRPr>
          </a:p>
        </p:txBody>
      </p:sp>
      <p:sp>
        <p:nvSpPr>
          <p:cNvPr id="18450" name="Rectangle 2"/>
          <p:cNvSpPr>
            <a:spLocks noChangeArrowheads="1"/>
          </p:cNvSpPr>
          <p:nvPr/>
        </p:nvSpPr>
        <p:spPr bwMode="auto">
          <a:xfrm>
            <a:off x="0" y="889000"/>
            <a:ext cx="7772400" cy="1238250"/>
          </a:xfrm>
          <a:prstGeom prst="rect">
            <a:avLst/>
          </a:prstGeom>
          <a:noFill/>
          <a:ln w="9525">
            <a:noFill/>
            <a:miter lim="800000"/>
            <a:headEnd/>
            <a:tailEnd/>
          </a:ln>
        </p:spPr>
        <p:txBody>
          <a:bodyPr lIns="92075" tIns="46038" rIns="92075" bIns="46038" anchor="b"/>
          <a:lstStyle/>
          <a:p>
            <a:pPr algn="ctr" eaLnBrk="0" hangingPunct="0">
              <a:lnSpc>
                <a:spcPct val="90000"/>
              </a:lnSpc>
            </a:pPr>
            <a:endParaRPr lang="es-ES" sz="3000" b="0" dirty="0">
              <a:solidFill>
                <a:srgbClr val="003366"/>
              </a:solidFill>
              <a:latin typeface="Trebuchet MS" pitchFamily="34" charset="0"/>
            </a:endParaRPr>
          </a:p>
          <a:p>
            <a:pPr algn="ctr" eaLnBrk="0" hangingPunct="0">
              <a:lnSpc>
                <a:spcPct val="90000"/>
              </a:lnSpc>
            </a:pPr>
            <a:endParaRPr lang="es-ES" sz="3000" b="0" dirty="0">
              <a:solidFill>
                <a:srgbClr val="003366"/>
              </a:solidFill>
              <a:latin typeface="Trebuchet MS" pitchFamily="34" charset="0"/>
            </a:endParaRPr>
          </a:p>
          <a:p>
            <a:pPr algn="ctr" eaLnBrk="0" hangingPunct="0">
              <a:lnSpc>
                <a:spcPct val="90000"/>
              </a:lnSpc>
            </a:pPr>
            <a:r>
              <a:rPr lang="es-ES" sz="3000" b="0" dirty="0">
                <a:solidFill>
                  <a:srgbClr val="808080"/>
                </a:solidFill>
                <a:latin typeface="Trebuchet MS" pitchFamily="34" charset="0"/>
              </a:rPr>
              <a:t>Nombre del Proyecto:</a:t>
            </a:r>
          </a:p>
          <a:p>
            <a:pPr algn="ctr" eaLnBrk="0" hangingPunct="0">
              <a:lnSpc>
                <a:spcPct val="90000"/>
              </a:lnSpc>
            </a:pPr>
            <a:endParaRPr lang="es-ES" sz="3000" b="0" dirty="0">
              <a:solidFill>
                <a:srgbClr val="003366"/>
              </a:solidFill>
              <a:latin typeface="Trebuchet MS" pitchFamily="34" charset="0"/>
            </a:endParaRPr>
          </a:p>
          <a:p>
            <a:pPr algn="ctr" eaLnBrk="0" hangingPunct="0">
              <a:lnSpc>
                <a:spcPct val="90000"/>
              </a:lnSpc>
            </a:pPr>
            <a:r>
              <a:rPr lang="es-ES" sz="3000" b="0" dirty="0">
                <a:solidFill>
                  <a:srgbClr val="003366"/>
                </a:solidFill>
                <a:latin typeface="Trebuchet MS" pitchFamily="34" charset="0"/>
              </a:rPr>
              <a:t>Autorización</a:t>
            </a:r>
          </a:p>
        </p:txBody>
      </p:sp>
      <p:sp>
        <p:nvSpPr>
          <p:cNvPr id="18451" name="12 CuadroTexto"/>
          <p:cNvSpPr txBox="1">
            <a:spLocks noChangeArrowheads="1"/>
          </p:cNvSpPr>
          <p:nvPr/>
        </p:nvSpPr>
        <p:spPr bwMode="auto">
          <a:xfrm>
            <a:off x="4032250" y="3871642"/>
            <a:ext cx="3295650" cy="276225"/>
          </a:xfrm>
          <a:prstGeom prst="rect">
            <a:avLst/>
          </a:prstGeom>
          <a:noFill/>
          <a:ln w="9525">
            <a:noFill/>
            <a:miter lim="800000"/>
            <a:headEnd/>
            <a:tailEnd/>
          </a:ln>
        </p:spPr>
        <p:txBody>
          <a:bodyPr>
            <a:spAutoFit/>
          </a:bodyPr>
          <a:lstStyle/>
          <a:p>
            <a:pPr algn="ctr"/>
            <a:r>
              <a:rPr lang="es-MX" sz="1200" b="0" dirty="0" smtClean="0">
                <a:solidFill>
                  <a:srgbClr val="000000"/>
                </a:solidFill>
                <a:latin typeface="Trebuchet MS" pitchFamily="34" charset="0"/>
              </a:rPr>
              <a:t>Analista</a:t>
            </a:r>
            <a:endParaRPr lang="es-MX" sz="1200" b="0" dirty="0">
              <a:solidFill>
                <a:srgbClr val="000000"/>
              </a:solidFill>
              <a:latin typeface="Trebuchet MS" pitchFamily="34" charset="0"/>
            </a:endParaRPr>
          </a:p>
        </p:txBody>
      </p:sp>
      <p:pic>
        <p:nvPicPr>
          <p:cNvPr id="18452" name="21 Imagen" descr="LOGOS_CITTI_VERTICAL.png"/>
          <p:cNvPicPr>
            <a:picLocks noChangeAspect="1"/>
          </p:cNvPicPr>
          <p:nvPr/>
        </p:nvPicPr>
        <p:blipFill>
          <a:blip r:embed="rId3" cstate="print"/>
          <a:srcRect/>
          <a:stretch>
            <a:fillRect/>
          </a:stretch>
        </p:blipFill>
        <p:spPr bwMode="auto">
          <a:xfrm>
            <a:off x="3200400" y="8255000"/>
            <a:ext cx="1371600" cy="1339850"/>
          </a:xfrm>
          <a:prstGeom prst="rect">
            <a:avLst/>
          </a:prstGeom>
          <a:noFill/>
          <a:ln w="9525">
            <a:noFill/>
            <a:miter lim="800000"/>
            <a:headEnd/>
            <a:tailEnd/>
          </a:ln>
        </p:spPr>
      </p:pic>
      <p:sp>
        <p:nvSpPr>
          <p:cNvPr id="18453" name="Rectangle 2053"/>
          <p:cNvSpPr>
            <a:spLocks noChangeArrowheads="1"/>
          </p:cNvSpPr>
          <p:nvPr/>
        </p:nvSpPr>
        <p:spPr bwMode="auto">
          <a:xfrm>
            <a:off x="1924050" y="6848475"/>
            <a:ext cx="3914775" cy="277813"/>
          </a:xfrm>
          <a:prstGeom prst="rect">
            <a:avLst/>
          </a:prstGeom>
          <a:noFill/>
          <a:ln w="9525">
            <a:noFill/>
            <a:miter lim="800000"/>
            <a:headEnd/>
            <a:tailEnd/>
          </a:ln>
        </p:spPr>
        <p:txBody>
          <a:bodyPr lIns="92075" tIns="46038" rIns="92075" bIns="46038">
            <a:spAutoFit/>
          </a:bodyPr>
          <a:lstStyle/>
          <a:p>
            <a:pPr algn="ctr" eaLnBrk="0" hangingPunct="0"/>
            <a:r>
              <a:rPr lang="es-MX" sz="1200" b="0" i="1">
                <a:solidFill>
                  <a:srgbClr val="000066"/>
                </a:solidFill>
                <a:latin typeface="Trebuchet MS" pitchFamily="34" charset="0"/>
              </a:rPr>
              <a:t>Cd. Obregón, Sonora a 11/06/2009</a:t>
            </a:r>
          </a:p>
        </p:txBody>
      </p:sp>
    </p:spTree>
    <p:extLst>
      <p:ext uri="{BB962C8B-B14F-4D97-AF65-F5344CB8AC3E}">
        <p14:creationId xmlns:p14="http://schemas.microsoft.com/office/powerpoint/2010/main" val="2503681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052"/>
          <p:cNvSpPr>
            <a:spLocks noGrp="1" noChangeArrowheads="1"/>
          </p:cNvSpPr>
          <p:nvPr>
            <p:ph type="title"/>
          </p:nvPr>
        </p:nvSpPr>
        <p:spPr>
          <a:xfrm>
            <a:off x="727075" y="1200150"/>
            <a:ext cx="6664325" cy="838200"/>
          </a:xfrm>
        </p:spPr>
        <p:txBody>
          <a:bodyPr/>
          <a:lstStyle/>
          <a:p>
            <a:r>
              <a:rPr lang="es-MX" smtClean="0"/>
              <a:t>INDICE</a:t>
            </a:r>
          </a:p>
        </p:txBody>
      </p:sp>
      <p:sp>
        <p:nvSpPr>
          <p:cNvPr id="1028" name="Rectangle 2053"/>
          <p:cNvSpPr>
            <a:spLocks noChangeArrowheads="1"/>
          </p:cNvSpPr>
          <p:nvPr/>
        </p:nvSpPr>
        <p:spPr bwMode="auto">
          <a:xfrm>
            <a:off x="546100" y="9525000"/>
            <a:ext cx="6845300" cy="533400"/>
          </a:xfrm>
          <a:prstGeom prst="rect">
            <a:avLst/>
          </a:prstGeom>
          <a:solidFill>
            <a:schemeClr val="bg1"/>
          </a:solidFill>
          <a:ln w="12700">
            <a:noFill/>
            <a:miter lim="800000"/>
            <a:headEnd type="none" w="sm" len="sm"/>
            <a:tailEnd type="none" w="sm" len="sm"/>
          </a:ln>
        </p:spPr>
        <p:txBody>
          <a:bodyPr wrap="none" anchor="ctr"/>
          <a:lstStyle/>
          <a:p>
            <a:endParaRPr lang="es-ES">
              <a:latin typeface="Trebuchet MS" pitchFamily="34" charset="0"/>
            </a:endParaRPr>
          </a:p>
        </p:txBody>
      </p:sp>
      <p:graphicFrame>
        <p:nvGraphicFramePr>
          <p:cNvPr id="1026" name="Object 11"/>
          <p:cNvGraphicFramePr>
            <a:graphicFrameLocks noChangeAspect="1"/>
          </p:cNvGraphicFramePr>
          <p:nvPr/>
        </p:nvGraphicFramePr>
        <p:xfrm>
          <a:off x="769938" y="2873104"/>
          <a:ext cx="5865812" cy="3749675"/>
        </p:xfrm>
        <a:graphic>
          <a:graphicData uri="http://schemas.openxmlformats.org/presentationml/2006/ole">
            <mc:AlternateContent xmlns:mc="http://schemas.openxmlformats.org/markup-compatibility/2006">
              <mc:Choice xmlns:v="urn:schemas-microsoft-com:vml" Requires="v">
                <p:oleObj spid="_x0000_s1035" name="Document" r:id="rId4" imgW="5419484" imgH="3460804" progId="Word.Document.8">
                  <p:embed/>
                </p:oleObj>
              </mc:Choice>
              <mc:Fallback>
                <p:oleObj name="Document" r:id="rId4" imgW="5419484" imgH="3460804" progId="Word.Documen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938" y="2873104"/>
                        <a:ext cx="5865812"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12"/>
          <p:cNvSpPr txBox="1">
            <a:spLocks noChangeArrowheads="1"/>
          </p:cNvSpPr>
          <p:nvPr/>
        </p:nvSpPr>
        <p:spPr bwMode="auto">
          <a:xfrm>
            <a:off x="6022975" y="2243138"/>
            <a:ext cx="808038" cy="338137"/>
          </a:xfrm>
          <a:prstGeom prst="rect">
            <a:avLst/>
          </a:prstGeom>
          <a:noFill/>
          <a:ln w="12700">
            <a:noFill/>
            <a:miter lim="800000"/>
            <a:headEnd type="none" w="sm" len="sm"/>
            <a:tailEnd type="none" w="sm" len="sm"/>
          </a:ln>
        </p:spPr>
        <p:txBody>
          <a:bodyPr wrap="none">
            <a:spAutoFit/>
          </a:bodyPr>
          <a:lstStyle/>
          <a:p>
            <a:pPr algn="ctr"/>
            <a:r>
              <a:rPr lang="es-MX" sz="1600">
                <a:latin typeface="Trebuchet MS" pitchFamily="34" charset="0"/>
              </a:rPr>
              <a:t>Página</a:t>
            </a:r>
            <a:endParaRPr lang="es-ES" sz="1600">
              <a:latin typeface="Trebuchet MS"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82600" y="2486025"/>
            <a:ext cx="6800850" cy="4090993"/>
          </a:xfrm>
          <a:prstGeom prst="rect">
            <a:avLst/>
          </a:prstGeom>
          <a:noFill/>
          <a:ln w="9525">
            <a:noFill/>
            <a:miter lim="800000"/>
            <a:headEnd/>
            <a:tailEnd/>
          </a:ln>
        </p:spPr>
        <p:txBody>
          <a:bodyPr lIns="92075" tIns="46038" rIns="92075" bIns="46038">
            <a:spAutoFit/>
          </a:bodyPr>
          <a:lstStyle/>
          <a:p>
            <a:pPr algn="just" eaLnBrk="0" hangingPunct="0">
              <a:lnSpc>
                <a:spcPct val="105000"/>
              </a:lnSpc>
              <a:defRPr/>
            </a:pPr>
            <a:endParaRPr lang="es-MX" sz="1200" b="0" dirty="0">
              <a:solidFill>
                <a:schemeClr val="bg2"/>
              </a:solidFill>
              <a:latin typeface="Trebuchet MS" pitchFamily="34" charset="0"/>
              <a:cs typeface="Arial" charset="0"/>
            </a:endParaRPr>
          </a:p>
          <a:p>
            <a:pPr algn="just" eaLnBrk="0" hangingPunct="0">
              <a:lnSpc>
                <a:spcPct val="105000"/>
              </a:lnSpc>
              <a:defRPr/>
            </a:pPr>
            <a:endParaRPr lang="es-MX" sz="1200" b="0" dirty="0">
              <a:solidFill>
                <a:schemeClr val="bg2"/>
              </a:solidFill>
              <a:latin typeface="Trebuchet MS" pitchFamily="34" charset="0"/>
              <a:cs typeface="Arial" charset="0"/>
            </a:endParaRPr>
          </a:p>
          <a:p>
            <a:r>
              <a:rPr lang="es-MX" sz="1200" b="0" i="1" dirty="0" smtClean="0">
                <a:latin typeface="Trebuchet MS" pitchFamily="34" charset="0"/>
              </a:rPr>
              <a:t>Por más de 40 años, este Centro de Atención Múltiple Estatal, se ha encargado de la educación de niños con necesidades especiales, otorgándoles la oportunidad de integrarse a la sociedad y al mismo tiempo a la educación regular sonorense.</a:t>
            </a:r>
          </a:p>
          <a:p>
            <a:endParaRPr lang="es-MX" sz="1200" b="0" i="1" dirty="0">
              <a:latin typeface="Trebuchet MS" pitchFamily="34" charset="0"/>
            </a:endParaRPr>
          </a:p>
          <a:p>
            <a:r>
              <a:rPr lang="es-MX" sz="1200" b="0" i="1" dirty="0" smtClean="0">
                <a:latin typeface="Trebuchet MS" pitchFamily="34" charset="0"/>
              </a:rPr>
              <a:t>Esta institución tiene muchos avances en el tratamiento a niños con necesidades especiales, colaborando con terapias de todo tipo para fortalecer cada capacidad y habilidad de dichos alumnos.</a:t>
            </a:r>
          </a:p>
          <a:p>
            <a:endParaRPr lang="es-MX" sz="1200" b="0" i="1" dirty="0">
              <a:latin typeface="Trebuchet MS" pitchFamily="34" charset="0"/>
            </a:endParaRPr>
          </a:p>
          <a:p>
            <a:r>
              <a:rPr lang="es-MX" sz="1200" b="0" i="1" dirty="0" smtClean="0">
                <a:latin typeface="Trebuchet MS" pitchFamily="34" charset="0"/>
              </a:rPr>
              <a:t>El plantel ha tenido problemas de administración, como lo son la administración de alumnos, de productos, de alumnos y documentaciones entregadas por los mismos profesores, quienes tienen que reportar cada avance del niño en cuanto a su diagnostico medico, junto con la administración de la información de los mismos maestros.</a:t>
            </a:r>
          </a:p>
          <a:p>
            <a:pPr algn="just" eaLnBrk="0" hangingPunct="0">
              <a:lnSpc>
                <a:spcPct val="125000"/>
              </a:lnSpc>
              <a:spcBef>
                <a:spcPts val="0"/>
              </a:spcBef>
              <a:defRPr/>
            </a:pPr>
            <a:endParaRPr lang="es-MX" sz="1200" b="0" i="1" dirty="0">
              <a:solidFill>
                <a:srgbClr val="00B050"/>
              </a:solidFill>
              <a:latin typeface="Trebuchet MS" pitchFamily="34" charset="0"/>
              <a:cs typeface="Arial" charset="0"/>
            </a:endParaRPr>
          </a:p>
          <a:p>
            <a:pPr algn="just" eaLnBrk="0" hangingPunct="0">
              <a:lnSpc>
                <a:spcPct val="105000"/>
              </a:lnSpc>
              <a:defRPr/>
            </a:pPr>
            <a:endParaRPr lang="es-ES" sz="1200" b="0" i="1" dirty="0">
              <a:solidFill>
                <a:srgbClr val="FF0000"/>
              </a:solidFill>
              <a:latin typeface="Trebuchet MS" pitchFamily="34" charset="0"/>
              <a:cs typeface="Arial" charset="0"/>
            </a:endParaRPr>
          </a:p>
          <a:p>
            <a:pPr algn="just" eaLnBrk="0" hangingPunct="0">
              <a:lnSpc>
                <a:spcPct val="105000"/>
              </a:lnSpc>
              <a:defRPr/>
            </a:pPr>
            <a:endParaRPr lang="es-ES" sz="1200" b="0" i="1" dirty="0">
              <a:solidFill>
                <a:schemeClr val="tx1">
                  <a:lumMod val="50000"/>
                  <a:lumOff val="50000"/>
                </a:schemeClr>
              </a:solidFill>
              <a:latin typeface="Trebuchet MS" pitchFamily="34" charset="0"/>
              <a:cs typeface="Arial" charset="0"/>
            </a:endParaRPr>
          </a:p>
          <a:p>
            <a:pPr algn="just" eaLnBrk="0" hangingPunct="0">
              <a:lnSpc>
                <a:spcPct val="105000"/>
              </a:lnSpc>
              <a:defRPr/>
            </a:pPr>
            <a:endParaRPr lang="es-MX" sz="1200" b="0" dirty="0">
              <a:solidFill>
                <a:schemeClr val="bg2"/>
              </a:solidFill>
              <a:latin typeface="Trebuchet MS" pitchFamily="34" charset="0"/>
              <a:cs typeface="Arial" charset="0"/>
            </a:endParaRPr>
          </a:p>
          <a:p>
            <a:pPr algn="just" eaLnBrk="0" hangingPunct="0">
              <a:lnSpc>
                <a:spcPct val="105000"/>
              </a:lnSpc>
              <a:defRPr/>
            </a:pPr>
            <a:endParaRPr lang="es-MX" sz="1200" b="0" dirty="0">
              <a:latin typeface="Trebuchet MS" pitchFamily="34" charset="0"/>
            </a:endParaRPr>
          </a:p>
          <a:p>
            <a:pPr eaLnBrk="0" hangingPunct="0">
              <a:lnSpc>
                <a:spcPct val="105000"/>
              </a:lnSpc>
              <a:defRPr/>
            </a:pPr>
            <a:endParaRPr lang="es-MX" sz="1200" b="0" dirty="0">
              <a:solidFill>
                <a:schemeClr val="bg2"/>
              </a:solidFill>
              <a:latin typeface="Trebuchet MS" pitchFamily="34" charset="0"/>
              <a:cs typeface="Arial" charset="0"/>
            </a:endParaRPr>
          </a:p>
          <a:p>
            <a:pPr eaLnBrk="0" hangingPunct="0">
              <a:lnSpc>
                <a:spcPct val="105000"/>
              </a:lnSpc>
              <a:defRPr/>
            </a:pPr>
            <a:endParaRPr lang="es-MX" sz="1200" b="0" dirty="0">
              <a:solidFill>
                <a:schemeClr val="bg2"/>
              </a:solidFill>
              <a:latin typeface="Trebuchet MS" pitchFamily="34" charset="0"/>
              <a:cs typeface="Arial" charset="0"/>
            </a:endParaRPr>
          </a:p>
        </p:txBody>
      </p:sp>
      <p:sp>
        <p:nvSpPr>
          <p:cNvPr id="5123" name="Rectangle 30"/>
          <p:cNvSpPr>
            <a:spLocks noGrp="1" noChangeArrowheads="1"/>
          </p:cNvSpPr>
          <p:nvPr>
            <p:ph type="title"/>
          </p:nvPr>
        </p:nvSpPr>
        <p:spPr/>
        <p:txBody>
          <a:bodyPr/>
          <a:lstStyle/>
          <a:p>
            <a:r>
              <a:rPr lang="es-MX" smtClean="0"/>
              <a:t>Antecedentes del proyecto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85788" y="2501900"/>
            <a:ext cx="3224212" cy="1893468"/>
          </a:xfrm>
          <a:prstGeom prst="rect">
            <a:avLst/>
          </a:prstGeom>
          <a:noFill/>
          <a:ln w="9525">
            <a:noFill/>
            <a:miter lim="800000"/>
            <a:headEnd/>
            <a:tailEnd/>
          </a:ln>
        </p:spPr>
        <p:txBody>
          <a:bodyPr lIns="92075" tIns="46038" rIns="92075" bIns="46038">
            <a:spAutoFit/>
          </a:bodyPr>
          <a:lstStyle/>
          <a:p>
            <a:pPr eaLnBrk="0" hangingPunct="0">
              <a:lnSpc>
                <a:spcPct val="125000"/>
              </a:lnSpc>
            </a:pPr>
            <a:r>
              <a:rPr lang="es-ES" sz="1200" dirty="0">
                <a:latin typeface="Trebuchet MS" pitchFamily="34" charset="0"/>
                <a:cs typeface="Arial" charset="0"/>
              </a:rPr>
              <a:t>Objetivo general:</a:t>
            </a:r>
          </a:p>
          <a:p>
            <a:pPr eaLnBrk="0" hangingPunct="0">
              <a:lnSpc>
                <a:spcPct val="125000"/>
              </a:lnSpc>
            </a:pPr>
            <a:endParaRPr lang="es-ES" sz="1200" dirty="0">
              <a:latin typeface="Trebuchet MS" pitchFamily="34" charset="0"/>
              <a:cs typeface="Arial" charset="0"/>
            </a:endParaRPr>
          </a:p>
          <a:p>
            <a:pPr algn="just" eaLnBrk="0" hangingPunct="0">
              <a:lnSpc>
                <a:spcPct val="125000"/>
              </a:lnSpc>
              <a:spcAft>
                <a:spcPct val="100000"/>
              </a:spcAft>
              <a:buClr>
                <a:srgbClr val="003366"/>
              </a:buClr>
            </a:pPr>
            <a:r>
              <a:rPr lang="es-MX" sz="1200" b="0" i="1" dirty="0" smtClean="0">
                <a:latin typeface="Trebuchet MS" pitchFamily="34" charset="0"/>
              </a:rPr>
              <a:t>Satisfacer cada necesidad vista en el análisis del sistema, agilizando cada proceso de control sobre el plantel .</a:t>
            </a:r>
            <a:endParaRPr lang="es-MX" sz="1200" b="0" i="1" dirty="0">
              <a:solidFill>
                <a:schemeClr val="bg2"/>
              </a:solidFill>
              <a:latin typeface="Trebuchet MS" pitchFamily="34" charset="0"/>
              <a:cs typeface="Arial" charset="0"/>
            </a:endParaRPr>
          </a:p>
          <a:p>
            <a:pPr eaLnBrk="0" hangingPunct="0">
              <a:lnSpc>
                <a:spcPct val="125000"/>
              </a:lnSpc>
            </a:pPr>
            <a:endParaRPr lang="es-ES" sz="1200" b="0" dirty="0">
              <a:latin typeface="Trebuchet MS" pitchFamily="34" charset="0"/>
              <a:cs typeface="Arial" charset="0"/>
            </a:endParaRPr>
          </a:p>
          <a:p>
            <a:pPr eaLnBrk="0" hangingPunct="0">
              <a:lnSpc>
                <a:spcPct val="125000"/>
              </a:lnSpc>
            </a:pPr>
            <a:endParaRPr lang="es-ES" sz="1200" dirty="0">
              <a:latin typeface="Trebuchet MS" pitchFamily="34" charset="0"/>
              <a:cs typeface="Arial" charset="0"/>
            </a:endParaRPr>
          </a:p>
        </p:txBody>
      </p:sp>
      <p:sp>
        <p:nvSpPr>
          <p:cNvPr id="6147" name="Rectangle 3"/>
          <p:cNvSpPr>
            <a:spLocks noChangeArrowheads="1"/>
          </p:cNvSpPr>
          <p:nvPr/>
        </p:nvSpPr>
        <p:spPr bwMode="auto">
          <a:xfrm>
            <a:off x="5181600" y="3200400"/>
            <a:ext cx="2224088" cy="461963"/>
          </a:xfrm>
          <a:prstGeom prst="rect">
            <a:avLst/>
          </a:prstGeom>
          <a:noFill/>
          <a:ln w="9525">
            <a:noFill/>
            <a:miter lim="800000"/>
            <a:headEnd/>
            <a:tailEnd/>
          </a:ln>
        </p:spPr>
        <p:txBody>
          <a:bodyPr lIns="92075" tIns="46038" rIns="92075" bIns="46038">
            <a:spAutoFit/>
          </a:bodyPr>
          <a:lstStyle/>
          <a:p>
            <a:pPr eaLnBrk="0" hangingPunct="0"/>
            <a:endParaRPr lang="es-ES_tradnl" b="0">
              <a:latin typeface="Trebuchet MS" pitchFamily="34" charset="0"/>
            </a:endParaRPr>
          </a:p>
        </p:txBody>
      </p:sp>
      <p:sp>
        <p:nvSpPr>
          <p:cNvPr id="6148" name="Rectangle 4"/>
          <p:cNvSpPr>
            <a:spLocks noGrp="1" noChangeArrowheads="1"/>
          </p:cNvSpPr>
          <p:nvPr>
            <p:ph type="title"/>
          </p:nvPr>
        </p:nvSpPr>
        <p:spPr/>
        <p:txBody>
          <a:bodyPr/>
          <a:lstStyle/>
          <a:p>
            <a:r>
              <a:rPr lang="es-MX" smtClean="0"/>
              <a:t>Objetivos y Metas del proyecto</a:t>
            </a:r>
          </a:p>
        </p:txBody>
      </p:sp>
      <p:sp>
        <p:nvSpPr>
          <p:cNvPr id="6149" name="Text Box 8"/>
          <p:cNvSpPr txBox="1">
            <a:spLocks noChangeArrowheads="1"/>
          </p:cNvSpPr>
          <p:nvPr/>
        </p:nvSpPr>
        <p:spPr bwMode="auto">
          <a:xfrm>
            <a:off x="3578225" y="5281613"/>
            <a:ext cx="3641725" cy="554037"/>
          </a:xfrm>
          <a:prstGeom prst="rect">
            <a:avLst/>
          </a:prstGeom>
          <a:noFill/>
          <a:ln w="12700">
            <a:noFill/>
            <a:miter lim="800000"/>
            <a:headEnd type="none" w="sm" len="sm"/>
            <a:tailEnd type="none" w="sm" len="sm"/>
          </a:ln>
        </p:spPr>
        <p:txBody>
          <a:bodyPr>
            <a:spAutoFit/>
          </a:bodyPr>
          <a:lstStyle/>
          <a:p>
            <a:pPr>
              <a:spcBef>
                <a:spcPct val="50000"/>
              </a:spcBef>
            </a:pPr>
            <a:r>
              <a:rPr lang="es-MX" sz="1200">
                <a:latin typeface="Trebuchet MS" pitchFamily="34" charset="0"/>
                <a:cs typeface="Arial" charset="0"/>
              </a:rPr>
              <a:t>Metas: </a:t>
            </a:r>
          </a:p>
          <a:p>
            <a:pPr>
              <a:spcBef>
                <a:spcPct val="50000"/>
              </a:spcBef>
            </a:pPr>
            <a:endParaRPr lang="es-MX" sz="1200">
              <a:latin typeface="Trebuchet MS" pitchFamily="34" charset="0"/>
              <a:cs typeface="Arial" charset="0"/>
            </a:endParaRPr>
          </a:p>
        </p:txBody>
      </p:sp>
      <p:pic>
        <p:nvPicPr>
          <p:cNvPr id="6150" name="Picture 8"/>
          <p:cNvPicPr>
            <a:picLocks noChangeAspect="1" noChangeArrowheads="1"/>
          </p:cNvPicPr>
          <p:nvPr/>
        </p:nvPicPr>
        <p:blipFill>
          <a:blip r:embed="rId3" cstate="print">
            <a:clrChange>
              <a:clrFrom>
                <a:srgbClr val="F6FCF8"/>
              </a:clrFrom>
              <a:clrTo>
                <a:srgbClr val="F6FCF8">
                  <a:alpha val="0"/>
                </a:srgbClr>
              </a:clrTo>
            </a:clrChange>
          </a:blip>
          <a:srcRect r="4613"/>
          <a:stretch>
            <a:fillRect/>
          </a:stretch>
        </p:blipFill>
        <p:spPr bwMode="auto">
          <a:xfrm>
            <a:off x="4665663" y="2746375"/>
            <a:ext cx="2009775" cy="1555750"/>
          </a:xfrm>
          <a:prstGeom prst="rect">
            <a:avLst/>
          </a:prstGeom>
          <a:noFill/>
          <a:ln w="12700" algn="ctr">
            <a:noFill/>
            <a:miter lim="800000"/>
            <a:headEnd type="none" w="sm" len="sm"/>
            <a:tailEnd type="none" w="sm" len="sm"/>
          </a:ln>
        </p:spPr>
      </p:pic>
      <p:sp>
        <p:nvSpPr>
          <p:cNvPr id="6151" name="6 Rectángulo"/>
          <p:cNvSpPr>
            <a:spLocks noChangeArrowheads="1"/>
          </p:cNvSpPr>
          <p:nvPr/>
        </p:nvSpPr>
        <p:spPr bwMode="auto">
          <a:xfrm>
            <a:off x="3581400" y="5764213"/>
            <a:ext cx="3886200" cy="4201150"/>
          </a:xfrm>
          <a:prstGeom prst="rect">
            <a:avLst/>
          </a:prstGeom>
          <a:noFill/>
          <a:ln w="9525">
            <a:noFill/>
            <a:miter lim="800000"/>
            <a:headEnd/>
            <a:tailEnd/>
          </a:ln>
        </p:spPr>
        <p:txBody>
          <a:bodyPr>
            <a:spAutoFit/>
          </a:bodyPr>
          <a:lstStyle/>
          <a:p>
            <a:pPr algn="just">
              <a:lnSpc>
                <a:spcPct val="125000"/>
              </a:lnSpc>
              <a:spcBef>
                <a:spcPct val="50000"/>
              </a:spcBef>
            </a:pPr>
            <a:endParaRPr lang="es-MX" sz="1200" b="0" i="1" dirty="0" smtClean="0">
              <a:solidFill>
                <a:schemeClr val="bg2"/>
              </a:solidFill>
              <a:latin typeface="Trebuchet MS" pitchFamily="34" charset="0"/>
              <a:cs typeface="Arial" charset="0"/>
            </a:endParaRPr>
          </a:p>
          <a:p>
            <a:pPr algn="just">
              <a:lnSpc>
                <a:spcPct val="125000"/>
              </a:lnSpc>
              <a:spcBef>
                <a:spcPct val="50000"/>
              </a:spcBef>
            </a:pPr>
            <a:endParaRPr lang="es-MX" sz="1200" b="0" i="1" dirty="0">
              <a:solidFill>
                <a:schemeClr val="bg2"/>
              </a:solidFill>
              <a:latin typeface="Trebuchet MS" pitchFamily="34" charset="0"/>
              <a:cs typeface="Arial" charset="0"/>
            </a:endParaRPr>
          </a:p>
          <a:p>
            <a:pPr algn="just">
              <a:lnSpc>
                <a:spcPct val="125000"/>
              </a:lnSpc>
              <a:spcBef>
                <a:spcPct val="50000"/>
              </a:spcBef>
              <a:buFontTx/>
              <a:buChar char="•"/>
            </a:pPr>
            <a:r>
              <a:rPr lang="es-MX" sz="1200" b="0" i="1" dirty="0" smtClean="0">
                <a:latin typeface="Trebuchet MS" pitchFamily="34" charset="0"/>
                <a:cs typeface="Arial" charset="0"/>
              </a:rPr>
              <a:t>Desarrollar un sistema de software de calidad optima.</a:t>
            </a:r>
          </a:p>
          <a:p>
            <a:pPr algn="just">
              <a:lnSpc>
                <a:spcPct val="125000"/>
              </a:lnSpc>
              <a:spcBef>
                <a:spcPct val="50000"/>
              </a:spcBef>
              <a:buFontTx/>
              <a:buChar char="•"/>
            </a:pPr>
            <a:r>
              <a:rPr lang="es-MX" sz="1200" b="0" i="1" dirty="0" smtClean="0">
                <a:latin typeface="Trebuchet MS" pitchFamily="34" charset="0"/>
                <a:cs typeface="Arial" charset="0"/>
              </a:rPr>
              <a:t>Agilizar los procesos de la escuela haciendo uso de tecnologías de información</a:t>
            </a:r>
          </a:p>
          <a:p>
            <a:pPr algn="just">
              <a:lnSpc>
                <a:spcPct val="125000"/>
              </a:lnSpc>
              <a:spcBef>
                <a:spcPct val="50000"/>
              </a:spcBef>
              <a:buFontTx/>
              <a:buChar char="•"/>
            </a:pPr>
            <a:r>
              <a:rPr lang="es-MX" sz="1200" b="0" i="1" dirty="0" smtClean="0">
                <a:latin typeface="Trebuchet MS" pitchFamily="34" charset="0"/>
                <a:cs typeface="Arial" charset="0"/>
              </a:rPr>
              <a:t>Facilitar el manejo del inventario, así como existencia de productos.</a:t>
            </a:r>
          </a:p>
          <a:p>
            <a:pPr algn="just">
              <a:lnSpc>
                <a:spcPct val="125000"/>
              </a:lnSpc>
              <a:spcBef>
                <a:spcPct val="50000"/>
              </a:spcBef>
              <a:buFontTx/>
              <a:buChar char="•"/>
            </a:pPr>
            <a:r>
              <a:rPr lang="es-MX" sz="1200" b="0" i="1" dirty="0" smtClean="0">
                <a:latin typeface="Trebuchet MS" pitchFamily="34" charset="0"/>
                <a:cs typeface="Arial" charset="0"/>
              </a:rPr>
              <a:t>Facilitar el control tanto de alumnos como maestros pertenecientes a la escuela, así como su información personal.</a:t>
            </a:r>
            <a:endParaRPr lang="es-ES" sz="1200" b="0" i="1" dirty="0">
              <a:solidFill>
                <a:schemeClr val="bg2"/>
              </a:solidFill>
              <a:latin typeface="Trebuchet MS" pitchFamily="34" charset="0"/>
              <a:cs typeface="Arial" charset="0"/>
            </a:endParaRPr>
          </a:p>
          <a:p>
            <a:pPr algn="just">
              <a:lnSpc>
                <a:spcPct val="125000"/>
              </a:lnSpc>
              <a:spcBef>
                <a:spcPct val="50000"/>
              </a:spcBef>
              <a:buFontTx/>
              <a:buChar char="•"/>
            </a:pPr>
            <a:r>
              <a:rPr lang="es-ES" sz="1200" b="0" i="1" dirty="0" smtClean="0">
                <a:latin typeface="Trebuchet MS" pitchFamily="34" charset="0"/>
                <a:cs typeface="Arial" charset="0"/>
              </a:rPr>
              <a:t>Facilitar la organización de documentos entregados por cada maestro concerniente al avance medico de cada niño en terapia.</a:t>
            </a:r>
          </a:p>
          <a:p>
            <a:pPr algn="just">
              <a:lnSpc>
                <a:spcPct val="125000"/>
              </a:lnSpc>
              <a:spcBef>
                <a:spcPct val="50000"/>
              </a:spcBef>
              <a:buFontTx/>
              <a:buChar char="•"/>
            </a:pPr>
            <a:endParaRPr lang="es-MX" sz="1200" b="0" i="1" dirty="0" smtClean="0">
              <a:latin typeface="Trebuchet MS" pitchFamily="34" charset="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r>
              <a:rPr lang="es-ES" smtClean="0"/>
              <a:t>Beneficios</a:t>
            </a:r>
          </a:p>
        </p:txBody>
      </p:sp>
      <p:sp>
        <p:nvSpPr>
          <p:cNvPr id="7171" name="Rectangle 1095"/>
          <p:cNvSpPr>
            <a:spLocks noChangeArrowheads="1"/>
          </p:cNvSpPr>
          <p:nvPr/>
        </p:nvSpPr>
        <p:spPr bwMode="auto">
          <a:xfrm>
            <a:off x="457200" y="2147888"/>
            <a:ext cx="6826250" cy="3278463"/>
          </a:xfrm>
          <a:prstGeom prst="rect">
            <a:avLst/>
          </a:prstGeom>
          <a:noFill/>
          <a:ln w="9525">
            <a:noFill/>
            <a:miter lim="800000"/>
            <a:headEnd/>
            <a:tailEnd/>
          </a:ln>
        </p:spPr>
        <p:txBody>
          <a:bodyPr lIns="92075" tIns="46038" rIns="92075" bIns="46038">
            <a:spAutoFit/>
          </a:bodyPr>
          <a:lstStyle/>
          <a:p>
            <a:pPr lvl="1" algn="just" eaLnBrk="0" hangingPunct="0">
              <a:lnSpc>
                <a:spcPct val="125000"/>
              </a:lnSpc>
              <a:spcAft>
                <a:spcPct val="100000"/>
              </a:spcAft>
            </a:pPr>
            <a:endParaRPr lang="es-MX" sz="1200" b="0" i="1" dirty="0">
              <a:latin typeface="Trebuchet MS" pitchFamily="34" charset="0"/>
            </a:endParaRPr>
          </a:p>
          <a:p>
            <a:pPr lvl="1" algn="just" eaLnBrk="0" hangingPunct="0">
              <a:lnSpc>
                <a:spcPct val="125000"/>
              </a:lnSpc>
              <a:spcAft>
                <a:spcPct val="100000"/>
              </a:spcAft>
              <a:buFont typeface="Arial" charset="0"/>
              <a:buChar char="•"/>
            </a:pPr>
            <a:r>
              <a:rPr lang="es-MX" sz="1200" b="0" i="1" dirty="0" smtClean="0">
                <a:latin typeface="Trebuchet MS" pitchFamily="34" charset="0"/>
              </a:rPr>
              <a:t>El sistema llevara control total sobre el inventario, cambiando del antiguo sistema a mano.</a:t>
            </a:r>
          </a:p>
          <a:p>
            <a:pPr lvl="1" algn="just" eaLnBrk="0" hangingPunct="0">
              <a:lnSpc>
                <a:spcPct val="125000"/>
              </a:lnSpc>
              <a:spcAft>
                <a:spcPct val="100000"/>
              </a:spcAft>
              <a:buFont typeface="Arial" charset="0"/>
              <a:buChar char="•"/>
            </a:pPr>
            <a:r>
              <a:rPr lang="es-MX" sz="1200" b="0" i="1" dirty="0" smtClean="0">
                <a:latin typeface="Trebuchet MS" pitchFamily="34" charset="0"/>
              </a:rPr>
              <a:t>Posibilidad de inventariar cualquier tipo de articulo</a:t>
            </a:r>
          </a:p>
          <a:p>
            <a:pPr lvl="1" algn="just" eaLnBrk="0" hangingPunct="0">
              <a:lnSpc>
                <a:spcPct val="125000"/>
              </a:lnSpc>
              <a:spcAft>
                <a:spcPct val="100000"/>
              </a:spcAft>
              <a:buFont typeface="Arial" charset="0"/>
              <a:buChar char="•"/>
            </a:pPr>
            <a:r>
              <a:rPr lang="es-MX" sz="1200" b="0" i="1" dirty="0" smtClean="0">
                <a:latin typeface="Trebuchet MS" pitchFamily="34" charset="0"/>
              </a:rPr>
              <a:t>Posibilidad de generar reportes personalizados de alumnos y maestros pertenecientes a la institución.</a:t>
            </a:r>
          </a:p>
          <a:p>
            <a:pPr lvl="1" algn="just" eaLnBrk="0" hangingPunct="0">
              <a:lnSpc>
                <a:spcPct val="125000"/>
              </a:lnSpc>
              <a:spcAft>
                <a:spcPct val="100000"/>
              </a:spcAft>
              <a:buFont typeface="Arial" charset="0"/>
              <a:buChar char="•"/>
            </a:pPr>
            <a:r>
              <a:rPr lang="es-MX" sz="1200" b="0" i="1" dirty="0" smtClean="0">
                <a:latin typeface="Trebuchet MS" pitchFamily="34" charset="0"/>
              </a:rPr>
              <a:t>Posibilidad de organizar todo documento digital concerniente a los alumnos y maestros.</a:t>
            </a:r>
          </a:p>
          <a:p>
            <a:pPr lvl="1" algn="just" eaLnBrk="0" hangingPunct="0">
              <a:lnSpc>
                <a:spcPct val="125000"/>
              </a:lnSpc>
              <a:spcAft>
                <a:spcPct val="100000"/>
              </a:spcAft>
              <a:buFont typeface="Arial" charset="0"/>
              <a:buChar char="•"/>
            </a:pPr>
            <a:endParaRPr lang="es-MX" sz="1200" b="0" i="1" dirty="0" smtClean="0">
              <a:latin typeface="Trebuchet MS" pitchFamily="34" charset="0"/>
            </a:endParaRPr>
          </a:p>
          <a:p>
            <a:pPr algn="just" eaLnBrk="0" hangingPunct="0">
              <a:lnSpc>
                <a:spcPct val="125000"/>
              </a:lnSpc>
              <a:spcAft>
                <a:spcPct val="100000"/>
              </a:spcAft>
            </a:pPr>
            <a:endParaRPr lang="es-MX" sz="1200" b="0" i="1" dirty="0">
              <a:solidFill>
                <a:schemeClr val="bg2"/>
              </a:solidFill>
              <a:latin typeface="Trebuchet MS"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MX" smtClean="0"/>
              <a:t>Metodología RUP</a:t>
            </a:r>
            <a:endParaRPr lang="es-ES" smtClean="0"/>
          </a:p>
        </p:txBody>
      </p:sp>
      <p:sp>
        <p:nvSpPr>
          <p:cNvPr id="1028" name="Rectangle 5"/>
          <p:cNvSpPr>
            <a:spLocks noGrp="1" noChangeArrowheads="1"/>
          </p:cNvSpPr>
          <p:nvPr>
            <p:ph type="body" idx="1"/>
          </p:nvPr>
        </p:nvSpPr>
        <p:spPr>
          <a:xfrm>
            <a:off x="590550" y="2028825"/>
            <a:ext cx="4516438" cy="987425"/>
          </a:xfrm>
        </p:spPr>
        <p:txBody>
          <a:bodyPr/>
          <a:lstStyle/>
          <a:p>
            <a:pPr algn="just">
              <a:lnSpc>
                <a:spcPct val="150000"/>
              </a:lnSpc>
              <a:defRPr/>
            </a:pPr>
            <a:r>
              <a:rPr lang="es-MX" i="1" dirty="0" smtClean="0"/>
              <a:t>RUP es un proceso de desarrollo de software y junto con el Lenguaje Unificado de Modelado UML, constituye la metodología estándar más utilizada para el análisis, implementación y documentación de sistemas orientados a objetos.</a:t>
            </a:r>
          </a:p>
          <a:p>
            <a:pPr algn="just">
              <a:lnSpc>
                <a:spcPct val="150000"/>
              </a:lnSpc>
              <a:defRPr/>
            </a:pPr>
            <a:endParaRPr lang="es-MX" i="1" dirty="0" smtClean="0"/>
          </a:p>
          <a:p>
            <a:pPr algn="just">
              <a:lnSpc>
                <a:spcPct val="150000"/>
              </a:lnSpc>
              <a:defRPr/>
            </a:pPr>
            <a:r>
              <a:rPr lang="es-MX" i="1" dirty="0" smtClean="0"/>
              <a:t>RUP divide el proceso en cuatro fases, dentro de las cuales se realizan varias iteraciones en número variable según el proyecto.</a:t>
            </a:r>
          </a:p>
          <a:p>
            <a:pPr>
              <a:buFontTx/>
              <a:buNone/>
              <a:defRPr/>
            </a:pPr>
            <a:r>
              <a:rPr lang="es-MX" sz="1050" i="1" dirty="0" smtClean="0"/>
              <a:t> </a:t>
            </a:r>
          </a:p>
        </p:txBody>
      </p:sp>
      <p:pic>
        <p:nvPicPr>
          <p:cNvPr id="8196" name="Picture 113"/>
          <p:cNvPicPr>
            <a:picLocks noChangeAspect="1" noChangeArrowheads="1"/>
          </p:cNvPicPr>
          <p:nvPr/>
        </p:nvPicPr>
        <p:blipFill>
          <a:blip r:embed="rId3" cstate="print"/>
          <a:srcRect/>
          <a:stretch>
            <a:fillRect/>
          </a:stretch>
        </p:blipFill>
        <p:spPr bwMode="auto">
          <a:xfrm>
            <a:off x="5486400" y="1606550"/>
            <a:ext cx="1609725" cy="1201738"/>
          </a:xfrm>
          <a:prstGeom prst="rect">
            <a:avLst/>
          </a:prstGeom>
          <a:noFill/>
          <a:ln w="12700" algn="ctr">
            <a:noFill/>
            <a:miter lim="800000"/>
            <a:headEnd type="none" w="sm" len="sm"/>
            <a:tailEnd type="none" w="sm" len="sm"/>
          </a:ln>
        </p:spPr>
      </p:pic>
      <p:pic>
        <p:nvPicPr>
          <p:cNvPr id="8197" name="Picture 6"/>
          <p:cNvPicPr>
            <a:picLocks noChangeAspect="1" noChangeArrowheads="1"/>
          </p:cNvPicPr>
          <p:nvPr/>
        </p:nvPicPr>
        <p:blipFill>
          <a:blip r:embed="rId4" cstate="print"/>
          <a:srcRect/>
          <a:stretch>
            <a:fillRect/>
          </a:stretch>
        </p:blipFill>
        <p:spPr bwMode="auto">
          <a:xfrm>
            <a:off x="0" y="5545138"/>
            <a:ext cx="7747000" cy="3062287"/>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s-MX" smtClean="0"/>
              <a:t>Entregables</a:t>
            </a:r>
            <a:endParaRPr lang="es-ES" smtClean="0"/>
          </a:p>
        </p:txBody>
      </p:sp>
      <p:sp>
        <p:nvSpPr>
          <p:cNvPr id="9219" name="Rectangle 4"/>
          <p:cNvSpPr>
            <a:spLocks noChangeArrowheads="1"/>
          </p:cNvSpPr>
          <p:nvPr/>
        </p:nvSpPr>
        <p:spPr bwMode="auto">
          <a:xfrm>
            <a:off x="623888" y="8202613"/>
            <a:ext cx="6584950" cy="1214437"/>
          </a:xfrm>
          <a:prstGeom prst="rect">
            <a:avLst/>
          </a:prstGeom>
          <a:noFill/>
          <a:ln w="9525">
            <a:noFill/>
            <a:miter lim="800000"/>
            <a:headEnd/>
            <a:tailEnd/>
          </a:ln>
        </p:spPr>
        <p:txBody>
          <a:bodyPr lIns="82628" tIns="41315" rIns="82628" bIns="41315">
            <a:spAutoFit/>
          </a:bodyPr>
          <a:lstStyle/>
          <a:p>
            <a:pPr algn="just" defTabSz="820738">
              <a:lnSpc>
                <a:spcPct val="125000"/>
              </a:lnSpc>
              <a:buClr>
                <a:srgbClr val="FF0000"/>
              </a:buClr>
            </a:pPr>
            <a:endParaRPr lang="es-MX" sz="1200" b="0">
              <a:latin typeface="Trebuchet MS" pitchFamily="34" charset="0"/>
            </a:endParaRPr>
          </a:p>
          <a:p>
            <a:pPr algn="just" defTabSz="820738">
              <a:lnSpc>
                <a:spcPct val="125000"/>
              </a:lnSpc>
            </a:pPr>
            <a:r>
              <a:rPr lang="es-MX" sz="1200" b="0">
                <a:latin typeface="Trebuchet MS" pitchFamily="34" charset="0"/>
              </a:rPr>
              <a:t>Cualquier cambio en el proyecto deberá administrarse siguiendo el procedimiento administración de cambios, y deberá ser aprobado por el líder del proyecto y los responsables del área y si es necesario será autorizado por el patrocinador. </a:t>
            </a:r>
          </a:p>
          <a:p>
            <a:pPr algn="just" defTabSz="820738">
              <a:lnSpc>
                <a:spcPct val="125000"/>
              </a:lnSpc>
            </a:pPr>
            <a:endParaRPr lang="es-MX" sz="1200" b="0">
              <a:latin typeface="Trebuchet MS" pitchFamily="34" charset="0"/>
            </a:endParaRPr>
          </a:p>
        </p:txBody>
      </p:sp>
      <p:pic>
        <p:nvPicPr>
          <p:cNvPr id="9220" name="8 Imagen" descr="imagen_proyectos.jpg"/>
          <p:cNvPicPr>
            <a:picLocks noChangeAspect="1"/>
          </p:cNvPicPr>
          <p:nvPr/>
        </p:nvPicPr>
        <p:blipFill>
          <a:blip r:embed="rId3" cstate="print"/>
          <a:srcRect/>
          <a:stretch>
            <a:fillRect/>
          </a:stretch>
        </p:blipFill>
        <p:spPr bwMode="auto">
          <a:xfrm>
            <a:off x="411163" y="2466975"/>
            <a:ext cx="2363787" cy="2954338"/>
          </a:xfrm>
          <a:prstGeom prst="rect">
            <a:avLst/>
          </a:prstGeom>
          <a:noFill/>
          <a:ln w="9525">
            <a:noFill/>
            <a:miter lim="800000"/>
            <a:headEnd/>
            <a:tailEnd/>
          </a:ln>
        </p:spPr>
      </p:pic>
      <p:sp>
        <p:nvSpPr>
          <p:cNvPr id="7" name="Rectangle 23"/>
          <p:cNvSpPr>
            <a:spLocks noChangeArrowheads="1"/>
          </p:cNvSpPr>
          <p:nvPr/>
        </p:nvSpPr>
        <p:spPr bwMode="auto">
          <a:xfrm>
            <a:off x="3305175" y="1743075"/>
            <a:ext cx="3733800" cy="3046988"/>
          </a:xfrm>
          <a:prstGeom prst="rect">
            <a:avLst/>
          </a:prstGeom>
          <a:noFill/>
          <a:ln w="12700">
            <a:noFill/>
            <a:miter lim="800000"/>
            <a:headEnd type="none" w="sm" len="sm"/>
            <a:tailEnd type="none" w="sm" len="sm"/>
          </a:ln>
        </p:spPr>
        <p:txBody>
          <a:bodyPr>
            <a:spAutoFit/>
          </a:bodyPr>
          <a:lstStyle/>
          <a:p>
            <a:pPr marL="173038" indent="-173038" algn="just" eaLnBrk="0" hangingPunct="0">
              <a:lnSpc>
                <a:spcPct val="125000"/>
              </a:lnSpc>
              <a:spcBef>
                <a:spcPct val="50000"/>
              </a:spcBef>
              <a:defRPr/>
            </a:pPr>
            <a:r>
              <a:rPr lang="es-MX" sz="1200" b="0" i="1" dirty="0">
                <a:latin typeface="Trebuchet MS" pitchFamily="34" charset="0"/>
              </a:rPr>
              <a:t>   En esta sección se indican cada uno de los artefactos que serán generados y utilizados por el proyecto y que constituyen los entregables:</a:t>
            </a:r>
          </a:p>
          <a:p>
            <a:pPr marL="173038" indent="-173038" algn="just" eaLnBrk="0" hangingPunct="0">
              <a:lnSpc>
                <a:spcPct val="125000"/>
              </a:lnSpc>
              <a:spcBef>
                <a:spcPct val="50000"/>
              </a:spcBef>
              <a:defRPr/>
            </a:pPr>
            <a:endParaRPr lang="es-MX" sz="1200" b="0" i="1" dirty="0">
              <a:latin typeface="Trebuchet MS" pitchFamily="34" charset="0"/>
            </a:endParaRPr>
          </a:p>
          <a:p>
            <a:pPr marL="173038" indent="-173038" algn="just" eaLnBrk="0" hangingPunct="0">
              <a:lnSpc>
                <a:spcPct val="125000"/>
              </a:lnSpc>
              <a:spcBef>
                <a:spcPct val="50000"/>
              </a:spcBef>
              <a:buFont typeface="Arial" pitchFamily="34" charset="0"/>
              <a:buChar char="•"/>
              <a:defRPr/>
            </a:pPr>
            <a:r>
              <a:rPr lang="es-MX" sz="1200" b="0" i="1" dirty="0">
                <a:latin typeface="Trebuchet MS" pitchFamily="34" charset="0"/>
              </a:rPr>
              <a:t>Plan de Desarrollo de Software</a:t>
            </a:r>
          </a:p>
          <a:p>
            <a:pPr marL="173038" indent="-173038" algn="just" eaLnBrk="0" hangingPunct="0">
              <a:lnSpc>
                <a:spcPct val="125000"/>
              </a:lnSpc>
              <a:spcBef>
                <a:spcPct val="50000"/>
              </a:spcBef>
              <a:buFontTx/>
              <a:buChar char="•"/>
              <a:defRPr/>
            </a:pPr>
            <a:r>
              <a:rPr lang="es-MX" sz="1200" b="0" i="1" dirty="0" smtClean="0">
                <a:latin typeface="Trebuchet MS" pitchFamily="34" charset="0"/>
              </a:rPr>
              <a:t>Manual </a:t>
            </a:r>
            <a:r>
              <a:rPr lang="es-MX" sz="1200" b="0" i="1" dirty="0">
                <a:latin typeface="Trebuchet MS" pitchFamily="34" charset="0"/>
              </a:rPr>
              <a:t>de Instalación</a:t>
            </a:r>
          </a:p>
          <a:p>
            <a:pPr marL="173038" indent="-173038" algn="just" eaLnBrk="0" hangingPunct="0">
              <a:lnSpc>
                <a:spcPct val="125000"/>
              </a:lnSpc>
              <a:spcBef>
                <a:spcPct val="50000"/>
              </a:spcBef>
              <a:buFontTx/>
              <a:buChar char="•"/>
              <a:defRPr/>
            </a:pPr>
            <a:r>
              <a:rPr lang="es-MX" sz="1200" b="0" i="1" dirty="0">
                <a:latin typeface="Trebuchet MS" pitchFamily="34" charset="0"/>
              </a:rPr>
              <a:t>Material de Apoyo para el Usuario Final</a:t>
            </a:r>
          </a:p>
          <a:p>
            <a:pPr marL="173038" indent="-173038" algn="just" eaLnBrk="0" hangingPunct="0">
              <a:lnSpc>
                <a:spcPct val="125000"/>
              </a:lnSpc>
              <a:spcBef>
                <a:spcPct val="50000"/>
              </a:spcBef>
              <a:buFontTx/>
              <a:buChar char="•"/>
              <a:defRPr/>
            </a:pPr>
            <a:r>
              <a:rPr lang="es-MX" sz="1200" b="0" i="1" dirty="0">
                <a:latin typeface="Trebuchet MS" pitchFamily="34" charset="0"/>
              </a:rPr>
              <a:t>Producto Terminado</a:t>
            </a:r>
          </a:p>
          <a:p>
            <a:pPr marL="173038" indent="-173038" algn="just" eaLnBrk="0" hangingPunct="0">
              <a:lnSpc>
                <a:spcPct val="125000"/>
              </a:lnSpc>
              <a:spcBef>
                <a:spcPct val="50000"/>
              </a:spcBef>
              <a:buFontTx/>
              <a:buChar char="•"/>
              <a:defRPr/>
            </a:pPr>
            <a:endParaRPr lang="es-MX" sz="1200" b="0" i="1" dirty="0">
              <a:latin typeface="Trebuchet MS" pitchFamily="34" charset="0"/>
            </a:endParaRPr>
          </a:p>
          <a:p>
            <a:pPr algn="just" eaLnBrk="0" hangingPunct="0">
              <a:lnSpc>
                <a:spcPct val="125000"/>
              </a:lnSpc>
              <a:spcBef>
                <a:spcPct val="50000"/>
              </a:spcBef>
              <a:buFontTx/>
              <a:buChar char="•"/>
              <a:defRPr/>
            </a:pPr>
            <a:endParaRPr lang="es-MX" sz="1200" b="0" dirty="0">
              <a:latin typeface="Trebuchet MS"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MX" smtClean="0"/>
              <a:t>Restricciones</a:t>
            </a:r>
            <a:endParaRPr lang="es-ES" smtClean="0"/>
          </a:p>
        </p:txBody>
      </p:sp>
      <p:pic>
        <p:nvPicPr>
          <p:cNvPr id="10243" name="8 Imagen" descr="imagen_proyectos.jpg"/>
          <p:cNvPicPr>
            <a:picLocks noChangeAspect="1"/>
          </p:cNvPicPr>
          <p:nvPr/>
        </p:nvPicPr>
        <p:blipFill>
          <a:blip r:embed="rId3" cstate="print"/>
          <a:srcRect/>
          <a:stretch>
            <a:fillRect/>
          </a:stretch>
        </p:blipFill>
        <p:spPr bwMode="auto">
          <a:xfrm>
            <a:off x="620713" y="2676525"/>
            <a:ext cx="2363787" cy="2954338"/>
          </a:xfrm>
          <a:prstGeom prst="rect">
            <a:avLst/>
          </a:prstGeom>
          <a:noFill/>
          <a:ln w="9525">
            <a:noFill/>
            <a:miter lim="800000"/>
            <a:headEnd/>
            <a:tailEnd/>
          </a:ln>
        </p:spPr>
      </p:pic>
      <p:sp>
        <p:nvSpPr>
          <p:cNvPr id="10244" name="Rectangle 23"/>
          <p:cNvSpPr>
            <a:spLocks noChangeArrowheads="1"/>
          </p:cNvSpPr>
          <p:nvPr/>
        </p:nvSpPr>
        <p:spPr bwMode="auto">
          <a:xfrm>
            <a:off x="3462338" y="2082800"/>
            <a:ext cx="3733800" cy="3046988"/>
          </a:xfrm>
          <a:prstGeom prst="rect">
            <a:avLst/>
          </a:prstGeom>
          <a:noFill/>
          <a:ln w="12700">
            <a:noFill/>
            <a:miter lim="800000"/>
            <a:headEnd type="none" w="sm" len="sm"/>
            <a:tailEnd type="none" w="sm" len="sm"/>
          </a:ln>
        </p:spPr>
        <p:txBody>
          <a:bodyPr>
            <a:spAutoFit/>
          </a:bodyPr>
          <a:lstStyle/>
          <a:p>
            <a:pPr algn="just" eaLnBrk="0" hangingPunct="0">
              <a:lnSpc>
                <a:spcPct val="125000"/>
              </a:lnSpc>
              <a:spcBef>
                <a:spcPct val="50000"/>
              </a:spcBef>
            </a:pPr>
            <a:endParaRPr lang="es-MX" sz="1200" b="0" dirty="0">
              <a:latin typeface="Trebuchet MS" pitchFamily="34" charset="0"/>
            </a:endParaRPr>
          </a:p>
          <a:p>
            <a:pPr algn="just" eaLnBrk="0" hangingPunct="0">
              <a:lnSpc>
                <a:spcPct val="125000"/>
              </a:lnSpc>
              <a:spcBef>
                <a:spcPct val="50000"/>
              </a:spcBef>
              <a:buFontTx/>
              <a:buChar char="•"/>
            </a:pPr>
            <a:r>
              <a:rPr lang="es-MX" sz="1200" b="0" dirty="0">
                <a:latin typeface="Trebuchet MS" pitchFamily="34" charset="0"/>
              </a:rPr>
              <a:t>El Hardware para la habilitación de la solución es responsabilidad del Cliente.</a:t>
            </a:r>
          </a:p>
          <a:p>
            <a:pPr algn="just" eaLnBrk="0" hangingPunct="0">
              <a:lnSpc>
                <a:spcPct val="125000"/>
              </a:lnSpc>
              <a:spcBef>
                <a:spcPct val="50000"/>
              </a:spcBef>
            </a:pPr>
            <a:endParaRPr lang="es-MX" sz="1200" b="0" dirty="0">
              <a:latin typeface="Trebuchet MS" pitchFamily="34" charset="0"/>
            </a:endParaRPr>
          </a:p>
          <a:p>
            <a:pPr algn="just" eaLnBrk="0" hangingPunct="0">
              <a:lnSpc>
                <a:spcPct val="125000"/>
              </a:lnSpc>
              <a:spcBef>
                <a:spcPct val="50000"/>
              </a:spcBef>
              <a:buFontTx/>
              <a:buChar char="•"/>
            </a:pPr>
            <a:r>
              <a:rPr lang="es-MX" sz="1200" b="0" dirty="0">
                <a:latin typeface="Trebuchet MS" pitchFamily="34" charset="0"/>
              </a:rPr>
              <a:t>El equipo hará la entrega del Software y la instalación del mismo. </a:t>
            </a:r>
          </a:p>
          <a:p>
            <a:pPr algn="just" eaLnBrk="0" hangingPunct="0">
              <a:lnSpc>
                <a:spcPct val="125000"/>
              </a:lnSpc>
              <a:spcBef>
                <a:spcPct val="50000"/>
              </a:spcBef>
              <a:buFontTx/>
              <a:buChar char="•"/>
            </a:pPr>
            <a:endParaRPr lang="es-MX" sz="1200" b="0" dirty="0">
              <a:latin typeface="Trebuchet MS" pitchFamily="34" charset="0"/>
            </a:endParaRPr>
          </a:p>
          <a:p>
            <a:pPr eaLnBrk="0" hangingPunct="0">
              <a:lnSpc>
                <a:spcPct val="125000"/>
              </a:lnSpc>
              <a:spcBef>
                <a:spcPct val="50000"/>
              </a:spcBef>
              <a:buFontTx/>
              <a:buChar char="•"/>
            </a:pPr>
            <a:endParaRPr lang="es-MX" sz="1200" b="0" dirty="0">
              <a:latin typeface="Trebuchet MS" pitchFamily="34" charset="0"/>
            </a:endParaRPr>
          </a:p>
          <a:p>
            <a:pPr eaLnBrk="0" hangingPunct="0">
              <a:lnSpc>
                <a:spcPct val="125000"/>
              </a:lnSpc>
              <a:spcBef>
                <a:spcPct val="50000"/>
              </a:spcBef>
              <a:buFontTx/>
              <a:buChar char="•"/>
            </a:pPr>
            <a:endParaRPr lang="es-MX" sz="1200" b="0" dirty="0">
              <a:latin typeface="Trebuchet MS" pitchFamily="34" charset="0"/>
            </a:endParaRPr>
          </a:p>
          <a:p>
            <a:pPr eaLnBrk="0" hangingPunct="0">
              <a:lnSpc>
                <a:spcPct val="125000"/>
              </a:lnSpc>
              <a:spcBef>
                <a:spcPct val="50000"/>
              </a:spcBef>
              <a:buFontTx/>
              <a:buChar char="•"/>
            </a:pPr>
            <a:endParaRPr lang="es-MX" sz="1200" b="0" dirty="0">
              <a:latin typeface="Trebuchet MS"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MX" dirty="0" smtClean="0"/>
              <a:t>Equipo de Trabajo</a:t>
            </a:r>
            <a:endParaRPr lang="es-ES" dirty="0" smtClean="0"/>
          </a:p>
        </p:txBody>
      </p:sp>
      <p:graphicFrame>
        <p:nvGraphicFramePr>
          <p:cNvPr id="4" name="3 Diagrama"/>
          <p:cNvGraphicFramePr/>
          <p:nvPr>
            <p:extLst>
              <p:ext uri="{D42A27DB-BD31-4B8C-83A1-F6EECF244321}">
                <p14:modId xmlns:p14="http://schemas.microsoft.com/office/powerpoint/2010/main" val="676145187"/>
              </p:ext>
            </p:extLst>
          </p:nvPr>
        </p:nvGraphicFramePr>
        <p:xfrm>
          <a:off x="574766" y="2220686"/>
          <a:ext cx="6675120" cy="66489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EY Gothic Cond Demi"/>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headEnd/>
          <a:tailEnd/>
        </a:ln>
      </a:spPr>
      <a:bodyPr lIns="82628" tIns="41315" rIns="82628" bIns="41315">
        <a:spAutoFit/>
      </a:bodyPr>
      <a:lstStyle>
        <a:defPPr algn="just" defTabSz="820738">
          <a:buClr>
            <a:srgbClr val="FF0000"/>
          </a:buClr>
          <a:defRPr sz="1200" b="0" dirty="0">
            <a:latin typeface="Trebuchet MS"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MX"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25111</TotalTime>
  <Words>872</Words>
  <Application>Microsoft Office PowerPoint</Application>
  <PresentationFormat>Personalizado</PresentationFormat>
  <Paragraphs>136</Paragraphs>
  <Slides>13</Slides>
  <Notes>12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13</vt:i4>
      </vt:variant>
    </vt:vector>
  </HeadingPairs>
  <TitlesOfParts>
    <vt:vector size="15" baseType="lpstr">
      <vt:lpstr>Default Design</vt:lpstr>
      <vt:lpstr>Document</vt:lpstr>
      <vt:lpstr>Estatuto del Proyecto</vt:lpstr>
      <vt:lpstr>INDICE</vt:lpstr>
      <vt:lpstr>Antecedentes del proyecto</vt:lpstr>
      <vt:lpstr>Objetivos y Metas del proyecto</vt:lpstr>
      <vt:lpstr>Beneficios</vt:lpstr>
      <vt:lpstr>Metodología RUP</vt:lpstr>
      <vt:lpstr>Entregables</vt:lpstr>
      <vt:lpstr>Restricciones</vt:lpstr>
      <vt:lpstr>Equipo de Trabajo</vt:lpstr>
      <vt:lpstr>Roles y responsabilidades</vt:lpstr>
      <vt:lpstr>Roles y responsabilidades</vt:lpstr>
      <vt:lpstr>Propuesta Económica</vt:lpstr>
      <vt:lpstr>Presentación de PowerPoint</vt:lpstr>
    </vt:vector>
  </TitlesOfParts>
  <Company>Siegel &amp; Gale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James Barattolo</dc:creator>
  <cp:keywords>MyCare</cp:keywords>
  <cp:lastModifiedBy>jccornejo</cp:lastModifiedBy>
  <cp:revision>1080</cp:revision>
  <cp:lastPrinted>1999-12-15T20:33:35Z</cp:lastPrinted>
  <dcterms:created xsi:type="dcterms:W3CDTF">1999-12-08T18:16:46Z</dcterms:created>
  <dcterms:modified xsi:type="dcterms:W3CDTF">2013-02-20T10:42:42Z</dcterms:modified>
</cp:coreProperties>
</file>