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1" r:id="rId6"/>
    <p:sldId id="268" r:id="rId7"/>
    <p:sldId id="269" r:id="rId8"/>
    <p:sldId id="272" r:id="rId9"/>
    <p:sldId id="260" r:id="rId10"/>
    <p:sldId id="262" r:id="rId11"/>
    <p:sldId id="273" r:id="rId12"/>
    <p:sldId id="264" r:id="rId13"/>
    <p:sldId id="266" r:id="rId14"/>
    <p:sldId id="267" r:id="rId15"/>
  </p:sldIdLst>
  <p:sldSz cx="9144000" cy="6858000" type="screen4x3"/>
  <p:notesSz cx="6858000" cy="9144000"/>
  <p:defaultTextStyle>
    <a:defPPr>
      <a:defRPr lang="es-ES"/>
    </a:defPPr>
    <a:lvl1pPr algn="l" rtl="0" fontAlgn="base">
      <a:spcBef>
        <a:spcPct val="0"/>
      </a:spcBef>
      <a:spcAft>
        <a:spcPct val="0"/>
      </a:spcAft>
      <a:defRPr sz="1600" kern="1200">
        <a:solidFill>
          <a:schemeClr val="tx1"/>
        </a:solidFill>
        <a:latin typeface="Trebuchet MS" pitchFamily="34" charset="0"/>
        <a:ea typeface="+mn-ea"/>
        <a:cs typeface="+mn-cs"/>
      </a:defRPr>
    </a:lvl1pPr>
    <a:lvl2pPr marL="457200" algn="l" rtl="0" fontAlgn="base">
      <a:spcBef>
        <a:spcPct val="0"/>
      </a:spcBef>
      <a:spcAft>
        <a:spcPct val="0"/>
      </a:spcAft>
      <a:defRPr sz="1600" kern="1200">
        <a:solidFill>
          <a:schemeClr val="tx1"/>
        </a:solidFill>
        <a:latin typeface="Trebuchet MS" pitchFamily="34" charset="0"/>
        <a:ea typeface="+mn-ea"/>
        <a:cs typeface="+mn-cs"/>
      </a:defRPr>
    </a:lvl2pPr>
    <a:lvl3pPr marL="914400" algn="l" rtl="0" fontAlgn="base">
      <a:spcBef>
        <a:spcPct val="0"/>
      </a:spcBef>
      <a:spcAft>
        <a:spcPct val="0"/>
      </a:spcAft>
      <a:defRPr sz="1600" kern="1200">
        <a:solidFill>
          <a:schemeClr val="tx1"/>
        </a:solidFill>
        <a:latin typeface="Trebuchet MS" pitchFamily="34" charset="0"/>
        <a:ea typeface="+mn-ea"/>
        <a:cs typeface="+mn-cs"/>
      </a:defRPr>
    </a:lvl3pPr>
    <a:lvl4pPr marL="1371600" algn="l" rtl="0" fontAlgn="base">
      <a:spcBef>
        <a:spcPct val="0"/>
      </a:spcBef>
      <a:spcAft>
        <a:spcPct val="0"/>
      </a:spcAft>
      <a:defRPr sz="1600" kern="1200">
        <a:solidFill>
          <a:schemeClr val="tx1"/>
        </a:solidFill>
        <a:latin typeface="Trebuchet MS" pitchFamily="34" charset="0"/>
        <a:ea typeface="+mn-ea"/>
        <a:cs typeface="+mn-cs"/>
      </a:defRPr>
    </a:lvl4pPr>
    <a:lvl5pPr marL="1828800" algn="l" rtl="0" fontAlgn="base">
      <a:spcBef>
        <a:spcPct val="0"/>
      </a:spcBef>
      <a:spcAft>
        <a:spcPct val="0"/>
      </a:spcAft>
      <a:defRPr sz="1600" kern="1200">
        <a:solidFill>
          <a:schemeClr val="tx1"/>
        </a:solidFill>
        <a:latin typeface="Trebuchet MS" pitchFamily="34" charset="0"/>
        <a:ea typeface="+mn-ea"/>
        <a:cs typeface="+mn-cs"/>
      </a:defRPr>
    </a:lvl5pPr>
    <a:lvl6pPr marL="2286000" algn="l" defTabSz="914400" rtl="0" eaLnBrk="1" latinLnBrk="0" hangingPunct="1">
      <a:defRPr sz="1600" kern="1200">
        <a:solidFill>
          <a:schemeClr val="tx1"/>
        </a:solidFill>
        <a:latin typeface="Trebuchet MS" pitchFamily="34" charset="0"/>
        <a:ea typeface="+mn-ea"/>
        <a:cs typeface="+mn-cs"/>
      </a:defRPr>
    </a:lvl6pPr>
    <a:lvl7pPr marL="2743200" algn="l" defTabSz="914400" rtl="0" eaLnBrk="1" latinLnBrk="0" hangingPunct="1">
      <a:defRPr sz="1600" kern="1200">
        <a:solidFill>
          <a:schemeClr val="tx1"/>
        </a:solidFill>
        <a:latin typeface="Trebuchet MS" pitchFamily="34" charset="0"/>
        <a:ea typeface="+mn-ea"/>
        <a:cs typeface="+mn-cs"/>
      </a:defRPr>
    </a:lvl7pPr>
    <a:lvl8pPr marL="3200400" algn="l" defTabSz="914400" rtl="0" eaLnBrk="1" latinLnBrk="0" hangingPunct="1">
      <a:defRPr sz="1600" kern="1200">
        <a:solidFill>
          <a:schemeClr val="tx1"/>
        </a:solidFill>
        <a:latin typeface="Trebuchet MS" pitchFamily="34" charset="0"/>
        <a:ea typeface="+mn-ea"/>
        <a:cs typeface="+mn-cs"/>
      </a:defRPr>
    </a:lvl8pPr>
    <a:lvl9pPr marL="3657600" algn="l" defTabSz="914400" rtl="0" eaLnBrk="1" latinLnBrk="0" hangingPunct="1">
      <a:defRPr sz="1600"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336"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D6A4F-2F02-4A3D-B880-AF9F65A84AAE}"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s-MX"/>
        </a:p>
      </dgm:t>
    </dgm:pt>
    <dgm:pt modelId="{6FDDB6AC-B930-40FE-9720-CF2AAC5AD5EA}">
      <dgm:prSet phldrT="[Texto]"/>
      <dgm:spPr/>
      <dgm:t>
        <a:bodyPr/>
        <a:lstStyle/>
        <a:p>
          <a:r>
            <a:rPr lang="es-MX"/>
            <a:t>Jefe de Proyecto</a:t>
          </a:r>
        </a:p>
      </dgm:t>
    </dgm:pt>
    <dgm:pt modelId="{DFE5D3C0-A5B9-4835-ACE7-FFC2C72A24FB}" type="parTrans" cxnId="{090CA265-3786-4B87-BF18-C7C4ABC3EEC1}">
      <dgm:prSet/>
      <dgm:spPr/>
      <dgm:t>
        <a:bodyPr/>
        <a:lstStyle/>
        <a:p>
          <a:endParaRPr lang="es-MX"/>
        </a:p>
      </dgm:t>
    </dgm:pt>
    <dgm:pt modelId="{0AF483B0-56D4-4FA9-B482-078910427F06}" type="sibTrans" cxnId="{090CA265-3786-4B87-BF18-C7C4ABC3EEC1}">
      <dgm:prSet/>
      <dgm:spPr/>
      <dgm:t>
        <a:bodyPr/>
        <a:lstStyle/>
        <a:p>
          <a:endParaRPr lang="es-MX"/>
        </a:p>
      </dgm:t>
    </dgm:pt>
    <dgm:pt modelId="{8016422E-47F0-4025-9555-1EF413CAA9E6}">
      <dgm:prSet phldrT="[Texto]"/>
      <dgm:spPr/>
      <dgm:t>
        <a:bodyPr/>
        <a:lstStyle/>
        <a:p>
          <a:r>
            <a:rPr lang="es-MX"/>
            <a:t>Analista</a:t>
          </a:r>
        </a:p>
      </dgm:t>
    </dgm:pt>
    <dgm:pt modelId="{4203E060-6FE6-4524-8FB3-F75F1C58D657}" type="parTrans" cxnId="{EF73D980-812B-423F-908D-6A6DF04BCF05}">
      <dgm:prSet/>
      <dgm:spPr/>
      <dgm:t>
        <a:bodyPr/>
        <a:lstStyle/>
        <a:p>
          <a:endParaRPr lang="es-MX"/>
        </a:p>
      </dgm:t>
    </dgm:pt>
    <dgm:pt modelId="{468082FB-7D0C-4D22-8A85-F43AD4DF2C46}" type="sibTrans" cxnId="{EF73D980-812B-423F-908D-6A6DF04BCF05}">
      <dgm:prSet/>
      <dgm:spPr/>
      <dgm:t>
        <a:bodyPr/>
        <a:lstStyle/>
        <a:p>
          <a:endParaRPr lang="es-MX"/>
        </a:p>
      </dgm:t>
    </dgm:pt>
    <dgm:pt modelId="{EB9B8686-97F2-426F-97A7-8B1EA5F03009}">
      <dgm:prSet phldrT="[Texto]"/>
      <dgm:spPr/>
      <dgm:t>
        <a:bodyPr/>
        <a:lstStyle/>
        <a:p>
          <a:r>
            <a:rPr lang="es-MX"/>
            <a:t>Especificador de Requerimientos</a:t>
          </a:r>
        </a:p>
      </dgm:t>
    </dgm:pt>
    <dgm:pt modelId="{67623FEE-9534-41EF-82F8-582B8E1BD4F1}" type="parTrans" cxnId="{8669BE58-BA7F-4031-B8C2-671E2C7FE8ED}">
      <dgm:prSet/>
      <dgm:spPr/>
      <dgm:t>
        <a:bodyPr/>
        <a:lstStyle/>
        <a:p>
          <a:endParaRPr lang="es-MX"/>
        </a:p>
      </dgm:t>
    </dgm:pt>
    <dgm:pt modelId="{7A466004-79DA-4466-854B-64A65A9FAC12}" type="sibTrans" cxnId="{8669BE58-BA7F-4031-B8C2-671E2C7FE8ED}">
      <dgm:prSet/>
      <dgm:spPr/>
      <dgm:t>
        <a:bodyPr/>
        <a:lstStyle/>
        <a:p>
          <a:endParaRPr lang="es-MX"/>
        </a:p>
      </dgm:t>
    </dgm:pt>
    <dgm:pt modelId="{115FBB86-1CC4-41A2-B823-96B31C0109AD}">
      <dgm:prSet phldrT="[Texto]"/>
      <dgm:spPr/>
      <dgm:t>
        <a:bodyPr/>
        <a:lstStyle/>
        <a:p>
          <a:r>
            <a:rPr lang="es-MX"/>
            <a:t>Diseñador de Software</a:t>
          </a:r>
        </a:p>
      </dgm:t>
    </dgm:pt>
    <dgm:pt modelId="{CA8C66F5-9BC1-4308-B21F-7E16A3EEA49E}" type="parTrans" cxnId="{AB1E4ECE-C99A-4708-BEAF-E65831FC4411}">
      <dgm:prSet/>
      <dgm:spPr/>
      <dgm:t>
        <a:bodyPr/>
        <a:lstStyle/>
        <a:p>
          <a:endParaRPr lang="es-MX"/>
        </a:p>
      </dgm:t>
    </dgm:pt>
    <dgm:pt modelId="{A2BFE236-5814-472F-AD21-D6C5131150FD}" type="sibTrans" cxnId="{AB1E4ECE-C99A-4708-BEAF-E65831FC4411}">
      <dgm:prSet/>
      <dgm:spPr/>
      <dgm:t>
        <a:bodyPr/>
        <a:lstStyle/>
        <a:p>
          <a:endParaRPr lang="es-MX"/>
        </a:p>
      </dgm:t>
    </dgm:pt>
    <dgm:pt modelId="{CC11A190-5DE3-4966-955D-4B47AC8E19E6}">
      <dgm:prSet phldrT="[Texto]"/>
      <dgm:spPr/>
      <dgm:t>
        <a:bodyPr/>
        <a:lstStyle/>
        <a:p>
          <a:r>
            <a:rPr lang="es-MX"/>
            <a:t>Programador</a:t>
          </a:r>
        </a:p>
      </dgm:t>
    </dgm:pt>
    <dgm:pt modelId="{D7F9B5F4-9F6C-404F-8553-B8A33260EBA1}" type="parTrans" cxnId="{E4209C60-66CD-449E-A08F-7864E3D2F35E}">
      <dgm:prSet/>
      <dgm:spPr/>
      <dgm:t>
        <a:bodyPr/>
        <a:lstStyle/>
        <a:p>
          <a:endParaRPr lang="es-MX"/>
        </a:p>
      </dgm:t>
    </dgm:pt>
    <dgm:pt modelId="{DC556417-8A83-4B17-B8E1-CA8F710AB25F}" type="sibTrans" cxnId="{E4209C60-66CD-449E-A08F-7864E3D2F35E}">
      <dgm:prSet/>
      <dgm:spPr/>
      <dgm:t>
        <a:bodyPr/>
        <a:lstStyle/>
        <a:p>
          <a:endParaRPr lang="es-MX"/>
        </a:p>
      </dgm:t>
    </dgm:pt>
    <dgm:pt modelId="{F2BBF961-A9DF-4FA4-9FEF-5156CE7A6081}">
      <dgm:prSet phldrT="[Texto]"/>
      <dgm:spPr/>
      <dgm:t>
        <a:bodyPr/>
        <a:lstStyle/>
        <a:p>
          <a:r>
            <a:rPr lang="es-MX"/>
            <a:t>Pruebas</a:t>
          </a:r>
        </a:p>
      </dgm:t>
    </dgm:pt>
    <dgm:pt modelId="{153ABFFE-B11C-40AC-8A35-79BE3A479465}" type="parTrans" cxnId="{9DC09C13-08A6-4F5F-B25D-8EB90EC74FE3}">
      <dgm:prSet/>
      <dgm:spPr/>
      <dgm:t>
        <a:bodyPr/>
        <a:lstStyle/>
        <a:p>
          <a:endParaRPr lang="es-MX"/>
        </a:p>
      </dgm:t>
    </dgm:pt>
    <dgm:pt modelId="{94D6E824-BAC2-4CD9-9BD3-F12DC1A7DC88}" type="sibTrans" cxnId="{9DC09C13-08A6-4F5F-B25D-8EB90EC74FE3}">
      <dgm:prSet/>
      <dgm:spPr/>
      <dgm:t>
        <a:bodyPr/>
        <a:lstStyle/>
        <a:p>
          <a:endParaRPr lang="es-MX"/>
        </a:p>
      </dgm:t>
    </dgm:pt>
    <dgm:pt modelId="{34C6D4A1-0958-45BD-82DD-688FD63578EB}">
      <dgm:prSet phldrT="[Texto]"/>
      <dgm:spPr/>
      <dgm:t>
        <a:bodyPr/>
        <a:lstStyle/>
        <a:p>
          <a:r>
            <a:rPr lang="es-MX"/>
            <a:t>Tester</a:t>
          </a:r>
        </a:p>
      </dgm:t>
    </dgm:pt>
    <dgm:pt modelId="{F3B64147-B956-4CC0-973F-E3838E291C4F}" type="parTrans" cxnId="{48355C5A-1D69-4C85-88A7-86F406CA67C5}">
      <dgm:prSet/>
      <dgm:spPr/>
      <dgm:t>
        <a:bodyPr/>
        <a:lstStyle/>
        <a:p>
          <a:endParaRPr lang="es-MX"/>
        </a:p>
      </dgm:t>
    </dgm:pt>
    <dgm:pt modelId="{E3BCD716-3C6B-4401-A158-0A53FBD74F88}" type="sibTrans" cxnId="{48355C5A-1D69-4C85-88A7-86F406CA67C5}">
      <dgm:prSet/>
      <dgm:spPr/>
      <dgm:t>
        <a:bodyPr/>
        <a:lstStyle/>
        <a:p>
          <a:endParaRPr lang="es-MX"/>
        </a:p>
      </dgm:t>
    </dgm:pt>
    <dgm:pt modelId="{9614B899-7AAC-4AB0-BAD1-3D5E6EE96381}">
      <dgm:prSet phldrT="[Texto]"/>
      <dgm:spPr/>
      <dgm:t>
        <a:bodyPr/>
        <a:lstStyle/>
        <a:p>
          <a:r>
            <a:rPr lang="es-MX"/>
            <a:t>Implementador</a:t>
          </a:r>
        </a:p>
      </dgm:t>
    </dgm:pt>
    <dgm:pt modelId="{DF99B382-CE4D-4233-8D45-E681D03F4BFF}" type="parTrans" cxnId="{CC93724B-036F-458D-8525-9A422BD68C7C}">
      <dgm:prSet/>
      <dgm:spPr/>
      <dgm:t>
        <a:bodyPr/>
        <a:lstStyle/>
        <a:p>
          <a:endParaRPr lang="es-MX"/>
        </a:p>
      </dgm:t>
    </dgm:pt>
    <dgm:pt modelId="{50495292-12D0-4E38-AC39-7B45963500DC}" type="sibTrans" cxnId="{CC93724B-036F-458D-8525-9A422BD68C7C}">
      <dgm:prSet/>
      <dgm:spPr/>
      <dgm:t>
        <a:bodyPr/>
        <a:lstStyle/>
        <a:p>
          <a:endParaRPr lang="es-MX"/>
        </a:p>
      </dgm:t>
    </dgm:pt>
    <dgm:pt modelId="{B3BBB577-8DC7-49EE-A6C6-2337DF2335AE}">
      <dgm:prSet phldrT="[Texto]"/>
      <dgm:spPr/>
      <dgm:t>
        <a:bodyPr/>
        <a:lstStyle/>
        <a:p>
          <a:r>
            <a:rPr lang="es-MX"/>
            <a:t>Programador</a:t>
          </a:r>
        </a:p>
      </dgm:t>
    </dgm:pt>
    <dgm:pt modelId="{D9E98A33-5582-4655-B9D4-AEC77E1E98B5}" type="parTrans" cxnId="{69C7FE55-0568-488C-9067-DD89EF576786}">
      <dgm:prSet/>
      <dgm:spPr/>
      <dgm:t>
        <a:bodyPr/>
        <a:lstStyle/>
        <a:p>
          <a:endParaRPr lang="es-MX"/>
        </a:p>
      </dgm:t>
    </dgm:pt>
    <dgm:pt modelId="{97F15B04-750C-4072-B34D-73FBD80B43B2}" type="sibTrans" cxnId="{69C7FE55-0568-488C-9067-DD89EF576786}">
      <dgm:prSet/>
      <dgm:spPr/>
      <dgm:t>
        <a:bodyPr/>
        <a:lstStyle/>
        <a:p>
          <a:endParaRPr lang="es-MX"/>
        </a:p>
      </dgm:t>
    </dgm:pt>
    <dgm:pt modelId="{1BD7706C-B0D5-4546-BAE4-EEB9072EE3A9}">
      <dgm:prSet phldrT="[Texto]"/>
      <dgm:spPr/>
      <dgm:t>
        <a:bodyPr/>
        <a:lstStyle/>
        <a:p>
          <a:r>
            <a:rPr lang="es-MX"/>
            <a:t>Configurador</a:t>
          </a:r>
        </a:p>
      </dgm:t>
    </dgm:pt>
    <dgm:pt modelId="{0713D309-DCC9-44AD-BAB8-313AE66D0FC9}" type="parTrans" cxnId="{D4F19566-2244-471F-8AC1-BDA360620209}">
      <dgm:prSet/>
      <dgm:spPr/>
      <dgm:t>
        <a:bodyPr/>
        <a:lstStyle/>
        <a:p>
          <a:endParaRPr lang="es-MX"/>
        </a:p>
      </dgm:t>
    </dgm:pt>
    <dgm:pt modelId="{E660EDA9-7953-4D4A-B274-0DB4A36613CF}" type="sibTrans" cxnId="{D4F19566-2244-471F-8AC1-BDA360620209}">
      <dgm:prSet/>
      <dgm:spPr/>
      <dgm:t>
        <a:bodyPr/>
        <a:lstStyle/>
        <a:p>
          <a:endParaRPr lang="es-MX"/>
        </a:p>
      </dgm:t>
    </dgm:pt>
    <dgm:pt modelId="{CA67D6DA-AE30-44C9-AC25-F8C69D6719E4}">
      <dgm:prSet phldrT="[Texto]"/>
      <dgm:spPr/>
      <dgm:t>
        <a:bodyPr/>
        <a:lstStyle/>
        <a:p>
          <a:r>
            <a:rPr lang="es-MX"/>
            <a:t>Programador</a:t>
          </a:r>
        </a:p>
      </dgm:t>
    </dgm:pt>
    <dgm:pt modelId="{D687395E-6962-48B9-BFAC-D62F3B91CD28}" type="sibTrans" cxnId="{714F7D2A-E315-4BBE-A99F-473ED10188A8}">
      <dgm:prSet/>
      <dgm:spPr/>
      <dgm:t>
        <a:bodyPr/>
        <a:lstStyle/>
        <a:p>
          <a:endParaRPr lang="es-MX"/>
        </a:p>
      </dgm:t>
    </dgm:pt>
    <dgm:pt modelId="{BD5F8FDA-49DE-4482-9352-D2CFDAEA7917}" type="parTrans" cxnId="{714F7D2A-E315-4BBE-A99F-473ED10188A8}">
      <dgm:prSet/>
      <dgm:spPr/>
      <dgm:t>
        <a:bodyPr/>
        <a:lstStyle/>
        <a:p>
          <a:endParaRPr lang="es-MX"/>
        </a:p>
      </dgm:t>
    </dgm:pt>
    <dgm:pt modelId="{81B6416A-CCBD-479C-82F2-A8B77485E619}" type="pres">
      <dgm:prSet presAssocID="{A5CD6A4F-2F02-4A3D-B880-AF9F65A84AAE}" presName="hierChild1" presStyleCnt="0">
        <dgm:presLayoutVars>
          <dgm:orgChart val="1"/>
          <dgm:chPref val="1"/>
          <dgm:dir/>
          <dgm:animOne val="branch"/>
          <dgm:animLvl val="lvl"/>
          <dgm:resizeHandles/>
        </dgm:presLayoutVars>
      </dgm:prSet>
      <dgm:spPr/>
      <dgm:t>
        <a:bodyPr/>
        <a:lstStyle/>
        <a:p>
          <a:endParaRPr lang="es-MX"/>
        </a:p>
      </dgm:t>
    </dgm:pt>
    <dgm:pt modelId="{A8DA7803-F9BA-4FE1-AC25-506B6BF5856A}" type="pres">
      <dgm:prSet presAssocID="{6FDDB6AC-B930-40FE-9720-CF2AAC5AD5EA}" presName="hierRoot1" presStyleCnt="0">
        <dgm:presLayoutVars>
          <dgm:hierBranch val="init"/>
        </dgm:presLayoutVars>
      </dgm:prSet>
      <dgm:spPr/>
    </dgm:pt>
    <dgm:pt modelId="{52780EA3-7549-42B7-84EB-C30B0BD1B240}" type="pres">
      <dgm:prSet presAssocID="{6FDDB6AC-B930-40FE-9720-CF2AAC5AD5EA}" presName="rootComposite1" presStyleCnt="0"/>
      <dgm:spPr/>
    </dgm:pt>
    <dgm:pt modelId="{9729CC20-A3F6-4CAB-B3B2-D82E2CDFA0FB}" type="pres">
      <dgm:prSet presAssocID="{6FDDB6AC-B930-40FE-9720-CF2AAC5AD5EA}" presName="rootText1" presStyleLbl="node0" presStyleIdx="0" presStyleCnt="1">
        <dgm:presLayoutVars>
          <dgm:chPref val="3"/>
        </dgm:presLayoutVars>
      </dgm:prSet>
      <dgm:spPr/>
      <dgm:t>
        <a:bodyPr/>
        <a:lstStyle/>
        <a:p>
          <a:endParaRPr lang="es-MX"/>
        </a:p>
      </dgm:t>
    </dgm:pt>
    <dgm:pt modelId="{031BE91D-F387-4DD5-882F-0378FB54F040}" type="pres">
      <dgm:prSet presAssocID="{6FDDB6AC-B930-40FE-9720-CF2AAC5AD5EA}" presName="rootConnector1" presStyleLbl="node1" presStyleIdx="0" presStyleCnt="0"/>
      <dgm:spPr/>
      <dgm:t>
        <a:bodyPr/>
        <a:lstStyle/>
        <a:p>
          <a:endParaRPr lang="es-MX"/>
        </a:p>
      </dgm:t>
    </dgm:pt>
    <dgm:pt modelId="{CAA5E8C1-D1CF-435F-9017-28BD49DFA45F}" type="pres">
      <dgm:prSet presAssocID="{6FDDB6AC-B930-40FE-9720-CF2AAC5AD5EA}" presName="hierChild2" presStyleCnt="0"/>
      <dgm:spPr/>
    </dgm:pt>
    <dgm:pt modelId="{0EE1B59E-443E-4656-A943-798B4CD508AB}" type="pres">
      <dgm:prSet presAssocID="{4203E060-6FE6-4524-8FB3-F75F1C58D657}" presName="Name37" presStyleLbl="parChTrans1D2" presStyleIdx="0" presStyleCnt="4"/>
      <dgm:spPr/>
      <dgm:t>
        <a:bodyPr/>
        <a:lstStyle/>
        <a:p>
          <a:endParaRPr lang="es-MX"/>
        </a:p>
      </dgm:t>
    </dgm:pt>
    <dgm:pt modelId="{1C4E5CE5-D0A2-44E9-8423-4AE12075941B}" type="pres">
      <dgm:prSet presAssocID="{8016422E-47F0-4025-9555-1EF413CAA9E6}" presName="hierRoot2" presStyleCnt="0">
        <dgm:presLayoutVars>
          <dgm:hierBranch val="init"/>
        </dgm:presLayoutVars>
      </dgm:prSet>
      <dgm:spPr/>
    </dgm:pt>
    <dgm:pt modelId="{29129BFD-A5AD-4F66-B338-D5FBC7B6F90E}" type="pres">
      <dgm:prSet presAssocID="{8016422E-47F0-4025-9555-1EF413CAA9E6}" presName="rootComposite" presStyleCnt="0"/>
      <dgm:spPr/>
    </dgm:pt>
    <dgm:pt modelId="{12B38183-9302-4BB7-BECC-554EC279FF20}" type="pres">
      <dgm:prSet presAssocID="{8016422E-47F0-4025-9555-1EF413CAA9E6}" presName="rootText" presStyleLbl="node2" presStyleIdx="0" presStyleCnt="4">
        <dgm:presLayoutVars>
          <dgm:chPref val="3"/>
        </dgm:presLayoutVars>
      </dgm:prSet>
      <dgm:spPr/>
      <dgm:t>
        <a:bodyPr/>
        <a:lstStyle/>
        <a:p>
          <a:endParaRPr lang="es-MX"/>
        </a:p>
      </dgm:t>
    </dgm:pt>
    <dgm:pt modelId="{ABB31EA1-BCC2-4052-A6F5-F15EDD68704E}" type="pres">
      <dgm:prSet presAssocID="{8016422E-47F0-4025-9555-1EF413CAA9E6}" presName="rootConnector" presStyleLbl="node2" presStyleIdx="0" presStyleCnt="4"/>
      <dgm:spPr/>
      <dgm:t>
        <a:bodyPr/>
        <a:lstStyle/>
        <a:p>
          <a:endParaRPr lang="es-MX"/>
        </a:p>
      </dgm:t>
    </dgm:pt>
    <dgm:pt modelId="{789451B3-3547-4196-ACE7-4D8351595335}" type="pres">
      <dgm:prSet presAssocID="{8016422E-47F0-4025-9555-1EF413CAA9E6}" presName="hierChild4" presStyleCnt="0"/>
      <dgm:spPr/>
    </dgm:pt>
    <dgm:pt modelId="{A1C49B95-DE50-444E-9948-BA44ACD5C5C6}" type="pres">
      <dgm:prSet presAssocID="{67623FEE-9534-41EF-82F8-582B8E1BD4F1}" presName="Name37" presStyleLbl="parChTrans1D3" presStyleIdx="0" presStyleCnt="6"/>
      <dgm:spPr/>
      <dgm:t>
        <a:bodyPr/>
        <a:lstStyle/>
        <a:p>
          <a:endParaRPr lang="es-MX"/>
        </a:p>
      </dgm:t>
    </dgm:pt>
    <dgm:pt modelId="{E499F1A3-603E-4986-AC4D-5EA727552375}" type="pres">
      <dgm:prSet presAssocID="{EB9B8686-97F2-426F-97A7-8B1EA5F03009}" presName="hierRoot2" presStyleCnt="0">
        <dgm:presLayoutVars>
          <dgm:hierBranch val="init"/>
        </dgm:presLayoutVars>
      </dgm:prSet>
      <dgm:spPr/>
    </dgm:pt>
    <dgm:pt modelId="{65C33277-0269-4D6A-8C60-C3081DE1FB25}" type="pres">
      <dgm:prSet presAssocID="{EB9B8686-97F2-426F-97A7-8B1EA5F03009}" presName="rootComposite" presStyleCnt="0"/>
      <dgm:spPr/>
    </dgm:pt>
    <dgm:pt modelId="{77C39998-808E-4A59-ABE1-29E810CA3CF2}" type="pres">
      <dgm:prSet presAssocID="{EB9B8686-97F2-426F-97A7-8B1EA5F03009}" presName="rootText" presStyleLbl="node3" presStyleIdx="0" presStyleCnt="6">
        <dgm:presLayoutVars>
          <dgm:chPref val="3"/>
        </dgm:presLayoutVars>
      </dgm:prSet>
      <dgm:spPr/>
      <dgm:t>
        <a:bodyPr/>
        <a:lstStyle/>
        <a:p>
          <a:endParaRPr lang="es-MX"/>
        </a:p>
      </dgm:t>
    </dgm:pt>
    <dgm:pt modelId="{09ABFA58-60D2-4BBD-895A-8E90C2632993}" type="pres">
      <dgm:prSet presAssocID="{EB9B8686-97F2-426F-97A7-8B1EA5F03009}" presName="rootConnector" presStyleLbl="node3" presStyleIdx="0" presStyleCnt="6"/>
      <dgm:spPr/>
      <dgm:t>
        <a:bodyPr/>
        <a:lstStyle/>
        <a:p>
          <a:endParaRPr lang="es-MX"/>
        </a:p>
      </dgm:t>
    </dgm:pt>
    <dgm:pt modelId="{BFEFFF16-4F29-498B-9F7C-13B301FA5437}" type="pres">
      <dgm:prSet presAssocID="{EB9B8686-97F2-426F-97A7-8B1EA5F03009}" presName="hierChild4" presStyleCnt="0"/>
      <dgm:spPr/>
    </dgm:pt>
    <dgm:pt modelId="{AB96C070-FA82-461B-9722-23DCC5F82678}" type="pres">
      <dgm:prSet presAssocID="{EB9B8686-97F2-426F-97A7-8B1EA5F03009}" presName="hierChild5" presStyleCnt="0"/>
      <dgm:spPr/>
    </dgm:pt>
    <dgm:pt modelId="{D0908449-855E-414D-894C-77D2879A658A}" type="pres">
      <dgm:prSet presAssocID="{8016422E-47F0-4025-9555-1EF413CAA9E6}" presName="hierChild5" presStyleCnt="0"/>
      <dgm:spPr/>
    </dgm:pt>
    <dgm:pt modelId="{B0092B8E-E50E-4164-87B3-C1185E163C96}" type="pres">
      <dgm:prSet presAssocID="{CA8C66F5-9BC1-4308-B21F-7E16A3EEA49E}" presName="Name37" presStyleLbl="parChTrans1D2" presStyleIdx="1" presStyleCnt="4"/>
      <dgm:spPr/>
      <dgm:t>
        <a:bodyPr/>
        <a:lstStyle/>
        <a:p>
          <a:endParaRPr lang="es-MX"/>
        </a:p>
      </dgm:t>
    </dgm:pt>
    <dgm:pt modelId="{17A2F06E-6596-4021-B058-432ABFD85E10}" type="pres">
      <dgm:prSet presAssocID="{115FBB86-1CC4-41A2-B823-96B31C0109AD}" presName="hierRoot2" presStyleCnt="0">
        <dgm:presLayoutVars>
          <dgm:hierBranch val="init"/>
        </dgm:presLayoutVars>
      </dgm:prSet>
      <dgm:spPr/>
    </dgm:pt>
    <dgm:pt modelId="{2FE32191-C656-4BEA-B394-A92A220779DC}" type="pres">
      <dgm:prSet presAssocID="{115FBB86-1CC4-41A2-B823-96B31C0109AD}" presName="rootComposite" presStyleCnt="0"/>
      <dgm:spPr/>
    </dgm:pt>
    <dgm:pt modelId="{067EAD49-B181-4FDC-B9BE-F579C1B00D75}" type="pres">
      <dgm:prSet presAssocID="{115FBB86-1CC4-41A2-B823-96B31C0109AD}" presName="rootText" presStyleLbl="node2" presStyleIdx="1" presStyleCnt="4">
        <dgm:presLayoutVars>
          <dgm:chPref val="3"/>
        </dgm:presLayoutVars>
      </dgm:prSet>
      <dgm:spPr/>
      <dgm:t>
        <a:bodyPr/>
        <a:lstStyle/>
        <a:p>
          <a:endParaRPr lang="es-MX"/>
        </a:p>
      </dgm:t>
    </dgm:pt>
    <dgm:pt modelId="{0D2EAD34-CC00-4620-8D25-2D7A449B0131}" type="pres">
      <dgm:prSet presAssocID="{115FBB86-1CC4-41A2-B823-96B31C0109AD}" presName="rootConnector" presStyleLbl="node2" presStyleIdx="1" presStyleCnt="4"/>
      <dgm:spPr/>
      <dgm:t>
        <a:bodyPr/>
        <a:lstStyle/>
        <a:p>
          <a:endParaRPr lang="es-MX"/>
        </a:p>
      </dgm:t>
    </dgm:pt>
    <dgm:pt modelId="{57C982DD-7398-413C-B9B7-19706B30B076}" type="pres">
      <dgm:prSet presAssocID="{115FBB86-1CC4-41A2-B823-96B31C0109AD}" presName="hierChild4" presStyleCnt="0"/>
      <dgm:spPr/>
    </dgm:pt>
    <dgm:pt modelId="{A92CE8D0-DAAE-444F-A3B6-AB8A28502EC6}" type="pres">
      <dgm:prSet presAssocID="{BD5F8FDA-49DE-4482-9352-D2CFDAEA7917}" presName="Name37" presStyleLbl="parChTrans1D3" presStyleIdx="1" presStyleCnt="6"/>
      <dgm:spPr/>
      <dgm:t>
        <a:bodyPr/>
        <a:lstStyle/>
        <a:p>
          <a:endParaRPr lang="es-MX"/>
        </a:p>
      </dgm:t>
    </dgm:pt>
    <dgm:pt modelId="{7309B72E-F08A-40C3-B933-DE2E1855805A}" type="pres">
      <dgm:prSet presAssocID="{CA67D6DA-AE30-44C9-AC25-F8C69D6719E4}" presName="hierRoot2" presStyleCnt="0">
        <dgm:presLayoutVars>
          <dgm:hierBranch val="init"/>
        </dgm:presLayoutVars>
      </dgm:prSet>
      <dgm:spPr/>
    </dgm:pt>
    <dgm:pt modelId="{8E8C156F-CE55-4A10-A9FC-261826C33D91}" type="pres">
      <dgm:prSet presAssocID="{CA67D6DA-AE30-44C9-AC25-F8C69D6719E4}" presName="rootComposite" presStyleCnt="0"/>
      <dgm:spPr/>
    </dgm:pt>
    <dgm:pt modelId="{07AAC56B-871A-4240-8823-548EFAD0E200}" type="pres">
      <dgm:prSet presAssocID="{CA67D6DA-AE30-44C9-AC25-F8C69D6719E4}" presName="rootText" presStyleLbl="node3" presStyleIdx="1" presStyleCnt="6">
        <dgm:presLayoutVars>
          <dgm:chPref val="3"/>
        </dgm:presLayoutVars>
      </dgm:prSet>
      <dgm:spPr/>
      <dgm:t>
        <a:bodyPr/>
        <a:lstStyle/>
        <a:p>
          <a:endParaRPr lang="es-MX"/>
        </a:p>
      </dgm:t>
    </dgm:pt>
    <dgm:pt modelId="{39397E72-DB9E-4F44-A9F8-ECA18B708082}" type="pres">
      <dgm:prSet presAssocID="{CA67D6DA-AE30-44C9-AC25-F8C69D6719E4}" presName="rootConnector" presStyleLbl="node3" presStyleIdx="1" presStyleCnt="6"/>
      <dgm:spPr/>
      <dgm:t>
        <a:bodyPr/>
        <a:lstStyle/>
        <a:p>
          <a:endParaRPr lang="es-MX"/>
        </a:p>
      </dgm:t>
    </dgm:pt>
    <dgm:pt modelId="{6A5C711C-DF02-4107-9364-F57F825A5AD8}" type="pres">
      <dgm:prSet presAssocID="{CA67D6DA-AE30-44C9-AC25-F8C69D6719E4}" presName="hierChild4" presStyleCnt="0"/>
      <dgm:spPr/>
    </dgm:pt>
    <dgm:pt modelId="{CE0AAB53-292E-4012-B91E-FD8601276B8C}" type="pres">
      <dgm:prSet presAssocID="{CA67D6DA-AE30-44C9-AC25-F8C69D6719E4}" presName="hierChild5" presStyleCnt="0"/>
      <dgm:spPr/>
    </dgm:pt>
    <dgm:pt modelId="{700A4C50-FAA7-4D52-A5ED-3214CDDA6763}" type="pres">
      <dgm:prSet presAssocID="{D7F9B5F4-9F6C-404F-8553-B8A33260EBA1}" presName="Name37" presStyleLbl="parChTrans1D3" presStyleIdx="2" presStyleCnt="6"/>
      <dgm:spPr/>
      <dgm:t>
        <a:bodyPr/>
        <a:lstStyle/>
        <a:p>
          <a:endParaRPr lang="es-MX"/>
        </a:p>
      </dgm:t>
    </dgm:pt>
    <dgm:pt modelId="{BB4B49C5-F7AE-46A1-A1AD-9FF7E62BA8F3}" type="pres">
      <dgm:prSet presAssocID="{CC11A190-5DE3-4966-955D-4B47AC8E19E6}" presName="hierRoot2" presStyleCnt="0">
        <dgm:presLayoutVars>
          <dgm:hierBranch val="init"/>
        </dgm:presLayoutVars>
      </dgm:prSet>
      <dgm:spPr/>
    </dgm:pt>
    <dgm:pt modelId="{5BFDBEE5-B2BC-4FD9-8D1F-C908E3F32C93}" type="pres">
      <dgm:prSet presAssocID="{CC11A190-5DE3-4966-955D-4B47AC8E19E6}" presName="rootComposite" presStyleCnt="0"/>
      <dgm:spPr/>
    </dgm:pt>
    <dgm:pt modelId="{FB980715-681D-4C34-8060-16D481386B75}" type="pres">
      <dgm:prSet presAssocID="{CC11A190-5DE3-4966-955D-4B47AC8E19E6}" presName="rootText" presStyleLbl="node3" presStyleIdx="2" presStyleCnt="6">
        <dgm:presLayoutVars>
          <dgm:chPref val="3"/>
        </dgm:presLayoutVars>
      </dgm:prSet>
      <dgm:spPr/>
      <dgm:t>
        <a:bodyPr/>
        <a:lstStyle/>
        <a:p>
          <a:endParaRPr lang="es-MX"/>
        </a:p>
      </dgm:t>
    </dgm:pt>
    <dgm:pt modelId="{35972A97-402F-4A43-9E2C-C8168015614D}" type="pres">
      <dgm:prSet presAssocID="{CC11A190-5DE3-4966-955D-4B47AC8E19E6}" presName="rootConnector" presStyleLbl="node3" presStyleIdx="2" presStyleCnt="6"/>
      <dgm:spPr/>
      <dgm:t>
        <a:bodyPr/>
        <a:lstStyle/>
        <a:p>
          <a:endParaRPr lang="es-MX"/>
        </a:p>
      </dgm:t>
    </dgm:pt>
    <dgm:pt modelId="{66D747A7-E574-4B60-A6FC-F46ADD845CF7}" type="pres">
      <dgm:prSet presAssocID="{CC11A190-5DE3-4966-955D-4B47AC8E19E6}" presName="hierChild4" presStyleCnt="0"/>
      <dgm:spPr/>
    </dgm:pt>
    <dgm:pt modelId="{C8FF656A-D6FA-4887-98CE-55B5A846A89B}" type="pres">
      <dgm:prSet presAssocID="{CC11A190-5DE3-4966-955D-4B47AC8E19E6}" presName="hierChild5" presStyleCnt="0"/>
      <dgm:spPr/>
    </dgm:pt>
    <dgm:pt modelId="{298EBFB1-3213-4699-A06B-BCDE982B1F43}" type="pres">
      <dgm:prSet presAssocID="{115FBB86-1CC4-41A2-B823-96B31C0109AD}" presName="hierChild5" presStyleCnt="0"/>
      <dgm:spPr/>
    </dgm:pt>
    <dgm:pt modelId="{47C160AC-91D7-45F5-B714-749CB0A7FE60}" type="pres">
      <dgm:prSet presAssocID="{153ABFFE-B11C-40AC-8A35-79BE3A479465}" presName="Name37" presStyleLbl="parChTrans1D2" presStyleIdx="2" presStyleCnt="4"/>
      <dgm:spPr/>
      <dgm:t>
        <a:bodyPr/>
        <a:lstStyle/>
        <a:p>
          <a:endParaRPr lang="es-MX"/>
        </a:p>
      </dgm:t>
    </dgm:pt>
    <dgm:pt modelId="{B369B99C-B891-405D-80AD-F70BEF7E2D10}" type="pres">
      <dgm:prSet presAssocID="{F2BBF961-A9DF-4FA4-9FEF-5156CE7A6081}" presName="hierRoot2" presStyleCnt="0">
        <dgm:presLayoutVars>
          <dgm:hierBranch val="init"/>
        </dgm:presLayoutVars>
      </dgm:prSet>
      <dgm:spPr/>
    </dgm:pt>
    <dgm:pt modelId="{4C48FE55-B474-4CF9-B71E-3A7BB492CE20}" type="pres">
      <dgm:prSet presAssocID="{F2BBF961-A9DF-4FA4-9FEF-5156CE7A6081}" presName="rootComposite" presStyleCnt="0"/>
      <dgm:spPr/>
    </dgm:pt>
    <dgm:pt modelId="{2FEF8176-E0D4-4950-B831-3B2E5833B461}" type="pres">
      <dgm:prSet presAssocID="{F2BBF961-A9DF-4FA4-9FEF-5156CE7A6081}" presName="rootText" presStyleLbl="node2" presStyleIdx="2" presStyleCnt="4">
        <dgm:presLayoutVars>
          <dgm:chPref val="3"/>
        </dgm:presLayoutVars>
      </dgm:prSet>
      <dgm:spPr/>
      <dgm:t>
        <a:bodyPr/>
        <a:lstStyle/>
        <a:p>
          <a:endParaRPr lang="es-MX"/>
        </a:p>
      </dgm:t>
    </dgm:pt>
    <dgm:pt modelId="{6C27B7B8-75C4-4499-8C14-EFD4091BAD36}" type="pres">
      <dgm:prSet presAssocID="{F2BBF961-A9DF-4FA4-9FEF-5156CE7A6081}" presName="rootConnector" presStyleLbl="node2" presStyleIdx="2" presStyleCnt="4"/>
      <dgm:spPr/>
      <dgm:t>
        <a:bodyPr/>
        <a:lstStyle/>
        <a:p>
          <a:endParaRPr lang="es-MX"/>
        </a:p>
      </dgm:t>
    </dgm:pt>
    <dgm:pt modelId="{20F2DABE-27BF-4EEA-90B7-3F7686064920}" type="pres">
      <dgm:prSet presAssocID="{F2BBF961-A9DF-4FA4-9FEF-5156CE7A6081}" presName="hierChild4" presStyleCnt="0"/>
      <dgm:spPr/>
    </dgm:pt>
    <dgm:pt modelId="{8396551B-3DF1-47F4-84DC-FA8761776F23}" type="pres">
      <dgm:prSet presAssocID="{F3B64147-B956-4CC0-973F-E3838E291C4F}" presName="Name37" presStyleLbl="parChTrans1D3" presStyleIdx="3" presStyleCnt="6"/>
      <dgm:spPr/>
      <dgm:t>
        <a:bodyPr/>
        <a:lstStyle/>
        <a:p>
          <a:endParaRPr lang="es-MX"/>
        </a:p>
      </dgm:t>
    </dgm:pt>
    <dgm:pt modelId="{BD6FC0ED-0FC0-4C57-AF41-A5322E4AA51E}" type="pres">
      <dgm:prSet presAssocID="{34C6D4A1-0958-45BD-82DD-688FD63578EB}" presName="hierRoot2" presStyleCnt="0">
        <dgm:presLayoutVars>
          <dgm:hierBranch val="init"/>
        </dgm:presLayoutVars>
      </dgm:prSet>
      <dgm:spPr/>
    </dgm:pt>
    <dgm:pt modelId="{98BEA81D-7625-4671-A8DA-651D7C7693F5}" type="pres">
      <dgm:prSet presAssocID="{34C6D4A1-0958-45BD-82DD-688FD63578EB}" presName="rootComposite" presStyleCnt="0"/>
      <dgm:spPr/>
    </dgm:pt>
    <dgm:pt modelId="{361FBD72-30AB-41F1-B003-69B9107FBA19}" type="pres">
      <dgm:prSet presAssocID="{34C6D4A1-0958-45BD-82DD-688FD63578EB}" presName="rootText" presStyleLbl="node3" presStyleIdx="3" presStyleCnt="6">
        <dgm:presLayoutVars>
          <dgm:chPref val="3"/>
        </dgm:presLayoutVars>
      </dgm:prSet>
      <dgm:spPr/>
      <dgm:t>
        <a:bodyPr/>
        <a:lstStyle/>
        <a:p>
          <a:endParaRPr lang="es-MX"/>
        </a:p>
      </dgm:t>
    </dgm:pt>
    <dgm:pt modelId="{79C0FFB2-8A81-48A9-923F-09BD060A934F}" type="pres">
      <dgm:prSet presAssocID="{34C6D4A1-0958-45BD-82DD-688FD63578EB}" presName="rootConnector" presStyleLbl="node3" presStyleIdx="3" presStyleCnt="6"/>
      <dgm:spPr/>
      <dgm:t>
        <a:bodyPr/>
        <a:lstStyle/>
        <a:p>
          <a:endParaRPr lang="es-MX"/>
        </a:p>
      </dgm:t>
    </dgm:pt>
    <dgm:pt modelId="{B6959A81-8E78-475B-9060-23812F291EB1}" type="pres">
      <dgm:prSet presAssocID="{34C6D4A1-0958-45BD-82DD-688FD63578EB}" presName="hierChild4" presStyleCnt="0"/>
      <dgm:spPr/>
    </dgm:pt>
    <dgm:pt modelId="{8A66CEEF-40CE-47C5-8BF8-0E5D82ED0CFC}" type="pres">
      <dgm:prSet presAssocID="{34C6D4A1-0958-45BD-82DD-688FD63578EB}" presName="hierChild5" presStyleCnt="0"/>
      <dgm:spPr/>
    </dgm:pt>
    <dgm:pt modelId="{99245170-F894-4CD8-822D-BAB9CDDFF79D}" type="pres">
      <dgm:prSet presAssocID="{F2BBF961-A9DF-4FA4-9FEF-5156CE7A6081}" presName="hierChild5" presStyleCnt="0"/>
      <dgm:spPr/>
    </dgm:pt>
    <dgm:pt modelId="{288B22EF-4105-42B0-B12C-D2392FF0FA03}" type="pres">
      <dgm:prSet presAssocID="{DF99B382-CE4D-4233-8D45-E681D03F4BFF}" presName="Name37" presStyleLbl="parChTrans1D2" presStyleIdx="3" presStyleCnt="4"/>
      <dgm:spPr/>
      <dgm:t>
        <a:bodyPr/>
        <a:lstStyle/>
        <a:p>
          <a:endParaRPr lang="es-MX"/>
        </a:p>
      </dgm:t>
    </dgm:pt>
    <dgm:pt modelId="{9122F3A1-3AC8-423B-B978-3BE5A138F6B4}" type="pres">
      <dgm:prSet presAssocID="{9614B899-7AAC-4AB0-BAD1-3D5E6EE96381}" presName="hierRoot2" presStyleCnt="0">
        <dgm:presLayoutVars>
          <dgm:hierBranch val="init"/>
        </dgm:presLayoutVars>
      </dgm:prSet>
      <dgm:spPr/>
    </dgm:pt>
    <dgm:pt modelId="{AF62BD58-9E9D-437B-8D97-C5227AD81EF9}" type="pres">
      <dgm:prSet presAssocID="{9614B899-7AAC-4AB0-BAD1-3D5E6EE96381}" presName="rootComposite" presStyleCnt="0"/>
      <dgm:spPr/>
    </dgm:pt>
    <dgm:pt modelId="{72D959F4-4DD1-4B3D-BFD2-46C169C498FA}" type="pres">
      <dgm:prSet presAssocID="{9614B899-7AAC-4AB0-BAD1-3D5E6EE96381}" presName="rootText" presStyleLbl="node2" presStyleIdx="3" presStyleCnt="4">
        <dgm:presLayoutVars>
          <dgm:chPref val="3"/>
        </dgm:presLayoutVars>
      </dgm:prSet>
      <dgm:spPr/>
      <dgm:t>
        <a:bodyPr/>
        <a:lstStyle/>
        <a:p>
          <a:endParaRPr lang="es-MX"/>
        </a:p>
      </dgm:t>
    </dgm:pt>
    <dgm:pt modelId="{031369C0-212C-462A-8693-60F7B4E871CD}" type="pres">
      <dgm:prSet presAssocID="{9614B899-7AAC-4AB0-BAD1-3D5E6EE96381}" presName="rootConnector" presStyleLbl="node2" presStyleIdx="3" presStyleCnt="4"/>
      <dgm:spPr/>
      <dgm:t>
        <a:bodyPr/>
        <a:lstStyle/>
        <a:p>
          <a:endParaRPr lang="es-MX"/>
        </a:p>
      </dgm:t>
    </dgm:pt>
    <dgm:pt modelId="{BB29202E-3419-4F72-8E03-DF9305C9E48C}" type="pres">
      <dgm:prSet presAssocID="{9614B899-7AAC-4AB0-BAD1-3D5E6EE96381}" presName="hierChild4" presStyleCnt="0"/>
      <dgm:spPr/>
    </dgm:pt>
    <dgm:pt modelId="{8F7D2B9E-D7D1-457A-8586-6B97DAD74049}" type="pres">
      <dgm:prSet presAssocID="{D9E98A33-5582-4655-B9D4-AEC77E1E98B5}" presName="Name37" presStyleLbl="parChTrans1D3" presStyleIdx="4" presStyleCnt="6"/>
      <dgm:spPr/>
      <dgm:t>
        <a:bodyPr/>
        <a:lstStyle/>
        <a:p>
          <a:endParaRPr lang="es-MX"/>
        </a:p>
      </dgm:t>
    </dgm:pt>
    <dgm:pt modelId="{3399A6C2-05B6-42E0-BD0D-E2EFEFFC6780}" type="pres">
      <dgm:prSet presAssocID="{B3BBB577-8DC7-49EE-A6C6-2337DF2335AE}" presName="hierRoot2" presStyleCnt="0">
        <dgm:presLayoutVars>
          <dgm:hierBranch val="init"/>
        </dgm:presLayoutVars>
      </dgm:prSet>
      <dgm:spPr/>
    </dgm:pt>
    <dgm:pt modelId="{DC9998FF-2BE3-4CA2-9C51-20522301D9C1}" type="pres">
      <dgm:prSet presAssocID="{B3BBB577-8DC7-49EE-A6C6-2337DF2335AE}" presName="rootComposite" presStyleCnt="0"/>
      <dgm:spPr/>
    </dgm:pt>
    <dgm:pt modelId="{EBF06127-53D0-43A2-BAF7-3E5560631E9E}" type="pres">
      <dgm:prSet presAssocID="{B3BBB577-8DC7-49EE-A6C6-2337DF2335AE}" presName="rootText" presStyleLbl="node3" presStyleIdx="4" presStyleCnt="6">
        <dgm:presLayoutVars>
          <dgm:chPref val="3"/>
        </dgm:presLayoutVars>
      </dgm:prSet>
      <dgm:spPr/>
      <dgm:t>
        <a:bodyPr/>
        <a:lstStyle/>
        <a:p>
          <a:endParaRPr lang="es-MX"/>
        </a:p>
      </dgm:t>
    </dgm:pt>
    <dgm:pt modelId="{9587395D-95A3-4875-AEC5-427A7931FF02}" type="pres">
      <dgm:prSet presAssocID="{B3BBB577-8DC7-49EE-A6C6-2337DF2335AE}" presName="rootConnector" presStyleLbl="node3" presStyleIdx="4" presStyleCnt="6"/>
      <dgm:spPr/>
      <dgm:t>
        <a:bodyPr/>
        <a:lstStyle/>
        <a:p>
          <a:endParaRPr lang="es-MX"/>
        </a:p>
      </dgm:t>
    </dgm:pt>
    <dgm:pt modelId="{027B1741-F869-4460-94B2-7DCDB6E3CD7C}" type="pres">
      <dgm:prSet presAssocID="{B3BBB577-8DC7-49EE-A6C6-2337DF2335AE}" presName="hierChild4" presStyleCnt="0"/>
      <dgm:spPr/>
    </dgm:pt>
    <dgm:pt modelId="{562D04FC-446B-474D-9EF5-64BF8490CAE3}" type="pres">
      <dgm:prSet presAssocID="{B3BBB577-8DC7-49EE-A6C6-2337DF2335AE}" presName="hierChild5" presStyleCnt="0"/>
      <dgm:spPr/>
    </dgm:pt>
    <dgm:pt modelId="{D52FFF48-5D28-455C-8E58-76987C5D055C}" type="pres">
      <dgm:prSet presAssocID="{0713D309-DCC9-44AD-BAB8-313AE66D0FC9}" presName="Name37" presStyleLbl="parChTrans1D3" presStyleIdx="5" presStyleCnt="6"/>
      <dgm:spPr/>
      <dgm:t>
        <a:bodyPr/>
        <a:lstStyle/>
        <a:p>
          <a:endParaRPr lang="es-MX"/>
        </a:p>
      </dgm:t>
    </dgm:pt>
    <dgm:pt modelId="{751FDB8C-5298-424A-B832-C40BBF0AA6F0}" type="pres">
      <dgm:prSet presAssocID="{1BD7706C-B0D5-4546-BAE4-EEB9072EE3A9}" presName="hierRoot2" presStyleCnt="0">
        <dgm:presLayoutVars>
          <dgm:hierBranch val="init"/>
        </dgm:presLayoutVars>
      </dgm:prSet>
      <dgm:spPr/>
    </dgm:pt>
    <dgm:pt modelId="{6E3A9DFB-52C2-4E2F-8416-622024F27D72}" type="pres">
      <dgm:prSet presAssocID="{1BD7706C-B0D5-4546-BAE4-EEB9072EE3A9}" presName="rootComposite" presStyleCnt="0"/>
      <dgm:spPr/>
    </dgm:pt>
    <dgm:pt modelId="{E57B6EC3-4C57-4A36-8218-EB538564FECE}" type="pres">
      <dgm:prSet presAssocID="{1BD7706C-B0D5-4546-BAE4-EEB9072EE3A9}" presName="rootText" presStyleLbl="node3" presStyleIdx="5" presStyleCnt="6">
        <dgm:presLayoutVars>
          <dgm:chPref val="3"/>
        </dgm:presLayoutVars>
      </dgm:prSet>
      <dgm:spPr/>
      <dgm:t>
        <a:bodyPr/>
        <a:lstStyle/>
        <a:p>
          <a:endParaRPr lang="es-MX"/>
        </a:p>
      </dgm:t>
    </dgm:pt>
    <dgm:pt modelId="{6237FEA2-3979-4283-8529-0F6172725F32}" type="pres">
      <dgm:prSet presAssocID="{1BD7706C-B0D5-4546-BAE4-EEB9072EE3A9}" presName="rootConnector" presStyleLbl="node3" presStyleIdx="5" presStyleCnt="6"/>
      <dgm:spPr/>
      <dgm:t>
        <a:bodyPr/>
        <a:lstStyle/>
        <a:p>
          <a:endParaRPr lang="es-MX"/>
        </a:p>
      </dgm:t>
    </dgm:pt>
    <dgm:pt modelId="{F4D02621-CDFD-4F74-9290-BCA325F0D9F0}" type="pres">
      <dgm:prSet presAssocID="{1BD7706C-B0D5-4546-BAE4-EEB9072EE3A9}" presName="hierChild4" presStyleCnt="0"/>
      <dgm:spPr/>
    </dgm:pt>
    <dgm:pt modelId="{113EB9F4-121D-4F19-8232-38267B9D8F62}" type="pres">
      <dgm:prSet presAssocID="{1BD7706C-B0D5-4546-BAE4-EEB9072EE3A9}" presName="hierChild5" presStyleCnt="0"/>
      <dgm:spPr/>
    </dgm:pt>
    <dgm:pt modelId="{3912FFFC-207D-4B1A-BDA0-A114AEA7A1E0}" type="pres">
      <dgm:prSet presAssocID="{9614B899-7AAC-4AB0-BAD1-3D5E6EE96381}" presName="hierChild5" presStyleCnt="0"/>
      <dgm:spPr/>
    </dgm:pt>
    <dgm:pt modelId="{6F8912B5-A13C-46E9-8835-E2B6B3618116}" type="pres">
      <dgm:prSet presAssocID="{6FDDB6AC-B930-40FE-9720-CF2AAC5AD5EA}" presName="hierChild3" presStyleCnt="0"/>
      <dgm:spPr/>
    </dgm:pt>
  </dgm:ptLst>
  <dgm:cxnLst>
    <dgm:cxn modelId="{7971B2DD-A5E3-4C64-AC3E-7EBF7ABE7D67}" type="presOf" srcId="{EB9B8686-97F2-426F-97A7-8B1EA5F03009}" destId="{09ABFA58-60D2-4BBD-895A-8E90C2632993}" srcOrd="1" destOrd="0" presId="urn:microsoft.com/office/officeart/2005/8/layout/orgChart1"/>
    <dgm:cxn modelId="{3E95EED3-B093-492A-8836-A141136F0C70}" type="presOf" srcId="{1BD7706C-B0D5-4546-BAE4-EEB9072EE3A9}" destId="{6237FEA2-3979-4283-8529-0F6172725F32}" srcOrd="1" destOrd="0" presId="urn:microsoft.com/office/officeart/2005/8/layout/orgChart1"/>
    <dgm:cxn modelId="{6004C005-0D86-4C7A-8526-CCA0011B539A}" type="presOf" srcId="{34C6D4A1-0958-45BD-82DD-688FD63578EB}" destId="{361FBD72-30AB-41F1-B003-69B9107FBA19}" srcOrd="0" destOrd="0" presId="urn:microsoft.com/office/officeart/2005/8/layout/orgChart1"/>
    <dgm:cxn modelId="{1091B5A4-6437-436B-9F21-01284890185A}" type="presOf" srcId="{4203E060-6FE6-4524-8FB3-F75F1C58D657}" destId="{0EE1B59E-443E-4656-A943-798B4CD508AB}" srcOrd="0" destOrd="0" presId="urn:microsoft.com/office/officeart/2005/8/layout/orgChart1"/>
    <dgm:cxn modelId="{698B0611-F855-4647-BAF6-2A0164F54262}" type="presOf" srcId="{A5CD6A4F-2F02-4A3D-B880-AF9F65A84AAE}" destId="{81B6416A-CCBD-479C-82F2-A8B77485E619}" srcOrd="0" destOrd="0" presId="urn:microsoft.com/office/officeart/2005/8/layout/orgChart1"/>
    <dgm:cxn modelId="{3B8D90A7-7167-415C-87CE-88633D708FC5}" type="presOf" srcId="{6FDDB6AC-B930-40FE-9720-CF2AAC5AD5EA}" destId="{031BE91D-F387-4DD5-882F-0378FB54F040}" srcOrd="1" destOrd="0" presId="urn:microsoft.com/office/officeart/2005/8/layout/orgChart1"/>
    <dgm:cxn modelId="{4D39DA74-8B5C-4019-9A0A-EF3D471E78EC}" type="presOf" srcId="{EB9B8686-97F2-426F-97A7-8B1EA5F03009}" destId="{77C39998-808E-4A59-ABE1-29E810CA3CF2}" srcOrd="0" destOrd="0" presId="urn:microsoft.com/office/officeart/2005/8/layout/orgChart1"/>
    <dgm:cxn modelId="{95277D52-EB62-44CF-9387-24911E7AAC6E}" type="presOf" srcId="{9614B899-7AAC-4AB0-BAD1-3D5E6EE96381}" destId="{72D959F4-4DD1-4B3D-BFD2-46C169C498FA}" srcOrd="0" destOrd="0" presId="urn:microsoft.com/office/officeart/2005/8/layout/orgChart1"/>
    <dgm:cxn modelId="{D23F9B53-E4CA-4B5F-A5B2-159B100D1EE5}" type="presOf" srcId="{67623FEE-9534-41EF-82F8-582B8E1BD4F1}" destId="{A1C49B95-DE50-444E-9948-BA44ACD5C5C6}" srcOrd="0" destOrd="0" presId="urn:microsoft.com/office/officeart/2005/8/layout/orgChart1"/>
    <dgm:cxn modelId="{F85915EC-02E3-4124-ADC4-15FB8EEFB24C}" type="presOf" srcId="{B3BBB577-8DC7-49EE-A6C6-2337DF2335AE}" destId="{9587395D-95A3-4875-AEC5-427A7931FF02}" srcOrd="1" destOrd="0" presId="urn:microsoft.com/office/officeart/2005/8/layout/orgChart1"/>
    <dgm:cxn modelId="{090705AF-18A6-412B-B4B6-96D9DBFCF605}" type="presOf" srcId="{DF99B382-CE4D-4233-8D45-E681D03F4BFF}" destId="{288B22EF-4105-42B0-B12C-D2392FF0FA03}" srcOrd="0" destOrd="0" presId="urn:microsoft.com/office/officeart/2005/8/layout/orgChart1"/>
    <dgm:cxn modelId="{FE909002-4707-47AA-81CB-BAC11F68E4B5}" type="presOf" srcId="{CA67D6DA-AE30-44C9-AC25-F8C69D6719E4}" destId="{39397E72-DB9E-4F44-A9F8-ECA18B708082}" srcOrd="1" destOrd="0" presId="urn:microsoft.com/office/officeart/2005/8/layout/orgChart1"/>
    <dgm:cxn modelId="{B50F07E5-2C52-432E-A2C5-6353C67FD92A}" type="presOf" srcId="{115FBB86-1CC4-41A2-B823-96B31C0109AD}" destId="{0D2EAD34-CC00-4620-8D25-2D7A449B0131}" srcOrd="1" destOrd="0" presId="urn:microsoft.com/office/officeart/2005/8/layout/orgChart1"/>
    <dgm:cxn modelId="{D4F19566-2244-471F-8AC1-BDA360620209}" srcId="{9614B899-7AAC-4AB0-BAD1-3D5E6EE96381}" destId="{1BD7706C-B0D5-4546-BAE4-EEB9072EE3A9}" srcOrd="1" destOrd="0" parTransId="{0713D309-DCC9-44AD-BAB8-313AE66D0FC9}" sibTransId="{E660EDA9-7953-4D4A-B274-0DB4A36613CF}"/>
    <dgm:cxn modelId="{0331CB35-663A-44DD-8A85-A72125720B2A}" type="presOf" srcId="{0713D309-DCC9-44AD-BAB8-313AE66D0FC9}" destId="{D52FFF48-5D28-455C-8E58-76987C5D055C}" srcOrd="0" destOrd="0" presId="urn:microsoft.com/office/officeart/2005/8/layout/orgChart1"/>
    <dgm:cxn modelId="{D28E04F6-BFB0-4437-902C-F1F07FA948DA}" type="presOf" srcId="{8016422E-47F0-4025-9555-1EF413CAA9E6}" destId="{12B38183-9302-4BB7-BECC-554EC279FF20}" srcOrd="0" destOrd="0" presId="urn:microsoft.com/office/officeart/2005/8/layout/orgChart1"/>
    <dgm:cxn modelId="{582C7505-0BC6-44F9-8FD0-67CA0FE24822}" type="presOf" srcId="{8016422E-47F0-4025-9555-1EF413CAA9E6}" destId="{ABB31EA1-BCC2-4052-A6F5-F15EDD68704E}" srcOrd="1" destOrd="0" presId="urn:microsoft.com/office/officeart/2005/8/layout/orgChart1"/>
    <dgm:cxn modelId="{329D98A4-4CF5-4201-B312-6C61BA13CED2}" type="presOf" srcId="{153ABFFE-B11C-40AC-8A35-79BE3A479465}" destId="{47C160AC-91D7-45F5-B714-749CB0A7FE60}" srcOrd="0" destOrd="0" presId="urn:microsoft.com/office/officeart/2005/8/layout/orgChart1"/>
    <dgm:cxn modelId="{714F7D2A-E315-4BBE-A99F-473ED10188A8}" srcId="{115FBB86-1CC4-41A2-B823-96B31C0109AD}" destId="{CA67D6DA-AE30-44C9-AC25-F8C69D6719E4}" srcOrd="0" destOrd="0" parTransId="{BD5F8FDA-49DE-4482-9352-D2CFDAEA7917}" sibTransId="{D687395E-6962-48B9-BFAC-D62F3B91CD28}"/>
    <dgm:cxn modelId="{48355C5A-1D69-4C85-88A7-86F406CA67C5}" srcId="{F2BBF961-A9DF-4FA4-9FEF-5156CE7A6081}" destId="{34C6D4A1-0958-45BD-82DD-688FD63578EB}" srcOrd="0" destOrd="0" parTransId="{F3B64147-B956-4CC0-973F-E3838E291C4F}" sibTransId="{E3BCD716-3C6B-4401-A158-0A53FBD74F88}"/>
    <dgm:cxn modelId="{CC93724B-036F-458D-8525-9A422BD68C7C}" srcId="{6FDDB6AC-B930-40FE-9720-CF2AAC5AD5EA}" destId="{9614B899-7AAC-4AB0-BAD1-3D5E6EE96381}" srcOrd="3" destOrd="0" parTransId="{DF99B382-CE4D-4233-8D45-E681D03F4BFF}" sibTransId="{50495292-12D0-4E38-AC39-7B45963500DC}"/>
    <dgm:cxn modelId="{EB8FCDB0-F260-4176-9025-B69A24138B64}" type="presOf" srcId="{B3BBB577-8DC7-49EE-A6C6-2337DF2335AE}" destId="{EBF06127-53D0-43A2-BAF7-3E5560631E9E}" srcOrd="0" destOrd="0" presId="urn:microsoft.com/office/officeart/2005/8/layout/orgChart1"/>
    <dgm:cxn modelId="{8D6853BD-C6CD-4BE6-90A9-4A0BD238ECCC}" type="presOf" srcId="{BD5F8FDA-49DE-4482-9352-D2CFDAEA7917}" destId="{A92CE8D0-DAAE-444F-A3B6-AB8A28502EC6}" srcOrd="0" destOrd="0" presId="urn:microsoft.com/office/officeart/2005/8/layout/orgChart1"/>
    <dgm:cxn modelId="{8669BE58-BA7F-4031-B8C2-671E2C7FE8ED}" srcId="{8016422E-47F0-4025-9555-1EF413CAA9E6}" destId="{EB9B8686-97F2-426F-97A7-8B1EA5F03009}" srcOrd="0" destOrd="0" parTransId="{67623FEE-9534-41EF-82F8-582B8E1BD4F1}" sibTransId="{7A466004-79DA-4466-854B-64A65A9FAC12}"/>
    <dgm:cxn modelId="{26671982-86BD-4C16-B32A-1F80EEDB8A2D}" type="presOf" srcId="{D9E98A33-5582-4655-B9D4-AEC77E1E98B5}" destId="{8F7D2B9E-D7D1-457A-8586-6B97DAD74049}" srcOrd="0" destOrd="0" presId="urn:microsoft.com/office/officeart/2005/8/layout/orgChart1"/>
    <dgm:cxn modelId="{A54AF39D-68B3-497F-93A2-77B1B5B88A0F}" type="presOf" srcId="{1BD7706C-B0D5-4546-BAE4-EEB9072EE3A9}" destId="{E57B6EC3-4C57-4A36-8218-EB538564FECE}" srcOrd="0" destOrd="0" presId="urn:microsoft.com/office/officeart/2005/8/layout/orgChart1"/>
    <dgm:cxn modelId="{79A98B2C-50C7-493B-868B-7A93C934AE72}" type="presOf" srcId="{F3B64147-B956-4CC0-973F-E3838E291C4F}" destId="{8396551B-3DF1-47F4-84DC-FA8761776F23}" srcOrd="0" destOrd="0" presId="urn:microsoft.com/office/officeart/2005/8/layout/orgChart1"/>
    <dgm:cxn modelId="{FC360A34-27CE-4BDC-8A15-A8FFE7CFFDCD}" type="presOf" srcId="{115FBB86-1CC4-41A2-B823-96B31C0109AD}" destId="{067EAD49-B181-4FDC-B9BE-F579C1B00D75}" srcOrd="0" destOrd="0" presId="urn:microsoft.com/office/officeart/2005/8/layout/orgChart1"/>
    <dgm:cxn modelId="{0B055CAD-D809-4A8E-BB17-5B708B0BEE53}" type="presOf" srcId="{CA67D6DA-AE30-44C9-AC25-F8C69D6719E4}" destId="{07AAC56B-871A-4240-8823-548EFAD0E200}" srcOrd="0" destOrd="0" presId="urn:microsoft.com/office/officeart/2005/8/layout/orgChart1"/>
    <dgm:cxn modelId="{9DC09C13-08A6-4F5F-B25D-8EB90EC74FE3}" srcId="{6FDDB6AC-B930-40FE-9720-CF2AAC5AD5EA}" destId="{F2BBF961-A9DF-4FA4-9FEF-5156CE7A6081}" srcOrd="2" destOrd="0" parTransId="{153ABFFE-B11C-40AC-8A35-79BE3A479465}" sibTransId="{94D6E824-BAC2-4CD9-9BD3-F12DC1A7DC88}"/>
    <dgm:cxn modelId="{68EA5A23-6F96-450A-9ADC-F472ED869862}" type="presOf" srcId="{CC11A190-5DE3-4966-955D-4B47AC8E19E6}" destId="{35972A97-402F-4A43-9E2C-C8168015614D}" srcOrd="1" destOrd="0" presId="urn:microsoft.com/office/officeart/2005/8/layout/orgChart1"/>
    <dgm:cxn modelId="{9FB43FBB-DAFC-4EFA-BE56-B420AAC5948D}" type="presOf" srcId="{CA8C66F5-9BC1-4308-B21F-7E16A3EEA49E}" destId="{B0092B8E-E50E-4164-87B3-C1185E163C96}" srcOrd="0" destOrd="0" presId="urn:microsoft.com/office/officeart/2005/8/layout/orgChart1"/>
    <dgm:cxn modelId="{74D941B3-21C9-41E4-B38E-0A93D7B1E93F}" type="presOf" srcId="{6FDDB6AC-B930-40FE-9720-CF2AAC5AD5EA}" destId="{9729CC20-A3F6-4CAB-B3B2-D82E2CDFA0FB}" srcOrd="0" destOrd="0" presId="urn:microsoft.com/office/officeart/2005/8/layout/orgChart1"/>
    <dgm:cxn modelId="{E4209C60-66CD-449E-A08F-7864E3D2F35E}" srcId="{115FBB86-1CC4-41A2-B823-96B31C0109AD}" destId="{CC11A190-5DE3-4966-955D-4B47AC8E19E6}" srcOrd="1" destOrd="0" parTransId="{D7F9B5F4-9F6C-404F-8553-B8A33260EBA1}" sibTransId="{DC556417-8A83-4B17-B8E1-CA8F710AB25F}"/>
    <dgm:cxn modelId="{9F47C42B-47B2-45AD-9D82-6E0484FB5D03}" type="presOf" srcId="{D7F9B5F4-9F6C-404F-8553-B8A33260EBA1}" destId="{700A4C50-FAA7-4D52-A5ED-3214CDDA6763}" srcOrd="0" destOrd="0" presId="urn:microsoft.com/office/officeart/2005/8/layout/orgChart1"/>
    <dgm:cxn modelId="{EF73D980-812B-423F-908D-6A6DF04BCF05}" srcId="{6FDDB6AC-B930-40FE-9720-CF2AAC5AD5EA}" destId="{8016422E-47F0-4025-9555-1EF413CAA9E6}" srcOrd="0" destOrd="0" parTransId="{4203E060-6FE6-4524-8FB3-F75F1C58D657}" sibTransId="{468082FB-7D0C-4D22-8A85-F43AD4DF2C46}"/>
    <dgm:cxn modelId="{943E5920-85E4-474E-91D4-F9BF57CA209E}" type="presOf" srcId="{F2BBF961-A9DF-4FA4-9FEF-5156CE7A6081}" destId="{2FEF8176-E0D4-4950-B831-3B2E5833B461}" srcOrd="0" destOrd="0" presId="urn:microsoft.com/office/officeart/2005/8/layout/orgChart1"/>
    <dgm:cxn modelId="{42D98434-64D5-4424-9367-D77A27B9B573}" type="presOf" srcId="{CC11A190-5DE3-4966-955D-4B47AC8E19E6}" destId="{FB980715-681D-4C34-8060-16D481386B75}" srcOrd="0" destOrd="0" presId="urn:microsoft.com/office/officeart/2005/8/layout/orgChart1"/>
    <dgm:cxn modelId="{AB1E4ECE-C99A-4708-BEAF-E65831FC4411}" srcId="{6FDDB6AC-B930-40FE-9720-CF2AAC5AD5EA}" destId="{115FBB86-1CC4-41A2-B823-96B31C0109AD}" srcOrd="1" destOrd="0" parTransId="{CA8C66F5-9BC1-4308-B21F-7E16A3EEA49E}" sibTransId="{A2BFE236-5814-472F-AD21-D6C5131150FD}"/>
    <dgm:cxn modelId="{2F791362-3A2C-462E-BC05-95A98920F697}" type="presOf" srcId="{F2BBF961-A9DF-4FA4-9FEF-5156CE7A6081}" destId="{6C27B7B8-75C4-4499-8C14-EFD4091BAD36}" srcOrd="1" destOrd="0" presId="urn:microsoft.com/office/officeart/2005/8/layout/orgChart1"/>
    <dgm:cxn modelId="{0A217A64-8601-43EF-BFE7-4C9A009DEC55}" type="presOf" srcId="{9614B899-7AAC-4AB0-BAD1-3D5E6EE96381}" destId="{031369C0-212C-462A-8693-60F7B4E871CD}" srcOrd="1" destOrd="0" presId="urn:microsoft.com/office/officeart/2005/8/layout/orgChart1"/>
    <dgm:cxn modelId="{69C7FE55-0568-488C-9067-DD89EF576786}" srcId="{9614B899-7AAC-4AB0-BAD1-3D5E6EE96381}" destId="{B3BBB577-8DC7-49EE-A6C6-2337DF2335AE}" srcOrd="0" destOrd="0" parTransId="{D9E98A33-5582-4655-B9D4-AEC77E1E98B5}" sibTransId="{97F15B04-750C-4072-B34D-73FBD80B43B2}"/>
    <dgm:cxn modelId="{0C226E28-07E9-4459-A028-FCB8A23F3934}" type="presOf" srcId="{34C6D4A1-0958-45BD-82DD-688FD63578EB}" destId="{79C0FFB2-8A81-48A9-923F-09BD060A934F}" srcOrd="1" destOrd="0" presId="urn:microsoft.com/office/officeart/2005/8/layout/orgChart1"/>
    <dgm:cxn modelId="{090CA265-3786-4B87-BF18-C7C4ABC3EEC1}" srcId="{A5CD6A4F-2F02-4A3D-B880-AF9F65A84AAE}" destId="{6FDDB6AC-B930-40FE-9720-CF2AAC5AD5EA}" srcOrd="0" destOrd="0" parTransId="{DFE5D3C0-A5B9-4835-ACE7-FFC2C72A24FB}" sibTransId="{0AF483B0-56D4-4FA9-B482-078910427F06}"/>
    <dgm:cxn modelId="{F7D568D3-2BF5-4219-805D-F33A60E05A82}" type="presParOf" srcId="{81B6416A-CCBD-479C-82F2-A8B77485E619}" destId="{A8DA7803-F9BA-4FE1-AC25-506B6BF5856A}" srcOrd="0" destOrd="0" presId="urn:microsoft.com/office/officeart/2005/8/layout/orgChart1"/>
    <dgm:cxn modelId="{1AD1ADC9-F26A-4D0C-8596-74E66B1490F4}" type="presParOf" srcId="{A8DA7803-F9BA-4FE1-AC25-506B6BF5856A}" destId="{52780EA3-7549-42B7-84EB-C30B0BD1B240}" srcOrd="0" destOrd="0" presId="urn:microsoft.com/office/officeart/2005/8/layout/orgChart1"/>
    <dgm:cxn modelId="{71FCE586-78D4-4611-B88D-0B88912DFBF0}" type="presParOf" srcId="{52780EA3-7549-42B7-84EB-C30B0BD1B240}" destId="{9729CC20-A3F6-4CAB-B3B2-D82E2CDFA0FB}" srcOrd="0" destOrd="0" presId="urn:microsoft.com/office/officeart/2005/8/layout/orgChart1"/>
    <dgm:cxn modelId="{6E3B92B7-322F-4BCD-BB4E-EA4F0F40F602}" type="presParOf" srcId="{52780EA3-7549-42B7-84EB-C30B0BD1B240}" destId="{031BE91D-F387-4DD5-882F-0378FB54F040}" srcOrd="1" destOrd="0" presId="urn:microsoft.com/office/officeart/2005/8/layout/orgChart1"/>
    <dgm:cxn modelId="{3558FC5D-8668-4F35-BAF0-DA56F76821BD}" type="presParOf" srcId="{A8DA7803-F9BA-4FE1-AC25-506B6BF5856A}" destId="{CAA5E8C1-D1CF-435F-9017-28BD49DFA45F}" srcOrd="1" destOrd="0" presId="urn:microsoft.com/office/officeart/2005/8/layout/orgChart1"/>
    <dgm:cxn modelId="{2EB15829-EC67-49D8-8553-7251957A54BE}" type="presParOf" srcId="{CAA5E8C1-D1CF-435F-9017-28BD49DFA45F}" destId="{0EE1B59E-443E-4656-A943-798B4CD508AB}" srcOrd="0" destOrd="0" presId="urn:microsoft.com/office/officeart/2005/8/layout/orgChart1"/>
    <dgm:cxn modelId="{CA586009-7361-4AE7-81AE-570B5F315AB2}" type="presParOf" srcId="{CAA5E8C1-D1CF-435F-9017-28BD49DFA45F}" destId="{1C4E5CE5-D0A2-44E9-8423-4AE12075941B}" srcOrd="1" destOrd="0" presId="urn:microsoft.com/office/officeart/2005/8/layout/orgChart1"/>
    <dgm:cxn modelId="{6645C748-DF21-4DC5-9721-F8996E60197C}" type="presParOf" srcId="{1C4E5CE5-D0A2-44E9-8423-4AE12075941B}" destId="{29129BFD-A5AD-4F66-B338-D5FBC7B6F90E}" srcOrd="0" destOrd="0" presId="urn:microsoft.com/office/officeart/2005/8/layout/orgChart1"/>
    <dgm:cxn modelId="{D20DC412-731C-4A7F-8CD2-C458B700C08D}" type="presParOf" srcId="{29129BFD-A5AD-4F66-B338-D5FBC7B6F90E}" destId="{12B38183-9302-4BB7-BECC-554EC279FF20}" srcOrd="0" destOrd="0" presId="urn:microsoft.com/office/officeart/2005/8/layout/orgChart1"/>
    <dgm:cxn modelId="{77A9F636-444F-499C-8114-4133641077ED}" type="presParOf" srcId="{29129BFD-A5AD-4F66-B338-D5FBC7B6F90E}" destId="{ABB31EA1-BCC2-4052-A6F5-F15EDD68704E}" srcOrd="1" destOrd="0" presId="urn:microsoft.com/office/officeart/2005/8/layout/orgChart1"/>
    <dgm:cxn modelId="{FBCCF6D3-2626-4C70-A7B7-249D73E0B441}" type="presParOf" srcId="{1C4E5CE5-D0A2-44E9-8423-4AE12075941B}" destId="{789451B3-3547-4196-ACE7-4D8351595335}" srcOrd="1" destOrd="0" presId="urn:microsoft.com/office/officeart/2005/8/layout/orgChart1"/>
    <dgm:cxn modelId="{7F37314B-6B68-4EE5-B118-BA512EA96AC6}" type="presParOf" srcId="{789451B3-3547-4196-ACE7-4D8351595335}" destId="{A1C49B95-DE50-444E-9948-BA44ACD5C5C6}" srcOrd="0" destOrd="0" presId="urn:microsoft.com/office/officeart/2005/8/layout/orgChart1"/>
    <dgm:cxn modelId="{1D04E9C1-E78A-4264-870E-ED04718596A3}" type="presParOf" srcId="{789451B3-3547-4196-ACE7-4D8351595335}" destId="{E499F1A3-603E-4986-AC4D-5EA727552375}" srcOrd="1" destOrd="0" presId="urn:microsoft.com/office/officeart/2005/8/layout/orgChart1"/>
    <dgm:cxn modelId="{5B39AACD-B4E1-45B7-A4E3-E444A50869AF}" type="presParOf" srcId="{E499F1A3-603E-4986-AC4D-5EA727552375}" destId="{65C33277-0269-4D6A-8C60-C3081DE1FB25}" srcOrd="0" destOrd="0" presId="urn:microsoft.com/office/officeart/2005/8/layout/orgChart1"/>
    <dgm:cxn modelId="{E6503D7A-1327-4403-8544-DC2F5D3C10C9}" type="presParOf" srcId="{65C33277-0269-4D6A-8C60-C3081DE1FB25}" destId="{77C39998-808E-4A59-ABE1-29E810CA3CF2}" srcOrd="0" destOrd="0" presId="urn:microsoft.com/office/officeart/2005/8/layout/orgChart1"/>
    <dgm:cxn modelId="{EDAEAE1F-4C3F-48CF-842D-93E2EEB096E0}" type="presParOf" srcId="{65C33277-0269-4D6A-8C60-C3081DE1FB25}" destId="{09ABFA58-60D2-4BBD-895A-8E90C2632993}" srcOrd="1" destOrd="0" presId="urn:microsoft.com/office/officeart/2005/8/layout/orgChart1"/>
    <dgm:cxn modelId="{26CC23BD-095C-4519-96A7-D1D9D6EB7033}" type="presParOf" srcId="{E499F1A3-603E-4986-AC4D-5EA727552375}" destId="{BFEFFF16-4F29-498B-9F7C-13B301FA5437}" srcOrd="1" destOrd="0" presId="urn:microsoft.com/office/officeart/2005/8/layout/orgChart1"/>
    <dgm:cxn modelId="{7E715CAF-6BB4-4B52-A6FD-E73FE142A3A4}" type="presParOf" srcId="{E499F1A3-603E-4986-AC4D-5EA727552375}" destId="{AB96C070-FA82-461B-9722-23DCC5F82678}" srcOrd="2" destOrd="0" presId="urn:microsoft.com/office/officeart/2005/8/layout/orgChart1"/>
    <dgm:cxn modelId="{19285642-889F-41ED-8C6F-27AF1D316949}" type="presParOf" srcId="{1C4E5CE5-D0A2-44E9-8423-4AE12075941B}" destId="{D0908449-855E-414D-894C-77D2879A658A}" srcOrd="2" destOrd="0" presId="urn:microsoft.com/office/officeart/2005/8/layout/orgChart1"/>
    <dgm:cxn modelId="{9A625283-9598-4B81-AA1F-9E2E23B27507}" type="presParOf" srcId="{CAA5E8C1-D1CF-435F-9017-28BD49DFA45F}" destId="{B0092B8E-E50E-4164-87B3-C1185E163C96}" srcOrd="2" destOrd="0" presId="urn:microsoft.com/office/officeart/2005/8/layout/orgChart1"/>
    <dgm:cxn modelId="{25896424-3920-44AB-9005-02309CE67AA4}" type="presParOf" srcId="{CAA5E8C1-D1CF-435F-9017-28BD49DFA45F}" destId="{17A2F06E-6596-4021-B058-432ABFD85E10}" srcOrd="3" destOrd="0" presId="urn:microsoft.com/office/officeart/2005/8/layout/orgChart1"/>
    <dgm:cxn modelId="{AD6EEAFA-E3B7-4688-B68C-D03BE5E5356C}" type="presParOf" srcId="{17A2F06E-6596-4021-B058-432ABFD85E10}" destId="{2FE32191-C656-4BEA-B394-A92A220779DC}" srcOrd="0" destOrd="0" presId="urn:microsoft.com/office/officeart/2005/8/layout/orgChart1"/>
    <dgm:cxn modelId="{E40D2DDA-8113-40A1-A1F0-C18FB4E4C273}" type="presParOf" srcId="{2FE32191-C656-4BEA-B394-A92A220779DC}" destId="{067EAD49-B181-4FDC-B9BE-F579C1B00D75}" srcOrd="0" destOrd="0" presId="urn:microsoft.com/office/officeart/2005/8/layout/orgChart1"/>
    <dgm:cxn modelId="{16D90770-41CF-415A-A66C-F0F176F4164A}" type="presParOf" srcId="{2FE32191-C656-4BEA-B394-A92A220779DC}" destId="{0D2EAD34-CC00-4620-8D25-2D7A449B0131}" srcOrd="1" destOrd="0" presId="urn:microsoft.com/office/officeart/2005/8/layout/orgChart1"/>
    <dgm:cxn modelId="{8F7BB269-0D0A-4BEE-9CDF-49DCE269552A}" type="presParOf" srcId="{17A2F06E-6596-4021-B058-432ABFD85E10}" destId="{57C982DD-7398-413C-B9B7-19706B30B076}" srcOrd="1" destOrd="0" presId="urn:microsoft.com/office/officeart/2005/8/layout/orgChart1"/>
    <dgm:cxn modelId="{87B860D9-DB5D-4C58-91D5-135C73ACB3AD}" type="presParOf" srcId="{57C982DD-7398-413C-B9B7-19706B30B076}" destId="{A92CE8D0-DAAE-444F-A3B6-AB8A28502EC6}" srcOrd="0" destOrd="0" presId="urn:microsoft.com/office/officeart/2005/8/layout/orgChart1"/>
    <dgm:cxn modelId="{A04742BB-29EF-4DB9-8B0C-6BAB0C091956}" type="presParOf" srcId="{57C982DD-7398-413C-B9B7-19706B30B076}" destId="{7309B72E-F08A-40C3-B933-DE2E1855805A}" srcOrd="1" destOrd="0" presId="urn:microsoft.com/office/officeart/2005/8/layout/orgChart1"/>
    <dgm:cxn modelId="{30C73527-2893-4768-B440-B91323697B13}" type="presParOf" srcId="{7309B72E-F08A-40C3-B933-DE2E1855805A}" destId="{8E8C156F-CE55-4A10-A9FC-261826C33D91}" srcOrd="0" destOrd="0" presId="urn:microsoft.com/office/officeart/2005/8/layout/orgChart1"/>
    <dgm:cxn modelId="{0B2195A4-1F49-40D3-95FA-EB1855F00D64}" type="presParOf" srcId="{8E8C156F-CE55-4A10-A9FC-261826C33D91}" destId="{07AAC56B-871A-4240-8823-548EFAD0E200}" srcOrd="0" destOrd="0" presId="urn:microsoft.com/office/officeart/2005/8/layout/orgChart1"/>
    <dgm:cxn modelId="{95B52D1B-3F0C-4345-8B62-77A8234428C7}" type="presParOf" srcId="{8E8C156F-CE55-4A10-A9FC-261826C33D91}" destId="{39397E72-DB9E-4F44-A9F8-ECA18B708082}" srcOrd="1" destOrd="0" presId="urn:microsoft.com/office/officeart/2005/8/layout/orgChart1"/>
    <dgm:cxn modelId="{E758967B-D81B-47FE-8EAB-A90840F9EAA1}" type="presParOf" srcId="{7309B72E-F08A-40C3-B933-DE2E1855805A}" destId="{6A5C711C-DF02-4107-9364-F57F825A5AD8}" srcOrd="1" destOrd="0" presId="urn:microsoft.com/office/officeart/2005/8/layout/orgChart1"/>
    <dgm:cxn modelId="{15727808-885B-476C-94F3-EA3509F746A1}" type="presParOf" srcId="{7309B72E-F08A-40C3-B933-DE2E1855805A}" destId="{CE0AAB53-292E-4012-B91E-FD8601276B8C}" srcOrd="2" destOrd="0" presId="urn:microsoft.com/office/officeart/2005/8/layout/orgChart1"/>
    <dgm:cxn modelId="{077B7002-FE22-4A7B-AC02-89DAB2CC9EE8}" type="presParOf" srcId="{57C982DD-7398-413C-B9B7-19706B30B076}" destId="{700A4C50-FAA7-4D52-A5ED-3214CDDA6763}" srcOrd="2" destOrd="0" presId="urn:microsoft.com/office/officeart/2005/8/layout/orgChart1"/>
    <dgm:cxn modelId="{6FDA98D7-ADB6-4D6A-85F5-41386061666C}" type="presParOf" srcId="{57C982DD-7398-413C-B9B7-19706B30B076}" destId="{BB4B49C5-F7AE-46A1-A1AD-9FF7E62BA8F3}" srcOrd="3" destOrd="0" presId="urn:microsoft.com/office/officeart/2005/8/layout/orgChart1"/>
    <dgm:cxn modelId="{EF89FB19-287A-44E4-8CFE-05FBE472380B}" type="presParOf" srcId="{BB4B49C5-F7AE-46A1-A1AD-9FF7E62BA8F3}" destId="{5BFDBEE5-B2BC-4FD9-8D1F-C908E3F32C93}" srcOrd="0" destOrd="0" presId="urn:microsoft.com/office/officeart/2005/8/layout/orgChart1"/>
    <dgm:cxn modelId="{6DD0C7DA-9895-431B-9EC6-15969833B543}" type="presParOf" srcId="{5BFDBEE5-B2BC-4FD9-8D1F-C908E3F32C93}" destId="{FB980715-681D-4C34-8060-16D481386B75}" srcOrd="0" destOrd="0" presId="urn:microsoft.com/office/officeart/2005/8/layout/orgChart1"/>
    <dgm:cxn modelId="{5FBBCD77-91AA-4F89-8496-BE4E187BEDCD}" type="presParOf" srcId="{5BFDBEE5-B2BC-4FD9-8D1F-C908E3F32C93}" destId="{35972A97-402F-4A43-9E2C-C8168015614D}" srcOrd="1" destOrd="0" presId="urn:microsoft.com/office/officeart/2005/8/layout/orgChart1"/>
    <dgm:cxn modelId="{CE3A7BF8-27C2-46A5-818C-70BD8FFBE005}" type="presParOf" srcId="{BB4B49C5-F7AE-46A1-A1AD-9FF7E62BA8F3}" destId="{66D747A7-E574-4B60-A6FC-F46ADD845CF7}" srcOrd="1" destOrd="0" presId="urn:microsoft.com/office/officeart/2005/8/layout/orgChart1"/>
    <dgm:cxn modelId="{F00A6695-4A3F-4ABC-AF9E-ABE83A0A964D}" type="presParOf" srcId="{BB4B49C5-F7AE-46A1-A1AD-9FF7E62BA8F3}" destId="{C8FF656A-D6FA-4887-98CE-55B5A846A89B}" srcOrd="2" destOrd="0" presId="urn:microsoft.com/office/officeart/2005/8/layout/orgChart1"/>
    <dgm:cxn modelId="{29F9325B-3009-43F9-84C7-06BEC732BB14}" type="presParOf" srcId="{17A2F06E-6596-4021-B058-432ABFD85E10}" destId="{298EBFB1-3213-4699-A06B-BCDE982B1F43}" srcOrd="2" destOrd="0" presId="urn:microsoft.com/office/officeart/2005/8/layout/orgChart1"/>
    <dgm:cxn modelId="{425A5F7D-D2CD-4A38-A579-00E6ED5492FC}" type="presParOf" srcId="{CAA5E8C1-D1CF-435F-9017-28BD49DFA45F}" destId="{47C160AC-91D7-45F5-B714-749CB0A7FE60}" srcOrd="4" destOrd="0" presId="urn:microsoft.com/office/officeart/2005/8/layout/orgChart1"/>
    <dgm:cxn modelId="{AAF364DD-43A3-4A96-992E-EF7A56CA2ABC}" type="presParOf" srcId="{CAA5E8C1-D1CF-435F-9017-28BD49DFA45F}" destId="{B369B99C-B891-405D-80AD-F70BEF7E2D10}" srcOrd="5" destOrd="0" presId="urn:microsoft.com/office/officeart/2005/8/layout/orgChart1"/>
    <dgm:cxn modelId="{FED67A18-25E1-4190-953A-55FDEDA74901}" type="presParOf" srcId="{B369B99C-B891-405D-80AD-F70BEF7E2D10}" destId="{4C48FE55-B474-4CF9-B71E-3A7BB492CE20}" srcOrd="0" destOrd="0" presId="urn:microsoft.com/office/officeart/2005/8/layout/orgChart1"/>
    <dgm:cxn modelId="{7FE2F94E-41C0-468F-9712-A7CE3DBDC38D}" type="presParOf" srcId="{4C48FE55-B474-4CF9-B71E-3A7BB492CE20}" destId="{2FEF8176-E0D4-4950-B831-3B2E5833B461}" srcOrd="0" destOrd="0" presId="urn:microsoft.com/office/officeart/2005/8/layout/orgChart1"/>
    <dgm:cxn modelId="{011A4383-A2EE-4EB0-B35F-EA52F941D6EC}" type="presParOf" srcId="{4C48FE55-B474-4CF9-B71E-3A7BB492CE20}" destId="{6C27B7B8-75C4-4499-8C14-EFD4091BAD36}" srcOrd="1" destOrd="0" presId="urn:microsoft.com/office/officeart/2005/8/layout/orgChart1"/>
    <dgm:cxn modelId="{2F2E567A-B9FC-4EDB-BBB7-551B8EF1DF35}" type="presParOf" srcId="{B369B99C-B891-405D-80AD-F70BEF7E2D10}" destId="{20F2DABE-27BF-4EEA-90B7-3F7686064920}" srcOrd="1" destOrd="0" presId="urn:microsoft.com/office/officeart/2005/8/layout/orgChart1"/>
    <dgm:cxn modelId="{39CCFF3C-8521-4590-A06C-A2A22531E3E6}" type="presParOf" srcId="{20F2DABE-27BF-4EEA-90B7-3F7686064920}" destId="{8396551B-3DF1-47F4-84DC-FA8761776F23}" srcOrd="0" destOrd="0" presId="urn:microsoft.com/office/officeart/2005/8/layout/orgChart1"/>
    <dgm:cxn modelId="{93C67299-AB36-48FC-B7B1-6FE1CD88485A}" type="presParOf" srcId="{20F2DABE-27BF-4EEA-90B7-3F7686064920}" destId="{BD6FC0ED-0FC0-4C57-AF41-A5322E4AA51E}" srcOrd="1" destOrd="0" presId="urn:microsoft.com/office/officeart/2005/8/layout/orgChart1"/>
    <dgm:cxn modelId="{8A189872-7B5C-485C-9BC0-39ADFDCA788A}" type="presParOf" srcId="{BD6FC0ED-0FC0-4C57-AF41-A5322E4AA51E}" destId="{98BEA81D-7625-4671-A8DA-651D7C7693F5}" srcOrd="0" destOrd="0" presId="urn:microsoft.com/office/officeart/2005/8/layout/orgChart1"/>
    <dgm:cxn modelId="{9606A408-AAA5-4FB0-ACD6-6987F27482E9}" type="presParOf" srcId="{98BEA81D-7625-4671-A8DA-651D7C7693F5}" destId="{361FBD72-30AB-41F1-B003-69B9107FBA19}" srcOrd="0" destOrd="0" presId="urn:microsoft.com/office/officeart/2005/8/layout/orgChart1"/>
    <dgm:cxn modelId="{84873AAD-9B64-45DB-BC21-E1972CB03CB8}" type="presParOf" srcId="{98BEA81D-7625-4671-A8DA-651D7C7693F5}" destId="{79C0FFB2-8A81-48A9-923F-09BD060A934F}" srcOrd="1" destOrd="0" presId="urn:microsoft.com/office/officeart/2005/8/layout/orgChart1"/>
    <dgm:cxn modelId="{FF85AC9A-0705-4F31-AC18-4F3B276350B0}" type="presParOf" srcId="{BD6FC0ED-0FC0-4C57-AF41-A5322E4AA51E}" destId="{B6959A81-8E78-475B-9060-23812F291EB1}" srcOrd="1" destOrd="0" presId="urn:microsoft.com/office/officeart/2005/8/layout/orgChart1"/>
    <dgm:cxn modelId="{71F7D6EF-EBF1-4461-BB12-403D0BCECBF1}" type="presParOf" srcId="{BD6FC0ED-0FC0-4C57-AF41-A5322E4AA51E}" destId="{8A66CEEF-40CE-47C5-8BF8-0E5D82ED0CFC}" srcOrd="2" destOrd="0" presId="urn:microsoft.com/office/officeart/2005/8/layout/orgChart1"/>
    <dgm:cxn modelId="{CFD563F0-B836-4C91-8D0E-1DC3E9A0D697}" type="presParOf" srcId="{B369B99C-B891-405D-80AD-F70BEF7E2D10}" destId="{99245170-F894-4CD8-822D-BAB9CDDFF79D}" srcOrd="2" destOrd="0" presId="urn:microsoft.com/office/officeart/2005/8/layout/orgChart1"/>
    <dgm:cxn modelId="{0442FA73-B3D3-4554-AB35-8D864810881C}" type="presParOf" srcId="{CAA5E8C1-D1CF-435F-9017-28BD49DFA45F}" destId="{288B22EF-4105-42B0-B12C-D2392FF0FA03}" srcOrd="6" destOrd="0" presId="urn:microsoft.com/office/officeart/2005/8/layout/orgChart1"/>
    <dgm:cxn modelId="{66C9D177-670C-4914-9B81-C074DBC50173}" type="presParOf" srcId="{CAA5E8C1-D1CF-435F-9017-28BD49DFA45F}" destId="{9122F3A1-3AC8-423B-B978-3BE5A138F6B4}" srcOrd="7" destOrd="0" presId="urn:microsoft.com/office/officeart/2005/8/layout/orgChart1"/>
    <dgm:cxn modelId="{1AB2DAC3-20ED-4C9A-B0E5-2DD8C7638C2B}" type="presParOf" srcId="{9122F3A1-3AC8-423B-B978-3BE5A138F6B4}" destId="{AF62BD58-9E9D-437B-8D97-C5227AD81EF9}" srcOrd="0" destOrd="0" presId="urn:microsoft.com/office/officeart/2005/8/layout/orgChart1"/>
    <dgm:cxn modelId="{3CF481F7-2382-4BF8-8008-9627DF67A378}" type="presParOf" srcId="{AF62BD58-9E9D-437B-8D97-C5227AD81EF9}" destId="{72D959F4-4DD1-4B3D-BFD2-46C169C498FA}" srcOrd="0" destOrd="0" presId="urn:microsoft.com/office/officeart/2005/8/layout/orgChart1"/>
    <dgm:cxn modelId="{280A6A94-1FAB-4599-9CB9-43A6617618A4}" type="presParOf" srcId="{AF62BD58-9E9D-437B-8D97-C5227AD81EF9}" destId="{031369C0-212C-462A-8693-60F7B4E871CD}" srcOrd="1" destOrd="0" presId="urn:microsoft.com/office/officeart/2005/8/layout/orgChart1"/>
    <dgm:cxn modelId="{C8FA753F-6B91-4656-80AD-823DE8E36A69}" type="presParOf" srcId="{9122F3A1-3AC8-423B-B978-3BE5A138F6B4}" destId="{BB29202E-3419-4F72-8E03-DF9305C9E48C}" srcOrd="1" destOrd="0" presId="urn:microsoft.com/office/officeart/2005/8/layout/orgChart1"/>
    <dgm:cxn modelId="{3B52DA9C-50F5-440D-BC47-0CD228491796}" type="presParOf" srcId="{BB29202E-3419-4F72-8E03-DF9305C9E48C}" destId="{8F7D2B9E-D7D1-457A-8586-6B97DAD74049}" srcOrd="0" destOrd="0" presId="urn:microsoft.com/office/officeart/2005/8/layout/orgChart1"/>
    <dgm:cxn modelId="{AF04CFD5-325F-4990-95D0-F5F75DF75A59}" type="presParOf" srcId="{BB29202E-3419-4F72-8E03-DF9305C9E48C}" destId="{3399A6C2-05B6-42E0-BD0D-E2EFEFFC6780}" srcOrd="1" destOrd="0" presId="urn:microsoft.com/office/officeart/2005/8/layout/orgChart1"/>
    <dgm:cxn modelId="{9167EE44-F50F-4E8E-9D1D-865D9B6231D0}" type="presParOf" srcId="{3399A6C2-05B6-42E0-BD0D-E2EFEFFC6780}" destId="{DC9998FF-2BE3-4CA2-9C51-20522301D9C1}" srcOrd="0" destOrd="0" presId="urn:microsoft.com/office/officeart/2005/8/layout/orgChart1"/>
    <dgm:cxn modelId="{0046336E-91FD-4BEE-99B5-A8A3CBD3BFA3}" type="presParOf" srcId="{DC9998FF-2BE3-4CA2-9C51-20522301D9C1}" destId="{EBF06127-53D0-43A2-BAF7-3E5560631E9E}" srcOrd="0" destOrd="0" presId="urn:microsoft.com/office/officeart/2005/8/layout/orgChart1"/>
    <dgm:cxn modelId="{31C96AD9-6A67-42BF-BF5D-9C538E987EA5}" type="presParOf" srcId="{DC9998FF-2BE3-4CA2-9C51-20522301D9C1}" destId="{9587395D-95A3-4875-AEC5-427A7931FF02}" srcOrd="1" destOrd="0" presId="urn:microsoft.com/office/officeart/2005/8/layout/orgChart1"/>
    <dgm:cxn modelId="{387534C7-09A0-4C7D-9265-D043A310046D}" type="presParOf" srcId="{3399A6C2-05B6-42E0-BD0D-E2EFEFFC6780}" destId="{027B1741-F869-4460-94B2-7DCDB6E3CD7C}" srcOrd="1" destOrd="0" presId="urn:microsoft.com/office/officeart/2005/8/layout/orgChart1"/>
    <dgm:cxn modelId="{F53D1EC1-7450-492A-8E62-2CD8C5F43E27}" type="presParOf" srcId="{3399A6C2-05B6-42E0-BD0D-E2EFEFFC6780}" destId="{562D04FC-446B-474D-9EF5-64BF8490CAE3}" srcOrd="2" destOrd="0" presId="urn:microsoft.com/office/officeart/2005/8/layout/orgChart1"/>
    <dgm:cxn modelId="{088A01C4-F523-4856-800F-F9E6C06F79B2}" type="presParOf" srcId="{BB29202E-3419-4F72-8E03-DF9305C9E48C}" destId="{D52FFF48-5D28-455C-8E58-76987C5D055C}" srcOrd="2" destOrd="0" presId="urn:microsoft.com/office/officeart/2005/8/layout/orgChart1"/>
    <dgm:cxn modelId="{6B5E998F-2FDA-4D75-9D92-CD5C6DB4EDCD}" type="presParOf" srcId="{BB29202E-3419-4F72-8E03-DF9305C9E48C}" destId="{751FDB8C-5298-424A-B832-C40BBF0AA6F0}" srcOrd="3" destOrd="0" presId="urn:microsoft.com/office/officeart/2005/8/layout/orgChart1"/>
    <dgm:cxn modelId="{877B4555-4ED0-4FE8-B0F4-8F2EEAC5BCF2}" type="presParOf" srcId="{751FDB8C-5298-424A-B832-C40BBF0AA6F0}" destId="{6E3A9DFB-52C2-4E2F-8416-622024F27D72}" srcOrd="0" destOrd="0" presId="urn:microsoft.com/office/officeart/2005/8/layout/orgChart1"/>
    <dgm:cxn modelId="{A8CB1811-3541-4724-A0BA-EE244B1CA31F}" type="presParOf" srcId="{6E3A9DFB-52C2-4E2F-8416-622024F27D72}" destId="{E57B6EC3-4C57-4A36-8218-EB538564FECE}" srcOrd="0" destOrd="0" presId="urn:microsoft.com/office/officeart/2005/8/layout/orgChart1"/>
    <dgm:cxn modelId="{D1078A36-D3D5-42C1-BC9A-FED96F22C36C}" type="presParOf" srcId="{6E3A9DFB-52C2-4E2F-8416-622024F27D72}" destId="{6237FEA2-3979-4283-8529-0F6172725F32}" srcOrd="1" destOrd="0" presId="urn:microsoft.com/office/officeart/2005/8/layout/orgChart1"/>
    <dgm:cxn modelId="{AC8CF250-EC3D-45E2-AA8F-07788685B3DF}" type="presParOf" srcId="{751FDB8C-5298-424A-B832-C40BBF0AA6F0}" destId="{F4D02621-CDFD-4F74-9290-BCA325F0D9F0}" srcOrd="1" destOrd="0" presId="urn:microsoft.com/office/officeart/2005/8/layout/orgChart1"/>
    <dgm:cxn modelId="{E465A7FA-5A11-4DAA-995A-BA14A5092557}" type="presParOf" srcId="{751FDB8C-5298-424A-B832-C40BBF0AA6F0}" destId="{113EB9F4-121D-4F19-8232-38267B9D8F62}" srcOrd="2" destOrd="0" presId="urn:microsoft.com/office/officeart/2005/8/layout/orgChart1"/>
    <dgm:cxn modelId="{AB70A1C9-709B-4262-83F8-E5B74B0F55CD}" type="presParOf" srcId="{9122F3A1-3AC8-423B-B978-3BE5A138F6B4}" destId="{3912FFFC-207D-4B1A-BDA0-A114AEA7A1E0}" srcOrd="2" destOrd="0" presId="urn:microsoft.com/office/officeart/2005/8/layout/orgChart1"/>
    <dgm:cxn modelId="{EEBF6C53-23F6-4768-BF9C-139CFD8F4DDD}" type="presParOf" srcId="{A8DA7803-F9BA-4FE1-AC25-506B6BF5856A}" destId="{6F8912B5-A13C-46E9-8835-E2B6B361811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FFF48-5D28-455C-8E58-76987C5D055C}">
      <dsp:nvSpPr>
        <dsp:cNvPr id="0" name=""/>
        <dsp:cNvSpPr/>
      </dsp:nvSpPr>
      <dsp:spPr>
        <a:xfrm>
          <a:off x="5612593" y="2434365"/>
          <a:ext cx="225602" cy="1759702"/>
        </a:xfrm>
        <a:custGeom>
          <a:avLst/>
          <a:gdLst/>
          <a:ahLst/>
          <a:cxnLst/>
          <a:rect l="0" t="0" r="0" b="0"/>
          <a:pathLst>
            <a:path>
              <a:moveTo>
                <a:pt x="0" y="0"/>
              </a:moveTo>
              <a:lnTo>
                <a:pt x="0" y="1759702"/>
              </a:lnTo>
              <a:lnTo>
                <a:pt x="225602" y="17597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7D2B9E-D7D1-457A-8586-6B97DAD74049}">
      <dsp:nvSpPr>
        <dsp:cNvPr id="0" name=""/>
        <dsp:cNvSpPr/>
      </dsp:nvSpPr>
      <dsp:spPr>
        <a:xfrm>
          <a:off x="5612593" y="2434365"/>
          <a:ext cx="225602" cy="691849"/>
        </a:xfrm>
        <a:custGeom>
          <a:avLst/>
          <a:gdLst/>
          <a:ahLst/>
          <a:cxnLst/>
          <a:rect l="0" t="0" r="0" b="0"/>
          <a:pathLst>
            <a:path>
              <a:moveTo>
                <a:pt x="0" y="0"/>
              </a:moveTo>
              <a:lnTo>
                <a:pt x="0" y="691849"/>
              </a:lnTo>
              <a:lnTo>
                <a:pt x="225602" y="6918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8B22EF-4105-42B0-B12C-D2392FF0FA03}">
      <dsp:nvSpPr>
        <dsp:cNvPr id="0" name=""/>
        <dsp:cNvSpPr/>
      </dsp:nvSpPr>
      <dsp:spPr>
        <a:xfrm>
          <a:off x="3484405" y="1366511"/>
          <a:ext cx="2729795" cy="315844"/>
        </a:xfrm>
        <a:custGeom>
          <a:avLst/>
          <a:gdLst/>
          <a:ahLst/>
          <a:cxnLst/>
          <a:rect l="0" t="0" r="0" b="0"/>
          <a:pathLst>
            <a:path>
              <a:moveTo>
                <a:pt x="0" y="0"/>
              </a:moveTo>
              <a:lnTo>
                <a:pt x="0" y="157922"/>
              </a:lnTo>
              <a:lnTo>
                <a:pt x="2729795" y="157922"/>
              </a:lnTo>
              <a:lnTo>
                <a:pt x="2729795" y="3158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96551B-3DF1-47F4-84DC-FA8761776F23}">
      <dsp:nvSpPr>
        <dsp:cNvPr id="0" name=""/>
        <dsp:cNvSpPr/>
      </dsp:nvSpPr>
      <dsp:spPr>
        <a:xfrm>
          <a:off x="3792729" y="2434365"/>
          <a:ext cx="225602" cy="691849"/>
        </a:xfrm>
        <a:custGeom>
          <a:avLst/>
          <a:gdLst/>
          <a:ahLst/>
          <a:cxnLst/>
          <a:rect l="0" t="0" r="0" b="0"/>
          <a:pathLst>
            <a:path>
              <a:moveTo>
                <a:pt x="0" y="0"/>
              </a:moveTo>
              <a:lnTo>
                <a:pt x="0" y="691849"/>
              </a:lnTo>
              <a:lnTo>
                <a:pt x="225602" y="6918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C160AC-91D7-45F5-B714-749CB0A7FE60}">
      <dsp:nvSpPr>
        <dsp:cNvPr id="0" name=""/>
        <dsp:cNvSpPr/>
      </dsp:nvSpPr>
      <dsp:spPr>
        <a:xfrm>
          <a:off x="3484405" y="1366511"/>
          <a:ext cx="909931" cy="315844"/>
        </a:xfrm>
        <a:custGeom>
          <a:avLst/>
          <a:gdLst/>
          <a:ahLst/>
          <a:cxnLst/>
          <a:rect l="0" t="0" r="0" b="0"/>
          <a:pathLst>
            <a:path>
              <a:moveTo>
                <a:pt x="0" y="0"/>
              </a:moveTo>
              <a:lnTo>
                <a:pt x="0" y="157922"/>
              </a:lnTo>
              <a:lnTo>
                <a:pt x="909931" y="157922"/>
              </a:lnTo>
              <a:lnTo>
                <a:pt x="909931" y="3158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0A4C50-FAA7-4D52-A5ED-3214CDDA6763}">
      <dsp:nvSpPr>
        <dsp:cNvPr id="0" name=""/>
        <dsp:cNvSpPr/>
      </dsp:nvSpPr>
      <dsp:spPr>
        <a:xfrm>
          <a:off x="1972865" y="2434365"/>
          <a:ext cx="225602" cy="1759702"/>
        </a:xfrm>
        <a:custGeom>
          <a:avLst/>
          <a:gdLst/>
          <a:ahLst/>
          <a:cxnLst/>
          <a:rect l="0" t="0" r="0" b="0"/>
          <a:pathLst>
            <a:path>
              <a:moveTo>
                <a:pt x="0" y="0"/>
              </a:moveTo>
              <a:lnTo>
                <a:pt x="0" y="1759702"/>
              </a:lnTo>
              <a:lnTo>
                <a:pt x="225602" y="17597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2CE8D0-DAAE-444F-A3B6-AB8A28502EC6}">
      <dsp:nvSpPr>
        <dsp:cNvPr id="0" name=""/>
        <dsp:cNvSpPr/>
      </dsp:nvSpPr>
      <dsp:spPr>
        <a:xfrm>
          <a:off x="1972865" y="2434365"/>
          <a:ext cx="225602" cy="691849"/>
        </a:xfrm>
        <a:custGeom>
          <a:avLst/>
          <a:gdLst/>
          <a:ahLst/>
          <a:cxnLst/>
          <a:rect l="0" t="0" r="0" b="0"/>
          <a:pathLst>
            <a:path>
              <a:moveTo>
                <a:pt x="0" y="0"/>
              </a:moveTo>
              <a:lnTo>
                <a:pt x="0" y="691849"/>
              </a:lnTo>
              <a:lnTo>
                <a:pt x="225602" y="6918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092B8E-E50E-4164-87B3-C1185E163C96}">
      <dsp:nvSpPr>
        <dsp:cNvPr id="0" name=""/>
        <dsp:cNvSpPr/>
      </dsp:nvSpPr>
      <dsp:spPr>
        <a:xfrm>
          <a:off x="2574473" y="1366511"/>
          <a:ext cx="909931" cy="315844"/>
        </a:xfrm>
        <a:custGeom>
          <a:avLst/>
          <a:gdLst/>
          <a:ahLst/>
          <a:cxnLst/>
          <a:rect l="0" t="0" r="0" b="0"/>
          <a:pathLst>
            <a:path>
              <a:moveTo>
                <a:pt x="909931" y="0"/>
              </a:moveTo>
              <a:lnTo>
                <a:pt x="909931" y="157922"/>
              </a:lnTo>
              <a:lnTo>
                <a:pt x="0" y="157922"/>
              </a:lnTo>
              <a:lnTo>
                <a:pt x="0" y="3158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49B95-DE50-444E-9948-BA44ACD5C5C6}">
      <dsp:nvSpPr>
        <dsp:cNvPr id="0" name=""/>
        <dsp:cNvSpPr/>
      </dsp:nvSpPr>
      <dsp:spPr>
        <a:xfrm>
          <a:off x="153002" y="2434365"/>
          <a:ext cx="225602" cy="691849"/>
        </a:xfrm>
        <a:custGeom>
          <a:avLst/>
          <a:gdLst/>
          <a:ahLst/>
          <a:cxnLst/>
          <a:rect l="0" t="0" r="0" b="0"/>
          <a:pathLst>
            <a:path>
              <a:moveTo>
                <a:pt x="0" y="0"/>
              </a:moveTo>
              <a:lnTo>
                <a:pt x="0" y="691849"/>
              </a:lnTo>
              <a:lnTo>
                <a:pt x="225602" y="6918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1B59E-443E-4656-A943-798B4CD508AB}">
      <dsp:nvSpPr>
        <dsp:cNvPr id="0" name=""/>
        <dsp:cNvSpPr/>
      </dsp:nvSpPr>
      <dsp:spPr>
        <a:xfrm>
          <a:off x="754609" y="1366511"/>
          <a:ext cx="2729795" cy="315844"/>
        </a:xfrm>
        <a:custGeom>
          <a:avLst/>
          <a:gdLst/>
          <a:ahLst/>
          <a:cxnLst/>
          <a:rect l="0" t="0" r="0" b="0"/>
          <a:pathLst>
            <a:path>
              <a:moveTo>
                <a:pt x="2729795" y="0"/>
              </a:moveTo>
              <a:lnTo>
                <a:pt x="2729795" y="157922"/>
              </a:lnTo>
              <a:lnTo>
                <a:pt x="0" y="157922"/>
              </a:lnTo>
              <a:lnTo>
                <a:pt x="0" y="3158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29CC20-A3F6-4CAB-B3B2-D82E2CDFA0FB}">
      <dsp:nvSpPr>
        <dsp:cNvPr id="0" name=""/>
        <dsp:cNvSpPr/>
      </dsp:nvSpPr>
      <dsp:spPr>
        <a:xfrm>
          <a:off x="2732395" y="614502"/>
          <a:ext cx="1504019" cy="75200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Jefe de Proyecto</a:t>
          </a:r>
        </a:p>
      </dsp:txBody>
      <dsp:txXfrm>
        <a:off x="2732395" y="614502"/>
        <a:ext cx="1504019" cy="752009"/>
      </dsp:txXfrm>
    </dsp:sp>
    <dsp:sp modelId="{12B38183-9302-4BB7-BECC-554EC279FF20}">
      <dsp:nvSpPr>
        <dsp:cNvPr id="0" name=""/>
        <dsp:cNvSpPr/>
      </dsp:nvSpPr>
      <dsp:spPr>
        <a:xfrm>
          <a:off x="2600" y="1682356"/>
          <a:ext cx="1504019" cy="75200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Analista</a:t>
          </a:r>
        </a:p>
      </dsp:txBody>
      <dsp:txXfrm>
        <a:off x="2600" y="1682356"/>
        <a:ext cx="1504019" cy="752009"/>
      </dsp:txXfrm>
    </dsp:sp>
    <dsp:sp modelId="{77C39998-808E-4A59-ABE1-29E810CA3CF2}">
      <dsp:nvSpPr>
        <dsp:cNvPr id="0" name=""/>
        <dsp:cNvSpPr/>
      </dsp:nvSpPr>
      <dsp:spPr>
        <a:xfrm>
          <a:off x="378605" y="2750210"/>
          <a:ext cx="1504019" cy="75200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Especificador de Requerimientos</a:t>
          </a:r>
        </a:p>
      </dsp:txBody>
      <dsp:txXfrm>
        <a:off x="378605" y="2750210"/>
        <a:ext cx="1504019" cy="752009"/>
      </dsp:txXfrm>
    </dsp:sp>
    <dsp:sp modelId="{067EAD49-B181-4FDC-B9BE-F579C1B00D75}">
      <dsp:nvSpPr>
        <dsp:cNvPr id="0" name=""/>
        <dsp:cNvSpPr/>
      </dsp:nvSpPr>
      <dsp:spPr>
        <a:xfrm>
          <a:off x="1822463" y="1682356"/>
          <a:ext cx="1504019" cy="75200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Diseñador de Software</a:t>
          </a:r>
        </a:p>
      </dsp:txBody>
      <dsp:txXfrm>
        <a:off x="1822463" y="1682356"/>
        <a:ext cx="1504019" cy="752009"/>
      </dsp:txXfrm>
    </dsp:sp>
    <dsp:sp modelId="{07AAC56B-871A-4240-8823-548EFAD0E200}">
      <dsp:nvSpPr>
        <dsp:cNvPr id="0" name=""/>
        <dsp:cNvSpPr/>
      </dsp:nvSpPr>
      <dsp:spPr>
        <a:xfrm>
          <a:off x="2198468" y="2750210"/>
          <a:ext cx="1504019" cy="75200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Programador</a:t>
          </a:r>
        </a:p>
      </dsp:txBody>
      <dsp:txXfrm>
        <a:off x="2198468" y="2750210"/>
        <a:ext cx="1504019" cy="752009"/>
      </dsp:txXfrm>
    </dsp:sp>
    <dsp:sp modelId="{FB980715-681D-4C34-8060-16D481386B75}">
      <dsp:nvSpPr>
        <dsp:cNvPr id="0" name=""/>
        <dsp:cNvSpPr/>
      </dsp:nvSpPr>
      <dsp:spPr>
        <a:xfrm>
          <a:off x="2198468" y="3818064"/>
          <a:ext cx="1504019" cy="75200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Programador</a:t>
          </a:r>
        </a:p>
      </dsp:txBody>
      <dsp:txXfrm>
        <a:off x="2198468" y="3818064"/>
        <a:ext cx="1504019" cy="752009"/>
      </dsp:txXfrm>
    </dsp:sp>
    <dsp:sp modelId="{2FEF8176-E0D4-4950-B831-3B2E5833B461}">
      <dsp:nvSpPr>
        <dsp:cNvPr id="0" name=""/>
        <dsp:cNvSpPr/>
      </dsp:nvSpPr>
      <dsp:spPr>
        <a:xfrm>
          <a:off x="3642327" y="1682356"/>
          <a:ext cx="1504019" cy="75200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Pruebas</a:t>
          </a:r>
        </a:p>
      </dsp:txBody>
      <dsp:txXfrm>
        <a:off x="3642327" y="1682356"/>
        <a:ext cx="1504019" cy="752009"/>
      </dsp:txXfrm>
    </dsp:sp>
    <dsp:sp modelId="{361FBD72-30AB-41F1-B003-69B9107FBA19}">
      <dsp:nvSpPr>
        <dsp:cNvPr id="0" name=""/>
        <dsp:cNvSpPr/>
      </dsp:nvSpPr>
      <dsp:spPr>
        <a:xfrm>
          <a:off x="4018332" y="2750210"/>
          <a:ext cx="1504019" cy="75200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Tester</a:t>
          </a:r>
        </a:p>
      </dsp:txBody>
      <dsp:txXfrm>
        <a:off x="4018332" y="2750210"/>
        <a:ext cx="1504019" cy="752009"/>
      </dsp:txXfrm>
    </dsp:sp>
    <dsp:sp modelId="{72D959F4-4DD1-4B3D-BFD2-46C169C498FA}">
      <dsp:nvSpPr>
        <dsp:cNvPr id="0" name=""/>
        <dsp:cNvSpPr/>
      </dsp:nvSpPr>
      <dsp:spPr>
        <a:xfrm>
          <a:off x="5462191" y="1682356"/>
          <a:ext cx="1504019" cy="75200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Implementador</a:t>
          </a:r>
        </a:p>
      </dsp:txBody>
      <dsp:txXfrm>
        <a:off x="5462191" y="1682356"/>
        <a:ext cx="1504019" cy="752009"/>
      </dsp:txXfrm>
    </dsp:sp>
    <dsp:sp modelId="{EBF06127-53D0-43A2-BAF7-3E5560631E9E}">
      <dsp:nvSpPr>
        <dsp:cNvPr id="0" name=""/>
        <dsp:cNvSpPr/>
      </dsp:nvSpPr>
      <dsp:spPr>
        <a:xfrm>
          <a:off x="5838196" y="2750210"/>
          <a:ext cx="1504019" cy="75200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Programador</a:t>
          </a:r>
        </a:p>
      </dsp:txBody>
      <dsp:txXfrm>
        <a:off x="5838196" y="2750210"/>
        <a:ext cx="1504019" cy="752009"/>
      </dsp:txXfrm>
    </dsp:sp>
    <dsp:sp modelId="{E57B6EC3-4C57-4A36-8218-EB538564FECE}">
      <dsp:nvSpPr>
        <dsp:cNvPr id="0" name=""/>
        <dsp:cNvSpPr/>
      </dsp:nvSpPr>
      <dsp:spPr>
        <a:xfrm>
          <a:off x="5838196" y="3818064"/>
          <a:ext cx="1504019" cy="75200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Configurador</a:t>
          </a:r>
        </a:p>
      </dsp:txBody>
      <dsp:txXfrm>
        <a:off x="5838196" y="3818064"/>
        <a:ext cx="1504019" cy="7520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130425"/>
            <a:ext cx="7772400" cy="1470025"/>
          </a:xfrm>
        </p:spPr>
        <p:txBody>
          <a:bodyPr/>
          <a:lstStyle>
            <a:lvl1pPr algn="ctr">
              <a:defRPr b="1"/>
            </a:lvl1pPr>
          </a:lstStyle>
          <a:p>
            <a:r>
              <a:rPr lang="es-MX"/>
              <a:t>Haga clic para cambiar el estilo de título	</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s-MX"/>
              <a:t>Haga clic para modificar el estilo de subtítulo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297613" y="274638"/>
            <a:ext cx="1946275" cy="60960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5688013" cy="60960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99350" cy="1143000"/>
          </a:xfrm>
        </p:spPr>
        <p:txBody>
          <a:bodyPr/>
          <a:lstStyle/>
          <a:p>
            <a:r>
              <a:rPr lang="es-ES" smtClean="0"/>
              <a:t>Haga clic para modificar el estilo de título del patrón</a:t>
            </a:r>
            <a:endParaRPr lang="es-MX"/>
          </a:p>
        </p:txBody>
      </p:sp>
      <p:sp>
        <p:nvSpPr>
          <p:cNvPr id="3" name="2 Marcador de tabla"/>
          <p:cNvSpPr>
            <a:spLocks noGrp="1"/>
          </p:cNvSpPr>
          <p:nvPr>
            <p:ph type="tbl" idx="1"/>
          </p:nvPr>
        </p:nvSpPr>
        <p:spPr>
          <a:xfrm>
            <a:off x="900113" y="1700213"/>
            <a:ext cx="7343775" cy="4670425"/>
          </a:xfrm>
        </p:spPr>
        <p:txBody>
          <a:bodyPr/>
          <a:lstStyle/>
          <a:p>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900113" y="1700213"/>
            <a:ext cx="3595687"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700213"/>
            <a:ext cx="3595688"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74993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a:t>
            </a:r>
          </a:p>
        </p:txBody>
      </p:sp>
      <p:sp>
        <p:nvSpPr>
          <p:cNvPr id="4099" name="Rectangle 3"/>
          <p:cNvSpPr>
            <a:spLocks noGrp="1" noChangeArrowheads="1"/>
          </p:cNvSpPr>
          <p:nvPr>
            <p:ph type="body" idx="1"/>
          </p:nvPr>
        </p:nvSpPr>
        <p:spPr bwMode="auto">
          <a:xfrm>
            <a:off x="900113" y="1700213"/>
            <a:ext cx="7343775" cy="4670425"/>
          </a:xfrm>
          <a:prstGeom prst="rect">
            <a:avLst/>
          </a:prstGeom>
          <a:solidFill>
            <a:srgbClr val="FFFFFF">
              <a:alpha val="39999"/>
            </a:srgbClr>
          </a:solid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2400">
          <a:solidFill>
            <a:srgbClr val="003399"/>
          </a:solidFill>
          <a:latin typeface="+mj-lt"/>
          <a:ea typeface="+mj-ea"/>
          <a:cs typeface="+mj-cs"/>
        </a:defRPr>
      </a:lvl1pPr>
      <a:lvl2pPr algn="l" rtl="0" fontAlgn="base">
        <a:spcBef>
          <a:spcPct val="0"/>
        </a:spcBef>
        <a:spcAft>
          <a:spcPct val="0"/>
        </a:spcAft>
        <a:defRPr sz="2400">
          <a:solidFill>
            <a:srgbClr val="003399"/>
          </a:solidFill>
          <a:latin typeface="Trebuchet MS" pitchFamily="34" charset="0"/>
        </a:defRPr>
      </a:lvl2pPr>
      <a:lvl3pPr algn="l" rtl="0" fontAlgn="base">
        <a:spcBef>
          <a:spcPct val="0"/>
        </a:spcBef>
        <a:spcAft>
          <a:spcPct val="0"/>
        </a:spcAft>
        <a:defRPr sz="2400">
          <a:solidFill>
            <a:srgbClr val="003399"/>
          </a:solidFill>
          <a:latin typeface="Trebuchet MS" pitchFamily="34" charset="0"/>
        </a:defRPr>
      </a:lvl3pPr>
      <a:lvl4pPr algn="l" rtl="0" fontAlgn="base">
        <a:spcBef>
          <a:spcPct val="0"/>
        </a:spcBef>
        <a:spcAft>
          <a:spcPct val="0"/>
        </a:spcAft>
        <a:defRPr sz="2400">
          <a:solidFill>
            <a:srgbClr val="003399"/>
          </a:solidFill>
          <a:latin typeface="Trebuchet MS" pitchFamily="34" charset="0"/>
        </a:defRPr>
      </a:lvl4pPr>
      <a:lvl5pPr algn="l" rtl="0" fontAlgn="base">
        <a:spcBef>
          <a:spcPct val="0"/>
        </a:spcBef>
        <a:spcAft>
          <a:spcPct val="0"/>
        </a:spcAft>
        <a:defRPr sz="2400">
          <a:solidFill>
            <a:srgbClr val="003399"/>
          </a:solidFill>
          <a:latin typeface="Trebuchet MS" pitchFamily="34" charset="0"/>
        </a:defRPr>
      </a:lvl5pPr>
      <a:lvl6pPr marL="457200" algn="l" rtl="0" fontAlgn="base">
        <a:spcBef>
          <a:spcPct val="0"/>
        </a:spcBef>
        <a:spcAft>
          <a:spcPct val="0"/>
        </a:spcAft>
        <a:defRPr sz="2400">
          <a:solidFill>
            <a:srgbClr val="003399"/>
          </a:solidFill>
          <a:latin typeface="Trebuchet MS" pitchFamily="34" charset="0"/>
        </a:defRPr>
      </a:lvl6pPr>
      <a:lvl7pPr marL="914400" algn="l" rtl="0" fontAlgn="base">
        <a:spcBef>
          <a:spcPct val="0"/>
        </a:spcBef>
        <a:spcAft>
          <a:spcPct val="0"/>
        </a:spcAft>
        <a:defRPr sz="2400">
          <a:solidFill>
            <a:srgbClr val="003399"/>
          </a:solidFill>
          <a:latin typeface="Trebuchet MS" pitchFamily="34" charset="0"/>
        </a:defRPr>
      </a:lvl7pPr>
      <a:lvl8pPr marL="1371600" algn="l" rtl="0" fontAlgn="base">
        <a:spcBef>
          <a:spcPct val="0"/>
        </a:spcBef>
        <a:spcAft>
          <a:spcPct val="0"/>
        </a:spcAft>
        <a:defRPr sz="2400">
          <a:solidFill>
            <a:srgbClr val="003399"/>
          </a:solidFill>
          <a:latin typeface="Trebuchet MS" pitchFamily="34" charset="0"/>
        </a:defRPr>
      </a:lvl8pPr>
      <a:lvl9pPr marL="1828800" algn="l" rtl="0" fontAlgn="base">
        <a:spcBef>
          <a:spcPct val="0"/>
        </a:spcBef>
        <a:spcAft>
          <a:spcPct val="0"/>
        </a:spcAft>
        <a:defRPr sz="2400">
          <a:solidFill>
            <a:srgbClr val="003399"/>
          </a:solidFill>
          <a:latin typeface="Trebuchet MS"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defRPr>
      </a:lvl2pPr>
      <a:lvl3pPr marL="1143000" indent="-228600" algn="l" rtl="0" fontAlgn="base">
        <a:spcBef>
          <a:spcPct val="20000"/>
        </a:spcBef>
        <a:spcAft>
          <a:spcPct val="0"/>
        </a:spcAft>
        <a:buChar char="•"/>
        <a:defRPr sz="16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s-MX" sz="2000" dirty="0"/>
              <a:t>Estatuto de Proyecto:</a:t>
            </a:r>
            <a:br>
              <a:rPr lang="es-MX" sz="2000" dirty="0"/>
            </a:br>
            <a:r>
              <a:rPr lang="es-MX" sz="5400" dirty="0" smtClean="0"/>
              <a:t>CAME</a:t>
            </a:r>
            <a:endParaRPr lang="es-ES" sz="5400" dirty="0"/>
          </a:p>
        </p:txBody>
      </p:sp>
      <p:sp>
        <p:nvSpPr>
          <p:cNvPr id="2051" name="Rectangle 3"/>
          <p:cNvSpPr>
            <a:spLocks noGrp="1" noChangeArrowheads="1"/>
          </p:cNvSpPr>
          <p:nvPr>
            <p:ph type="subTitle" idx="1"/>
          </p:nvPr>
        </p:nvSpPr>
        <p:spPr/>
        <p:txBody>
          <a:bodyPr/>
          <a:lstStyle/>
          <a:p>
            <a:pPr>
              <a:lnSpc>
                <a:spcPct val="80000"/>
              </a:lnSpc>
            </a:pPr>
            <a:r>
              <a:rPr lang="es-MX" sz="1800" dirty="0" smtClean="0"/>
              <a:t>Alberto Rubalcaba</a:t>
            </a:r>
          </a:p>
          <a:p>
            <a:pPr>
              <a:lnSpc>
                <a:spcPct val="80000"/>
              </a:lnSpc>
            </a:pPr>
            <a:r>
              <a:rPr lang="es-MX" sz="1800" dirty="0" smtClean="0"/>
              <a:t>Jesús Cornejo</a:t>
            </a:r>
          </a:p>
          <a:p>
            <a:pPr>
              <a:lnSpc>
                <a:spcPct val="80000"/>
              </a:lnSpc>
            </a:pPr>
            <a:r>
              <a:rPr lang="es-MX" sz="1800" dirty="0" smtClean="0"/>
              <a:t>Rodolfo González</a:t>
            </a:r>
            <a:endParaRPr lang="es-MX" sz="1800" dirty="0"/>
          </a:p>
          <a:p>
            <a:pPr>
              <a:lnSpc>
                <a:spcPct val="80000"/>
              </a:lnSpc>
            </a:pPr>
            <a:r>
              <a:rPr lang="es-MX" sz="1800" dirty="0" smtClean="0"/>
              <a:t>Selene Morales</a:t>
            </a:r>
            <a:endParaRPr lang="es-E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MX"/>
              <a:t>Restricciones</a:t>
            </a:r>
            <a:endParaRPr lang="es-ES"/>
          </a:p>
        </p:txBody>
      </p:sp>
      <p:sp>
        <p:nvSpPr>
          <p:cNvPr id="12291" name="Rectangle 3"/>
          <p:cNvSpPr>
            <a:spLocks noGrp="1" noChangeArrowheads="1"/>
          </p:cNvSpPr>
          <p:nvPr>
            <p:ph type="body" idx="1"/>
          </p:nvPr>
        </p:nvSpPr>
        <p:spPr/>
        <p:txBody>
          <a:bodyPr/>
          <a:lstStyle/>
          <a:p>
            <a:pPr marL="0" indent="0">
              <a:buNone/>
            </a:pPr>
            <a:endParaRPr lang="es-MX" dirty="0"/>
          </a:p>
          <a:p>
            <a:r>
              <a:rPr lang="es-MX" dirty="0"/>
              <a:t>El Hardware para la habilitación de la solución es responsabilidad del Cliente.</a:t>
            </a:r>
          </a:p>
          <a:p>
            <a:endParaRPr lang="es-MX" dirty="0"/>
          </a:p>
          <a:p>
            <a:r>
              <a:rPr lang="es-MX" dirty="0"/>
              <a:t>El equipo hará la entrega del Software y la instalación del mismo. </a:t>
            </a:r>
          </a:p>
          <a:p>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extLst>
              <p:ext uri="{D42A27DB-BD31-4B8C-83A1-F6EECF244321}">
                <p14:modId xmlns:p14="http://schemas.microsoft.com/office/powerpoint/2010/main" val="2351065824"/>
              </p:ext>
            </p:extLst>
          </p:nvPr>
        </p:nvGraphicFramePr>
        <p:xfrm>
          <a:off x="539552" y="692695"/>
          <a:ext cx="7488833" cy="5760640"/>
        </p:xfrm>
        <a:graphic>
          <a:graphicData uri="http://schemas.openxmlformats.org/drawingml/2006/table">
            <a:tbl>
              <a:tblPr/>
              <a:tblGrid>
                <a:gridCol w="4164707"/>
                <a:gridCol w="955208"/>
                <a:gridCol w="1184459"/>
                <a:gridCol w="1184459"/>
              </a:tblGrid>
              <a:tr h="214520">
                <a:tc>
                  <a:txBody>
                    <a:bodyPr/>
                    <a:lstStyle/>
                    <a:p>
                      <a:r>
                        <a:rPr lang="es-MX" sz="900" dirty="0">
                          <a:solidFill>
                            <a:srgbClr val="363636"/>
                          </a:solidFill>
                          <a:effectLst/>
                          <a:latin typeface="Segoe UI"/>
                        </a:rPr>
                        <a:t>Nombre de tarea</a:t>
                      </a:r>
                      <a:endParaRPr lang="es-MX" sz="900" dirty="0">
                        <a:effectLst/>
                        <a:latin typeface="Segoe U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s-MX" sz="900">
                          <a:solidFill>
                            <a:srgbClr val="363636"/>
                          </a:solidFill>
                          <a:effectLst/>
                          <a:latin typeface="Segoe UI"/>
                        </a:rPr>
                        <a:t>Duración</a:t>
                      </a:r>
                      <a:endParaRPr lang="es-MX" sz="900">
                        <a:effectLst/>
                        <a:latin typeface="Segoe U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pPr algn="ctr"/>
                      <a:r>
                        <a:rPr lang="es-MX" sz="900">
                          <a:solidFill>
                            <a:srgbClr val="363636"/>
                          </a:solidFill>
                          <a:effectLst/>
                          <a:latin typeface="Segoe UI"/>
                        </a:rPr>
                        <a:t>Comienzo</a:t>
                      </a:r>
                      <a:endParaRPr lang="es-MX" sz="900">
                        <a:effectLst/>
                        <a:latin typeface="Segoe U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s-MX" sz="900">
                          <a:solidFill>
                            <a:srgbClr val="363636"/>
                          </a:solidFill>
                          <a:effectLst/>
                          <a:latin typeface="Segoe UI"/>
                        </a:rPr>
                        <a:t>Fin</a:t>
                      </a:r>
                      <a:endParaRPr lang="es-MX" sz="900">
                        <a:effectLst/>
                        <a:latin typeface="Segoe U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r>
              <a:tr h="277306">
                <a:tc>
                  <a:txBody>
                    <a:bodyPr/>
                    <a:lstStyle/>
                    <a:p>
                      <a:r>
                        <a:rPr lang="es-MX" sz="1200" b="1">
                          <a:solidFill>
                            <a:srgbClr val="000000"/>
                          </a:solidFill>
                          <a:effectLst/>
                          <a:latin typeface="Arial"/>
                        </a:rPr>
                        <a:t>Proyecto C.A.M.E </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160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lun 14/01/13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vie 23/08/13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b="1" dirty="0">
                          <a:solidFill>
                            <a:srgbClr val="000000"/>
                          </a:solidFill>
                          <a:effectLst/>
                          <a:latin typeface="Arial"/>
                        </a:rPr>
                        <a:t>   Fase de inicio</a:t>
                      </a:r>
                      <a:endParaRPr lang="es-MX" sz="1200" dirty="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20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lun 14/01/13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vie 08/02/13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Iteracion 1 - Modelado de Negocios</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20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lun 14/01/13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08/02/13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dirty="0">
                          <a:solidFill>
                            <a:srgbClr val="000000"/>
                          </a:solidFill>
                          <a:effectLst/>
                          <a:latin typeface="Arial"/>
                        </a:rPr>
                        <a:t>      Hito - </a:t>
                      </a:r>
                      <a:r>
                        <a:rPr lang="es-MX" sz="1200" dirty="0" smtClean="0">
                          <a:solidFill>
                            <a:srgbClr val="000000"/>
                          </a:solidFill>
                          <a:effectLst/>
                          <a:latin typeface="Arial"/>
                        </a:rPr>
                        <a:t>Revisión </a:t>
                      </a:r>
                      <a:r>
                        <a:rPr lang="es-MX" sz="1200" dirty="0">
                          <a:solidFill>
                            <a:srgbClr val="000000"/>
                          </a:solidFill>
                          <a:effectLst/>
                          <a:latin typeface="Arial"/>
                        </a:rPr>
                        <a:t>de Contrato</a:t>
                      </a:r>
                      <a:endParaRPr lang="es-MX" sz="1200" dirty="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08/02/13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08/02/13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b="1">
                          <a:solidFill>
                            <a:srgbClr val="000000"/>
                          </a:solidFill>
                          <a:effectLst/>
                          <a:latin typeface="Arial"/>
                        </a:rPr>
                        <a:t>   Fase de Elaboracion</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45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lun 11/02/13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vie 12/04/13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Iteracion 1 - Desarrollo de Arquitectura</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45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lun 11/02/13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12/04/13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Hito - Prueba de Arquitectura</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12/04/13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12/04/13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b="1">
                          <a:solidFill>
                            <a:srgbClr val="000000"/>
                          </a:solidFill>
                          <a:effectLst/>
                          <a:latin typeface="Arial"/>
                        </a:rPr>
                        <a:t>   Fase de Construccion</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75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lun 15/04/13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vie 26/07/13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Iteracion 1 - Desarrollo y Pruebas</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25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lun 15/04/13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17/05/13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Hito Iteracion 1 - resultados </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17/05/13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17/05/13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Iteracion 2 -Desarrollo</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25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lun 20/05/13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21/06/13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Hito Iteracion 2 - Pruebas completas</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21/06/13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21/06/13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Iteracion 3 -Desarrollo</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25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lun 24/06/13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26/07/13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Hito Iteracion 3 - Pruebas completas</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26/07/13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26/07/13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b="1">
                          <a:solidFill>
                            <a:srgbClr val="000000"/>
                          </a:solidFill>
                          <a:effectLst/>
                          <a:latin typeface="Arial"/>
                        </a:rPr>
                        <a:t>   Fase de Entrega</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20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lun 29/07/13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b="1">
                          <a:solidFill>
                            <a:srgbClr val="000000"/>
                          </a:solidFill>
                          <a:effectLst/>
                          <a:latin typeface="Calibri"/>
                        </a:rPr>
                        <a:t>vie 23/08/13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Iteracion 1 - Release 1</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10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lun 29/07/13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09/08/13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Hito Iteracion 1 - Revisión de Release</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09/08/13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09/08/13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Iteracion 2 - Release 2</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10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lun 12/08/13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23/08/13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a:solidFill>
                            <a:srgbClr val="000000"/>
                          </a:solidFill>
                          <a:effectLst/>
                          <a:latin typeface="Arial"/>
                        </a:rPr>
                        <a:t>      Hito Iteracion 2 - Revisión de Release</a:t>
                      </a:r>
                      <a:endParaRPr lang="es-MX" sz="120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23/08/13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23/08/13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77306">
                <a:tc>
                  <a:txBody>
                    <a:bodyPr/>
                    <a:lstStyle/>
                    <a:p>
                      <a:r>
                        <a:rPr lang="es-MX" sz="1200" dirty="0">
                          <a:solidFill>
                            <a:srgbClr val="000000"/>
                          </a:solidFill>
                          <a:effectLst/>
                          <a:latin typeface="Arial"/>
                        </a:rPr>
                        <a:t>   Fin de Proyecto</a:t>
                      </a:r>
                      <a:endParaRPr lang="es-MX" sz="1200" dirty="0">
                        <a:effectLst/>
                        <a:latin typeface="Arial"/>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0 días</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a:solidFill>
                            <a:srgbClr val="000000"/>
                          </a:solidFill>
                          <a:effectLst/>
                          <a:latin typeface="Calibri"/>
                        </a:rPr>
                        <a:t>vie 23/08/13</a:t>
                      </a:r>
                      <a:endParaRPr lang="es-MX" sz="110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s-MX" sz="1100" dirty="0">
                          <a:solidFill>
                            <a:srgbClr val="000000"/>
                          </a:solidFill>
                          <a:effectLst/>
                          <a:latin typeface="Calibri"/>
                        </a:rPr>
                        <a:t>vie 23/08/13</a:t>
                      </a:r>
                      <a:endParaRPr lang="es-MX" sz="1100" dirty="0">
                        <a:effectLst/>
                        <a:latin typeface="Calibri"/>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bl>
          </a:graphicData>
        </a:graphic>
      </p:graphicFrame>
      <p:sp>
        <p:nvSpPr>
          <p:cNvPr id="6" name="Rectangle 2"/>
          <p:cNvSpPr>
            <a:spLocks noGrp="1" noChangeArrowheads="1"/>
          </p:cNvSpPr>
          <p:nvPr>
            <p:ph type="title"/>
          </p:nvPr>
        </p:nvSpPr>
        <p:spPr>
          <a:xfrm>
            <a:off x="323528" y="-14991"/>
            <a:ext cx="7499350" cy="868958"/>
          </a:xfrm>
        </p:spPr>
        <p:txBody>
          <a:bodyPr/>
          <a:lstStyle/>
          <a:p>
            <a:r>
              <a:rPr lang="es-MX" dirty="0"/>
              <a:t>Plan de Trabajo</a:t>
            </a:r>
            <a:endParaRPr lang="es-ES" dirty="0"/>
          </a:p>
        </p:txBody>
      </p:sp>
    </p:spTree>
    <p:extLst>
      <p:ext uri="{BB962C8B-B14F-4D97-AF65-F5344CB8AC3E}">
        <p14:creationId xmlns:p14="http://schemas.microsoft.com/office/powerpoint/2010/main" val="347300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MX" dirty="0"/>
              <a:t>Equipo de Trabajo</a:t>
            </a:r>
            <a:endParaRPr lang="es-ES" dirty="0"/>
          </a:p>
        </p:txBody>
      </p:sp>
      <p:graphicFrame>
        <p:nvGraphicFramePr>
          <p:cNvPr id="4" name="3 Diagrama"/>
          <p:cNvGraphicFramePr/>
          <p:nvPr>
            <p:extLst>
              <p:ext uri="{D42A27DB-BD31-4B8C-83A1-F6EECF244321}">
                <p14:modId xmlns:p14="http://schemas.microsoft.com/office/powerpoint/2010/main" val="4279299782"/>
              </p:ext>
            </p:extLst>
          </p:nvPr>
        </p:nvGraphicFramePr>
        <p:xfrm>
          <a:off x="539552" y="1196752"/>
          <a:ext cx="7344816"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MX"/>
              <a:t>Propuesta Económica</a:t>
            </a:r>
            <a:endParaRPr lang="es-ES"/>
          </a:p>
        </p:txBody>
      </p:sp>
      <p:graphicFrame>
        <p:nvGraphicFramePr>
          <p:cNvPr id="6" name="5 Tabla"/>
          <p:cNvGraphicFramePr>
            <a:graphicFrameLocks noGrp="1"/>
          </p:cNvGraphicFramePr>
          <p:nvPr>
            <p:extLst>
              <p:ext uri="{D42A27DB-BD31-4B8C-83A1-F6EECF244321}">
                <p14:modId xmlns:p14="http://schemas.microsoft.com/office/powerpoint/2010/main" val="2648857444"/>
              </p:ext>
            </p:extLst>
          </p:nvPr>
        </p:nvGraphicFramePr>
        <p:xfrm>
          <a:off x="755578" y="1628801"/>
          <a:ext cx="7272806" cy="3364992"/>
        </p:xfrm>
        <a:graphic>
          <a:graphicData uri="http://schemas.openxmlformats.org/drawingml/2006/table">
            <a:tbl>
              <a:tblPr firstRow="1" firstCol="1" bandRow="1"/>
              <a:tblGrid>
                <a:gridCol w="3710192"/>
                <a:gridCol w="3562614"/>
              </a:tblGrid>
              <a:tr h="405984">
                <a:tc gridSpan="2">
                  <a:txBody>
                    <a:bodyPr/>
                    <a:lstStyle/>
                    <a:p>
                      <a:pPr algn="ctr">
                        <a:lnSpc>
                          <a:spcPct val="115000"/>
                        </a:lnSpc>
                        <a:spcAft>
                          <a:spcPts val="0"/>
                        </a:spcAft>
                      </a:pPr>
                      <a:r>
                        <a:rPr lang="es-MX" sz="2400" dirty="0">
                          <a:solidFill>
                            <a:srgbClr val="FFFFFF"/>
                          </a:solidFill>
                          <a:effectLst/>
                          <a:latin typeface="Arial"/>
                          <a:ea typeface="Calibri"/>
                          <a:cs typeface="Times New Roman"/>
                        </a:rPr>
                        <a:t>Proyecto C.A.M.E 1</a:t>
                      </a:r>
                      <a:endParaRPr lang="es-MX" sz="2000" dirty="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hMerge="1">
                  <a:txBody>
                    <a:bodyPr/>
                    <a:lstStyle/>
                    <a:p>
                      <a:endParaRPr lang="es-MX"/>
                    </a:p>
                  </a:txBody>
                  <a:tcPr/>
                </a:tc>
              </a:tr>
              <a:tr h="405984">
                <a:tc>
                  <a:txBody>
                    <a:bodyPr/>
                    <a:lstStyle/>
                    <a:p>
                      <a:pPr algn="ctr">
                        <a:lnSpc>
                          <a:spcPct val="115000"/>
                        </a:lnSpc>
                        <a:spcAft>
                          <a:spcPts val="0"/>
                        </a:spcAft>
                      </a:pPr>
                      <a:r>
                        <a:rPr lang="es-MX" sz="2400" dirty="0">
                          <a:effectLst/>
                          <a:latin typeface="Arial"/>
                          <a:ea typeface="Calibri"/>
                          <a:cs typeface="Times New Roman"/>
                        </a:rPr>
                        <a:t>Fase</a:t>
                      </a:r>
                      <a:endParaRPr lang="es-MX" sz="2000" dirty="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algn="ctr">
                        <a:lnSpc>
                          <a:spcPct val="115000"/>
                        </a:lnSpc>
                        <a:spcAft>
                          <a:spcPts val="0"/>
                        </a:spcAft>
                      </a:pPr>
                      <a:r>
                        <a:rPr lang="es-MX" sz="2400" b="1" dirty="0">
                          <a:effectLst/>
                          <a:latin typeface="Arial"/>
                          <a:ea typeface="Calibri"/>
                          <a:cs typeface="Times New Roman"/>
                        </a:rPr>
                        <a:t>Costo</a:t>
                      </a:r>
                      <a:endParaRPr lang="es-MX" sz="2000" dirty="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405984">
                <a:tc>
                  <a:txBody>
                    <a:bodyPr/>
                    <a:lstStyle/>
                    <a:p>
                      <a:pPr>
                        <a:lnSpc>
                          <a:spcPct val="115000"/>
                        </a:lnSpc>
                        <a:spcAft>
                          <a:spcPts val="0"/>
                        </a:spcAft>
                      </a:pPr>
                      <a:r>
                        <a:rPr lang="es-MX" sz="2400" b="1" dirty="0">
                          <a:solidFill>
                            <a:srgbClr val="1F497D"/>
                          </a:solidFill>
                          <a:effectLst/>
                          <a:latin typeface="Arial"/>
                          <a:ea typeface="Calibri"/>
                          <a:cs typeface="Times New Roman"/>
                        </a:rPr>
                        <a:t>Fase de Inicio</a:t>
                      </a:r>
                      <a:endParaRPr lang="es-MX" sz="2000" dirty="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algn="ctr">
                        <a:lnSpc>
                          <a:spcPct val="115000"/>
                        </a:lnSpc>
                        <a:spcAft>
                          <a:spcPts val="0"/>
                        </a:spcAft>
                      </a:pPr>
                      <a:r>
                        <a:rPr lang="es-MX" sz="2000">
                          <a:effectLst/>
                          <a:latin typeface="Arial"/>
                          <a:ea typeface="Calibri"/>
                          <a:cs typeface="Times New Roman"/>
                        </a:rPr>
                        <a:t>$22,560.00</a:t>
                      </a:r>
                      <a:endParaRPr lang="es-MX" sz="200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405984">
                <a:tc>
                  <a:txBody>
                    <a:bodyPr/>
                    <a:lstStyle/>
                    <a:p>
                      <a:pPr>
                        <a:lnSpc>
                          <a:spcPct val="115000"/>
                        </a:lnSpc>
                        <a:spcAft>
                          <a:spcPts val="0"/>
                        </a:spcAft>
                      </a:pPr>
                      <a:r>
                        <a:rPr lang="es-MX" sz="2400" b="1" dirty="0">
                          <a:solidFill>
                            <a:srgbClr val="1F497D"/>
                          </a:solidFill>
                          <a:effectLst/>
                          <a:latin typeface="Arial"/>
                          <a:ea typeface="Calibri"/>
                          <a:cs typeface="Times New Roman"/>
                        </a:rPr>
                        <a:t>Fase de Elaboracion</a:t>
                      </a:r>
                      <a:endParaRPr lang="es-MX" sz="2000" dirty="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algn="ctr">
                        <a:lnSpc>
                          <a:spcPct val="115000"/>
                        </a:lnSpc>
                        <a:spcAft>
                          <a:spcPts val="0"/>
                        </a:spcAft>
                      </a:pPr>
                      <a:r>
                        <a:rPr lang="es-MX" sz="2000" dirty="0">
                          <a:effectLst/>
                          <a:latin typeface="Arial"/>
                          <a:ea typeface="Calibri"/>
                          <a:cs typeface="Times New Roman"/>
                        </a:rPr>
                        <a:t>$65,700.00</a:t>
                      </a:r>
                      <a:endParaRPr lang="es-MX" sz="2000" dirty="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405984">
                <a:tc>
                  <a:txBody>
                    <a:bodyPr/>
                    <a:lstStyle/>
                    <a:p>
                      <a:pPr>
                        <a:lnSpc>
                          <a:spcPct val="115000"/>
                        </a:lnSpc>
                        <a:spcAft>
                          <a:spcPts val="0"/>
                        </a:spcAft>
                      </a:pPr>
                      <a:r>
                        <a:rPr lang="es-MX" sz="2400" b="1" dirty="0">
                          <a:solidFill>
                            <a:srgbClr val="1F497D"/>
                          </a:solidFill>
                          <a:effectLst/>
                          <a:latin typeface="Arial"/>
                          <a:ea typeface="Calibri"/>
                          <a:cs typeface="Times New Roman"/>
                        </a:rPr>
                        <a:t>Fase de Construcción</a:t>
                      </a:r>
                      <a:endParaRPr lang="es-MX" sz="2000" dirty="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algn="ctr">
                        <a:lnSpc>
                          <a:spcPct val="115000"/>
                        </a:lnSpc>
                        <a:spcAft>
                          <a:spcPts val="0"/>
                        </a:spcAft>
                      </a:pPr>
                      <a:r>
                        <a:rPr lang="es-MX" sz="2000" dirty="0">
                          <a:effectLst/>
                          <a:latin typeface="Arial"/>
                          <a:ea typeface="Calibri"/>
                          <a:cs typeface="Times New Roman"/>
                        </a:rPr>
                        <a:t>$90,846.41</a:t>
                      </a:r>
                      <a:endParaRPr lang="es-MX" sz="2000" dirty="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405984">
                <a:tc>
                  <a:txBody>
                    <a:bodyPr/>
                    <a:lstStyle/>
                    <a:p>
                      <a:pPr>
                        <a:lnSpc>
                          <a:spcPct val="115000"/>
                        </a:lnSpc>
                        <a:spcAft>
                          <a:spcPts val="0"/>
                        </a:spcAft>
                      </a:pPr>
                      <a:r>
                        <a:rPr lang="es-MX" sz="2400" b="1">
                          <a:solidFill>
                            <a:srgbClr val="1F497D"/>
                          </a:solidFill>
                          <a:effectLst/>
                          <a:latin typeface="Arial"/>
                          <a:ea typeface="Calibri"/>
                          <a:cs typeface="Times New Roman"/>
                        </a:rPr>
                        <a:t>Fase de Entrega</a:t>
                      </a:r>
                      <a:endParaRPr lang="es-MX" sz="200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algn="ctr">
                        <a:lnSpc>
                          <a:spcPct val="115000"/>
                        </a:lnSpc>
                        <a:spcAft>
                          <a:spcPts val="0"/>
                        </a:spcAft>
                      </a:pPr>
                      <a:r>
                        <a:rPr lang="es-MX" sz="2000" dirty="0">
                          <a:effectLst/>
                          <a:latin typeface="Arial"/>
                          <a:ea typeface="Calibri"/>
                          <a:cs typeface="Times New Roman"/>
                        </a:rPr>
                        <a:t>$14,400.00</a:t>
                      </a:r>
                      <a:endParaRPr lang="es-MX" sz="2000" dirty="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405984">
                <a:tc>
                  <a:txBody>
                    <a:bodyPr/>
                    <a:lstStyle/>
                    <a:p>
                      <a:pPr>
                        <a:lnSpc>
                          <a:spcPct val="115000"/>
                        </a:lnSpc>
                        <a:spcAft>
                          <a:spcPts val="0"/>
                        </a:spcAft>
                      </a:pPr>
                      <a:r>
                        <a:rPr lang="es-MX" sz="2400" b="1">
                          <a:solidFill>
                            <a:srgbClr val="1F497D"/>
                          </a:solidFill>
                          <a:effectLst/>
                          <a:latin typeface="Arial"/>
                          <a:ea typeface="Calibri"/>
                          <a:cs typeface="Times New Roman"/>
                        </a:rPr>
                        <a:t> </a:t>
                      </a:r>
                      <a:endParaRPr lang="es-MX" sz="200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algn="ctr">
                        <a:lnSpc>
                          <a:spcPct val="115000"/>
                        </a:lnSpc>
                        <a:spcAft>
                          <a:spcPts val="0"/>
                        </a:spcAft>
                      </a:pPr>
                      <a:r>
                        <a:rPr lang="es-MX" sz="2000" b="1" dirty="0">
                          <a:effectLst/>
                          <a:latin typeface="Arial"/>
                          <a:ea typeface="Calibri"/>
                          <a:cs typeface="Times New Roman"/>
                        </a:rPr>
                        <a:t> </a:t>
                      </a:r>
                      <a:endParaRPr lang="es-MX" sz="2000" dirty="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405984">
                <a:tc>
                  <a:txBody>
                    <a:bodyPr/>
                    <a:lstStyle/>
                    <a:p>
                      <a:pPr algn="r">
                        <a:lnSpc>
                          <a:spcPct val="115000"/>
                        </a:lnSpc>
                        <a:spcAft>
                          <a:spcPts val="0"/>
                        </a:spcAft>
                      </a:pPr>
                      <a:r>
                        <a:rPr lang="es-MX" sz="2400" b="1">
                          <a:solidFill>
                            <a:srgbClr val="1F497D"/>
                          </a:solidFill>
                          <a:effectLst/>
                          <a:latin typeface="Arial"/>
                          <a:ea typeface="Calibri"/>
                          <a:cs typeface="Times New Roman"/>
                        </a:rPr>
                        <a:t>Total</a:t>
                      </a:r>
                      <a:endParaRPr lang="es-MX" sz="200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algn="ctr">
                        <a:lnSpc>
                          <a:spcPct val="115000"/>
                        </a:lnSpc>
                        <a:spcAft>
                          <a:spcPts val="0"/>
                        </a:spcAft>
                      </a:pPr>
                      <a:r>
                        <a:rPr lang="es-MX" sz="2000" b="1" dirty="0">
                          <a:effectLst/>
                          <a:latin typeface="Arial"/>
                          <a:ea typeface="Calibri"/>
                          <a:cs typeface="Times New Roman"/>
                        </a:rPr>
                        <a:t>$193,506.41</a:t>
                      </a:r>
                      <a:endParaRPr lang="es-MX" sz="2000" dirty="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s-MX"/>
              <a:t>Siguientes Pasos</a:t>
            </a:r>
            <a:endParaRPr lang="es-ES"/>
          </a:p>
        </p:txBody>
      </p:sp>
      <p:sp>
        <p:nvSpPr>
          <p:cNvPr id="20871" name="Rectangle 391"/>
          <p:cNvSpPr>
            <a:spLocks noGrp="1" noChangeArrowheads="1"/>
          </p:cNvSpPr>
          <p:nvPr>
            <p:ph type="body" idx="1"/>
          </p:nvPr>
        </p:nvSpPr>
        <p:spPr/>
        <p:txBody>
          <a:bodyPr/>
          <a:lstStyle/>
          <a:p>
            <a:r>
              <a:rPr lang="es-MX" dirty="0" smtClean="0"/>
              <a:t>Detallar </a:t>
            </a:r>
            <a:r>
              <a:rPr lang="es-MX" dirty="0"/>
              <a:t>los Casos de Uso del Proyecto</a:t>
            </a:r>
            <a:r>
              <a:rPr lang="es-MX" dirty="0" smtClean="0"/>
              <a:t>.</a:t>
            </a:r>
          </a:p>
          <a:p>
            <a:endParaRPr lang="es-MX" dirty="0"/>
          </a:p>
          <a:p>
            <a:endParaRPr lang="es-MX" dirty="0" smtClean="0"/>
          </a:p>
          <a:p>
            <a:r>
              <a:rPr lang="es-MX" dirty="0" smtClean="0"/>
              <a:t>Fase de construcción casi presente.</a:t>
            </a:r>
            <a:endParaRPr lang="es-MX" dirty="0"/>
          </a:p>
          <a:p>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s-MX"/>
              <a:t>Antecedentes</a:t>
            </a:r>
            <a:endParaRPr lang="es-ES"/>
          </a:p>
        </p:txBody>
      </p:sp>
      <p:sp>
        <p:nvSpPr>
          <p:cNvPr id="7171" name="Rectangle 3"/>
          <p:cNvSpPr>
            <a:spLocks noGrp="1" noChangeArrowheads="1"/>
          </p:cNvSpPr>
          <p:nvPr>
            <p:ph type="body" idx="1"/>
          </p:nvPr>
        </p:nvSpPr>
        <p:spPr/>
        <p:txBody>
          <a:bodyPr/>
          <a:lstStyle/>
          <a:p>
            <a:pPr>
              <a:lnSpc>
                <a:spcPct val="90000"/>
              </a:lnSpc>
            </a:pPr>
            <a:r>
              <a:rPr lang="es-ES" sz="1800" dirty="0" smtClean="0"/>
              <a:t>C.A.M.E. (Centro de Atención Múltiple Estatal) # 1, una escuela, preescolar en la mayoría de los casos, para niños con necesidades especiales, contando desde hace mas de 25 años, para que personas con estas necesidades puedan integrarse a la sociedad y al mismo tiempo, a la educación regular.</a:t>
            </a:r>
            <a:endParaRPr lang="es-ES" sz="1800" dirty="0"/>
          </a:p>
          <a:p>
            <a:pPr marL="0" indent="0">
              <a:lnSpc>
                <a:spcPct val="90000"/>
              </a:lnSpc>
              <a:buNone/>
            </a:pPr>
            <a:endParaRPr lang="es-ES" sz="1800" dirty="0" smtClean="0"/>
          </a:p>
          <a:p>
            <a:pPr>
              <a:lnSpc>
                <a:spcPct val="90000"/>
              </a:lnSpc>
            </a:pPr>
            <a:endParaRPr lang="es-ES" sz="1800" dirty="0"/>
          </a:p>
          <a:p>
            <a:pPr>
              <a:lnSpc>
                <a:spcPct val="90000"/>
              </a:lnSpc>
            </a:pPr>
            <a:r>
              <a:rPr lang="es-ES" sz="1800" dirty="0" smtClean="0"/>
              <a:t>El sistema que usa el plantel actualmente, en su mayoría, es procesado manualmente, comenzando con la misma administración de todo producto manejado dentro del plantel, seguido de la administración del alumno, de la cual deben de consultar información individualmente por medio de la pagina de la SEC. La documentación entregada por cada maestro, en el cual reporta el crecimiento y desarrollo del niño, es manual y se almacena dentro de carpetas físicas. Cada reporte es llenado a mano y mandado a la secretaria de educación.</a:t>
            </a:r>
            <a:endParaRPr lang="es-ES" sz="1800" dirty="0"/>
          </a:p>
          <a:p>
            <a:pPr>
              <a:lnSpc>
                <a:spcPct val="90000"/>
              </a:lnSpc>
            </a:pPr>
            <a:endParaRPr lang="es-MX"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MX"/>
              <a:t>Objetivo</a:t>
            </a:r>
            <a:endParaRPr lang="es-ES"/>
          </a:p>
        </p:txBody>
      </p:sp>
      <p:sp>
        <p:nvSpPr>
          <p:cNvPr id="8195" name="Rectangle 3"/>
          <p:cNvSpPr>
            <a:spLocks noGrp="1" noChangeArrowheads="1"/>
          </p:cNvSpPr>
          <p:nvPr>
            <p:ph type="body" idx="1"/>
          </p:nvPr>
        </p:nvSpPr>
        <p:spPr/>
        <p:txBody>
          <a:bodyPr/>
          <a:lstStyle/>
          <a:p>
            <a:pPr algn="just" eaLnBrk="0" hangingPunct="0">
              <a:lnSpc>
                <a:spcPct val="125000"/>
              </a:lnSpc>
              <a:spcBef>
                <a:spcPct val="0"/>
              </a:spcBef>
              <a:spcAft>
                <a:spcPct val="100000"/>
              </a:spcAft>
              <a:buClr>
                <a:srgbClr val="003366"/>
              </a:buClr>
              <a:buFontTx/>
              <a:buNone/>
            </a:pPr>
            <a:r>
              <a:rPr lang="es-MX" sz="1800" i="1" dirty="0"/>
              <a:t>	D</a:t>
            </a:r>
            <a:r>
              <a:rPr lang="es-MX" sz="1800" i="1" dirty="0" smtClean="0"/>
              <a:t>esarrollar un sistema de información que maneje la existencia de cada producto en el plantel, así mismo, la administración de los documentos de cada profesor, y la administración de cada alumno y maestro dentro del plantel.</a:t>
            </a:r>
            <a:endParaRPr lang="es-MX" sz="1800" i="1" dirty="0"/>
          </a:p>
          <a:p>
            <a:pPr algn="just" eaLnBrk="0" hangingPunct="0">
              <a:lnSpc>
                <a:spcPct val="125000"/>
              </a:lnSpc>
              <a:spcBef>
                <a:spcPct val="0"/>
              </a:spcBef>
              <a:spcAft>
                <a:spcPct val="100000"/>
              </a:spcAft>
              <a:buClr>
                <a:srgbClr val="003366"/>
              </a:buClr>
              <a:buFontTx/>
              <a:buNone/>
            </a:pPr>
            <a:r>
              <a:rPr lang="es-MX" sz="1800" dirty="0">
                <a:solidFill>
                  <a:schemeClr val="accent2"/>
                </a:solidFill>
              </a:rPr>
              <a:t>Metas</a:t>
            </a:r>
          </a:p>
          <a:p>
            <a:pPr>
              <a:lnSpc>
                <a:spcPct val="90000"/>
              </a:lnSpc>
            </a:pPr>
            <a:r>
              <a:rPr lang="es-MX" sz="1800" i="1" dirty="0" smtClean="0"/>
              <a:t>Desarrollo de la arquitectura base de la aplicación.</a:t>
            </a:r>
          </a:p>
          <a:p>
            <a:pPr>
              <a:lnSpc>
                <a:spcPct val="90000"/>
              </a:lnSpc>
            </a:pPr>
            <a:r>
              <a:rPr lang="es-MX" sz="1800" i="1" dirty="0" smtClean="0"/>
              <a:t>Consulta rápida de cada maestro y alumno dentro del plantel.</a:t>
            </a:r>
          </a:p>
          <a:p>
            <a:pPr>
              <a:lnSpc>
                <a:spcPct val="90000"/>
              </a:lnSpc>
            </a:pPr>
            <a:r>
              <a:rPr lang="es-MX" sz="1800" i="1" dirty="0" smtClean="0"/>
              <a:t>Organización completa sobre la documentación entregada por los profesores en cuanto al desarrollo del alumno.</a:t>
            </a:r>
          </a:p>
          <a:p>
            <a:pPr>
              <a:lnSpc>
                <a:spcPct val="90000"/>
              </a:lnSpc>
            </a:pPr>
            <a:r>
              <a:rPr lang="es-MX" sz="1800" i="1" dirty="0" smtClean="0"/>
              <a:t>Generación de reportes personalizados por el administrador del sistema.</a:t>
            </a:r>
            <a:endParaRPr lang="es-MX" sz="18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MX"/>
              <a:t>Beneficios</a:t>
            </a:r>
            <a:endParaRPr lang="es-ES"/>
          </a:p>
        </p:txBody>
      </p:sp>
      <p:sp>
        <p:nvSpPr>
          <p:cNvPr id="9219" name="Rectangle 3"/>
          <p:cNvSpPr>
            <a:spLocks noGrp="1" noChangeArrowheads="1"/>
          </p:cNvSpPr>
          <p:nvPr>
            <p:ph type="body" idx="1"/>
          </p:nvPr>
        </p:nvSpPr>
        <p:spPr/>
        <p:txBody>
          <a:bodyPr/>
          <a:lstStyle/>
          <a:p>
            <a:pPr>
              <a:lnSpc>
                <a:spcPct val="90000"/>
              </a:lnSpc>
            </a:pPr>
            <a:r>
              <a:rPr lang="es-ES" sz="1800" dirty="0" smtClean="0"/>
              <a:t>El sistema brindara la posibilidad de crear reportes personalizados de cada una de las áreas dentro del plantel.</a:t>
            </a:r>
          </a:p>
          <a:p>
            <a:pPr>
              <a:lnSpc>
                <a:spcPct val="90000"/>
              </a:lnSpc>
            </a:pPr>
            <a:r>
              <a:rPr lang="es-ES" sz="1800" dirty="0" smtClean="0"/>
              <a:t>Se obtendrá la posibilidad de consultar información referente a todos los artículos dentro del plantel.</a:t>
            </a:r>
          </a:p>
          <a:p>
            <a:pPr>
              <a:lnSpc>
                <a:spcPct val="90000"/>
              </a:lnSpc>
            </a:pPr>
            <a:r>
              <a:rPr lang="es-ES" sz="1800" dirty="0" smtClean="0"/>
              <a:t>Se podrá mantener una organización optima para toda la documentación de los alumnos y los maestros.</a:t>
            </a:r>
          </a:p>
          <a:p>
            <a:pPr>
              <a:lnSpc>
                <a:spcPct val="90000"/>
              </a:lnSpc>
            </a:pPr>
            <a:r>
              <a:rPr lang="es-ES" sz="1800" dirty="0" smtClean="0"/>
              <a:t>La organización por medio de fechas de todo documento referente al aprendizaje y desarrollo del alumno entregado por el profesor cada determinado tiempo.</a:t>
            </a:r>
          </a:p>
          <a:p>
            <a:pPr>
              <a:lnSpc>
                <a:spcPct val="90000"/>
              </a:lnSpc>
            </a:pPr>
            <a:r>
              <a:rPr lang="es-ES" sz="1800" dirty="0" smtClean="0"/>
              <a:t>Mantener una organización de los usuarios con derecho a usar el sistema.</a:t>
            </a:r>
          </a:p>
          <a:p>
            <a:pPr>
              <a:lnSpc>
                <a:spcPct val="90000"/>
              </a:lnSpc>
            </a:pPr>
            <a:endParaRPr lang="es-E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s-MX"/>
              <a:t>Ruta Metodológica</a:t>
            </a:r>
            <a:endParaRPr lang="es-ES"/>
          </a:p>
        </p:txBody>
      </p:sp>
      <p:sp>
        <p:nvSpPr>
          <p:cNvPr id="11267" name="Rectangle 3"/>
          <p:cNvSpPr>
            <a:spLocks noGrp="1" noChangeArrowheads="1"/>
          </p:cNvSpPr>
          <p:nvPr>
            <p:ph type="body" idx="1"/>
          </p:nvPr>
        </p:nvSpPr>
        <p:spPr>
          <a:xfrm>
            <a:off x="323850" y="1700213"/>
            <a:ext cx="8640763" cy="4670425"/>
          </a:xfrm>
        </p:spPr>
        <p:txBody>
          <a:bodyPr/>
          <a:lstStyle/>
          <a:p>
            <a:r>
              <a:rPr lang="es-MX" dirty="0"/>
              <a:t>El proceso unificado de desarrollo de software propone cuatro fases: </a:t>
            </a:r>
          </a:p>
          <a:p>
            <a:pPr lvl="1"/>
            <a:endParaRPr lang="es-ES" dirty="0"/>
          </a:p>
        </p:txBody>
      </p:sp>
      <p:grpSp>
        <p:nvGrpSpPr>
          <p:cNvPr id="11268" name="Group 4"/>
          <p:cNvGrpSpPr>
            <a:grpSpLocks/>
          </p:cNvGrpSpPr>
          <p:nvPr/>
        </p:nvGrpSpPr>
        <p:grpSpPr bwMode="auto">
          <a:xfrm>
            <a:off x="588963" y="3840163"/>
            <a:ext cx="7789862" cy="568325"/>
            <a:chOff x="421" y="1514"/>
            <a:chExt cx="4907" cy="358"/>
          </a:xfrm>
        </p:grpSpPr>
        <p:sp>
          <p:nvSpPr>
            <p:cNvPr id="11269" name="Rectangle 5"/>
            <p:cNvSpPr>
              <a:spLocks noChangeArrowheads="1"/>
            </p:cNvSpPr>
            <p:nvPr/>
          </p:nvSpPr>
          <p:spPr bwMode="blackGray">
            <a:xfrm>
              <a:off x="421" y="1514"/>
              <a:ext cx="4907" cy="358"/>
            </a:xfrm>
            <a:prstGeom prst="rect">
              <a:avLst/>
            </a:prstGeom>
            <a:solidFill>
              <a:srgbClr val="0066CC"/>
            </a:solidFill>
            <a:ln w="9525">
              <a:noFill/>
              <a:miter lim="800000"/>
              <a:headEnd/>
              <a:tailEnd/>
            </a:ln>
            <a:effectLst/>
          </p:spPr>
          <p:txBody>
            <a:bodyPr wrap="none" anchor="ctr"/>
            <a:lstStyle/>
            <a:p>
              <a:endParaRPr lang="es-MX"/>
            </a:p>
          </p:txBody>
        </p:sp>
        <p:sp>
          <p:nvSpPr>
            <p:cNvPr id="11270" name="Line 6"/>
            <p:cNvSpPr>
              <a:spLocks noChangeShapeType="1"/>
            </p:cNvSpPr>
            <p:nvPr/>
          </p:nvSpPr>
          <p:spPr bwMode="auto">
            <a:xfrm flipH="1" flipV="1">
              <a:off x="4080" y="1525"/>
              <a:ext cx="0" cy="336"/>
            </a:xfrm>
            <a:prstGeom prst="line">
              <a:avLst/>
            </a:prstGeom>
            <a:noFill/>
            <a:ln w="25400">
              <a:solidFill>
                <a:schemeClr val="tx1"/>
              </a:solidFill>
              <a:round/>
              <a:headEnd type="none" w="sm" len="sm"/>
              <a:tailEnd type="none" w="sm" len="sm"/>
            </a:ln>
            <a:effectLst/>
          </p:spPr>
          <p:txBody>
            <a:bodyPr wrap="none" anchor="ctr"/>
            <a:lstStyle/>
            <a:p>
              <a:endParaRPr lang="es-MX"/>
            </a:p>
          </p:txBody>
        </p:sp>
        <p:sp>
          <p:nvSpPr>
            <p:cNvPr id="11271" name="Rectangle 7"/>
            <p:cNvSpPr>
              <a:spLocks noChangeArrowheads="1"/>
            </p:cNvSpPr>
            <p:nvPr/>
          </p:nvSpPr>
          <p:spPr bwMode="auto">
            <a:xfrm>
              <a:off x="720" y="1587"/>
              <a:ext cx="492" cy="231"/>
            </a:xfrm>
            <a:prstGeom prst="rect">
              <a:avLst/>
            </a:prstGeom>
            <a:solidFill>
              <a:srgbClr val="0066CC"/>
            </a:solidFill>
            <a:ln w="9525">
              <a:noFill/>
              <a:miter lim="800000"/>
              <a:headEnd/>
              <a:tailEnd/>
            </a:ln>
            <a:effectLst/>
          </p:spPr>
          <p:txBody>
            <a:bodyPr wrap="none" lIns="92075" tIns="46038" rIns="92075" bIns="46038">
              <a:spAutoFit/>
            </a:bodyPr>
            <a:lstStyle/>
            <a:p>
              <a:pPr eaLnBrk="0" hangingPunct="0"/>
              <a:r>
                <a:rPr lang="es-MX" sz="1800" b="1" dirty="0">
                  <a:solidFill>
                    <a:schemeClr val="bg1"/>
                  </a:solidFill>
                  <a:effectLst>
                    <a:outerShdw blurRad="38100" dist="38100" dir="2700000" algn="tl">
                      <a:srgbClr val="000000"/>
                    </a:outerShdw>
                  </a:effectLst>
                  <a:latin typeface="Arial" charset="0"/>
                </a:rPr>
                <a:t>Inicio</a:t>
              </a:r>
              <a:endParaRPr lang="es-MX" sz="1800" dirty="0">
                <a:solidFill>
                  <a:schemeClr val="bg1"/>
                </a:solidFill>
                <a:effectLst>
                  <a:outerShdw blurRad="38100" dist="38100" dir="2700000" algn="tl">
                    <a:srgbClr val="000000"/>
                  </a:outerShdw>
                </a:effectLst>
                <a:latin typeface="Arial" charset="0"/>
              </a:endParaRPr>
            </a:p>
          </p:txBody>
        </p:sp>
        <p:sp>
          <p:nvSpPr>
            <p:cNvPr id="11272" name="Rectangle 8"/>
            <p:cNvSpPr>
              <a:spLocks noChangeArrowheads="1"/>
            </p:cNvSpPr>
            <p:nvPr/>
          </p:nvSpPr>
          <p:spPr bwMode="auto">
            <a:xfrm>
              <a:off x="1872" y="1587"/>
              <a:ext cx="940" cy="231"/>
            </a:xfrm>
            <a:prstGeom prst="rect">
              <a:avLst/>
            </a:prstGeom>
            <a:solidFill>
              <a:srgbClr val="0066CC"/>
            </a:solidFill>
            <a:ln w="9525">
              <a:noFill/>
              <a:miter lim="800000"/>
              <a:headEnd/>
              <a:tailEnd/>
            </a:ln>
            <a:effectLst/>
          </p:spPr>
          <p:txBody>
            <a:bodyPr wrap="none" lIns="92075" tIns="46038" rIns="92075" bIns="46038">
              <a:spAutoFit/>
            </a:bodyPr>
            <a:lstStyle/>
            <a:p>
              <a:pPr eaLnBrk="0" hangingPunct="0"/>
              <a:r>
                <a:rPr lang="es-MX" sz="1800" b="1" dirty="0">
                  <a:solidFill>
                    <a:schemeClr val="bg1"/>
                  </a:solidFill>
                  <a:effectLst>
                    <a:outerShdw blurRad="38100" dist="38100" dir="2700000" algn="tl">
                      <a:srgbClr val="000000"/>
                    </a:outerShdw>
                  </a:effectLst>
                  <a:latin typeface="Arial" charset="0"/>
                </a:rPr>
                <a:t>Elaboración</a:t>
              </a:r>
              <a:endParaRPr lang="es-MX" dirty="0">
                <a:solidFill>
                  <a:schemeClr val="bg1"/>
                </a:solidFill>
                <a:effectLst>
                  <a:outerShdw blurRad="38100" dist="38100" dir="2700000" algn="tl">
                    <a:srgbClr val="000000"/>
                  </a:outerShdw>
                </a:effectLst>
                <a:latin typeface="Arial" charset="0"/>
              </a:endParaRPr>
            </a:p>
          </p:txBody>
        </p:sp>
        <p:sp>
          <p:nvSpPr>
            <p:cNvPr id="11273" name="Rectangle 9"/>
            <p:cNvSpPr>
              <a:spLocks noChangeArrowheads="1"/>
            </p:cNvSpPr>
            <p:nvPr/>
          </p:nvSpPr>
          <p:spPr bwMode="auto">
            <a:xfrm>
              <a:off x="3024" y="1587"/>
              <a:ext cx="1044" cy="231"/>
            </a:xfrm>
            <a:prstGeom prst="rect">
              <a:avLst/>
            </a:prstGeom>
            <a:solidFill>
              <a:srgbClr val="0066CC"/>
            </a:solidFill>
            <a:ln w="9525">
              <a:noFill/>
              <a:miter lim="800000"/>
              <a:headEnd/>
              <a:tailEnd/>
            </a:ln>
            <a:effectLst/>
          </p:spPr>
          <p:txBody>
            <a:bodyPr wrap="none" lIns="92075" tIns="46038" rIns="92075" bIns="46038">
              <a:spAutoFit/>
            </a:bodyPr>
            <a:lstStyle/>
            <a:p>
              <a:pPr eaLnBrk="0" hangingPunct="0"/>
              <a:r>
                <a:rPr lang="es-MX" sz="1800" b="1" dirty="0">
                  <a:solidFill>
                    <a:schemeClr val="bg1"/>
                  </a:solidFill>
                  <a:effectLst>
                    <a:outerShdw blurRad="38100" dist="38100" dir="2700000" algn="tl">
                      <a:srgbClr val="000000"/>
                    </a:outerShdw>
                  </a:effectLst>
                  <a:latin typeface="Arial" charset="0"/>
                </a:rPr>
                <a:t>Construcción</a:t>
              </a:r>
              <a:endParaRPr lang="es-MX" dirty="0">
                <a:solidFill>
                  <a:schemeClr val="bg1"/>
                </a:solidFill>
                <a:effectLst>
                  <a:outerShdw blurRad="38100" dist="38100" dir="2700000" algn="tl">
                    <a:srgbClr val="000000"/>
                  </a:outerShdw>
                </a:effectLst>
                <a:latin typeface="Arial" charset="0"/>
              </a:endParaRPr>
            </a:p>
          </p:txBody>
        </p:sp>
        <p:sp>
          <p:nvSpPr>
            <p:cNvPr id="11274" name="Rectangle 10"/>
            <p:cNvSpPr>
              <a:spLocks noChangeArrowheads="1"/>
            </p:cNvSpPr>
            <p:nvPr/>
          </p:nvSpPr>
          <p:spPr bwMode="auto">
            <a:xfrm>
              <a:off x="4368" y="1587"/>
              <a:ext cx="844" cy="231"/>
            </a:xfrm>
            <a:prstGeom prst="rect">
              <a:avLst/>
            </a:prstGeom>
            <a:solidFill>
              <a:srgbClr val="0066CC"/>
            </a:solidFill>
            <a:ln w="9525">
              <a:noFill/>
              <a:miter lim="800000"/>
              <a:headEnd/>
              <a:tailEnd/>
            </a:ln>
            <a:effectLst/>
          </p:spPr>
          <p:txBody>
            <a:bodyPr wrap="none" lIns="92075" tIns="46038" rIns="92075" bIns="46038">
              <a:spAutoFit/>
            </a:bodyPr>
            <a:lstStyle/>
            <a:p>
              <a:pPr eaLnBrk="0" hangingPunct="0"/>
              <a:r>
                <a:rPr lang="es-MX" sz="1800" b="1">
                  <a:solidFill>
                    <a:schemeClr val="bg1"/>
                  </a:solidFill>
                  <a:effectLst>
                    <a:outerShdw blurRad="38100" dist="38100" dir="2700000" algn="tl">
                      <a:srgbClr val="000000"/>
                    </a:outerShdw>
                  </a:effectLst>
                  <a:latin typeface="Arial" charset="0"/>
                </a:rPr>
                <a:t>Transición</a:t>
              </a:r>
              <a:endParaRPr lang="es-MX">
                <a:solidFill>
                  <a:schemeClr val="bg1"/>
                </a:solidFill>
                <a:effectLst>
                  <a:outerShdw blurRad="38100" dist="38100" dir="2700000" algn="tl">
                    <a:srgbClr val="000000"/>
                  </a:outerShdw>
                </a:effectLst>
                <a:latin typeface="Arial" charset="0"/>
              </a:endParaRPr>
            </a:p>
          </p:txBody>
        </p:sp>
        <p:sp>
          <p:nvSpPr>
            <p:cNvPr id="11275" name="Line 11"/>
            <p:cNvSpPr>
              <a:spLocks noChangeShapeType="1"/>
            </p:cNvSpPr>
            <p:nvPr/>
          </p:nvSpPr>
          <p:spPr bwMode="auto">
            <a:xfrm flipH="1" flipV="1">
              <a:off x="2880" y="1525"/>
              <a:ext cx="0" cy="336"/>
            </a:xfrm>
            <a:prstGeom prst="line">
              <a:avLst/>
            </a:prstGeom>
            <a:noFill/>
            <a:ln w="25400">
              <a:solidFill>
                <a:schemeClr val="tx1"/>
              </a:solidFill>
              <a:round/>
              <a:headEnd type="none" w="sm" len="sm"/>
              <a:tailEnd type="none" w="sm" len="sm"/>
            </a:ln>
            <a:effectLst/>
          </p:spPr>
          <p:txBody>
            <a:bodyPr wrap="none" anchor="ctr"/>
            <a:lstStyle/>
            <a:p>
              <a:endParaRPr lang="es-MX"/>
            </a:p>
          </p:txBody>
        </p:sp>
        <p:sp>
          <p:nvSpPr>
            <p:cNvPr id="11276" name="Line 12"/>
            <p:cNvSpPr>
              <a:spLocks noChangeShapeType="1"/>
            </p:cNvSpPr>
            <p:nvPr/>
          </p:nvSpPr>
          <p:spPr bwMode="auto">
            <a:xfrm flipH="1" flipV="1">
              <a:off x="1680" y="1525"/>
              <a:ext cx="0" cy="336"/>
            </a:xfrm>
            <a:prstGeom prst="line">
              <a:avLst/>
            </a:prstGeom>
            <a:noFill/>
            <a:ln w="25400">
              <a:solidFill>
                <a:schemeClr val="tx1"/>
              </a:solidFill>
              <a:round/>
              <a:headEnd type="none" w="sm" len="sm"/>
              <a:tailEnd type="none" w="sm" len="sm"/>
            </a:ln>
            <a:effectLst/>
          </p:spPr>
          <p:txBody>
            <a:bodyPr wrap="none" anchor="ctr"/>
            <a:lstStyle/>
            <a:p>
              <a:endParaRPr lang="es-MX"/>
            </a:p>
          </p:txBody>
        </p:sp>
      </p:grpSp>
      <p:sp>
        <p:nvSpPr>
          <p:cNvPr id="11277" name="Line 13"/>
          <p:cNvSpPr>
            <a:spLocks noChangeShapeType="1"/>
          </p:cNvSpPr>
          <p:nvPr/>
        </p:nvSpPr>
        <p:spPr bwMode="auto">
          <a:xfrm>
            <a:off x="576263" y="4525963"/>
            <a:ext cx="7962900" cy="0"/>
          </a:xfrm>
          <a:prstGeom prst="line">
            <a:avLst/>
          </a:prstGeom>
          <a:noFill/>
          <a:ln w="12700">
            <a:solidFill>
              <a:schemeClr val="tx1"/>
            </a:solidFill>
            <a:round/>
            <a:headEnd type="none" w="sm" len="sm"/>
            <a:tailEnd type="stealth" w="med" len="lg"/>
          </a:ln>
          <a:effectLst/>
        </p:spPr>
        <p:txBody>
          <a:bodyPr wrap="none" anchor="ctr"/>
          <a:lstStyle/>
          <a:p>
            <a:endParaRPr lang="es-MX"/>
          </a:p>
        </p:txBody>
      </p:sp>
      <p:sp>
        <p:nvSpPr>
          <p:cNvPr id="11278" name="Rectangle 14"/>
          <p:cNvSpPr>
            <a:spLocks noChangeArrowheads="1"/>
          </p:cNvSpPr>
          <p:nvPr/>
        </p:nvSpPr>
        <p:spPr bwMode="auto">
          <a:xfrm>
            <a:off x="525463" y="4513263"/>
            <a:ext cx="944562" cy="366712"/>
          </a:xfrm>
          <a:prstGeom prst="rect">
            <a:avLst/>
          </a:prstGeom>
          <a:noFill/>
          <a:ln w="9525">
            <a:noFill/>
            <a:miter lim="800000"/>
            <a:headEnd/>
            <a:tailEnd/>
          </a:ln>
          <a:effectLst/>
        </p:spPr>
        <p:txBody>
          <a:bodyPr wrap="none" lIns="92075" tIns="46038" rIns="92075" bIns="46038">
            <a:spAutoFit/>
          </a:bodyPr>
          <a:lstStyle/>
          <a:p>
            <a:pPr eaLnBrk="0" hangingPunct="0"/>
            <a:r>
              <a:rPr lang="es-MX" sz="1800" i="1">
                <a:latin typeface="Helvetica" pitchFamily="34" charset="0"/>
              </a:rPr>
              <a:t>Tiempo</a:t>
            </a:r>
          </a:p>
        </p:txBody>
      </p:sp>
      <p:sp>
        <p:nvSpPr>
          <p:cNvPr id="11279" name="Rectangle 15"/>
          <p:cNvSpPr>
            <a:spLocks noChangeArrowheads="1"/>
          </p:cNvSpPr>
          <p:nvPr/>
        </p:nvSpPr>
        <p:spPr bwMode="auto">
          <a:xfrm>
            <a:off x="179388" y="2560638"/>
            <a:ext cx="2363787" cy="581025"/>
          </a:xfrm>
          <a:prstGeom prst="rect">
            <a:avLst/>
          </a:prstGeom>
          <a:noFill/>
          <a:ln w="9525">
            <a:noFill/>
            <a:miter lim="800000"/>
            <a:headEnd/>
            <a:tailEnd/>
          </a:ln>
          <a:effectLst/>
        </p:spPr>
        <p:txBody>
          <a:bodyPr lIns="92075" tIns="46038" rIns="92075" bIns="46038">
            <a:spAutoFit/>
          </a:bodyPr>
          <a:lstStyle/>
          <a:p>
            <a:pPr algn="ctr" eaLnBrk="0" hangingPunct="0"/>
            <a:r>
              <a:rPr lang="es-MX" b="1" dirty="0">
                <a:solidFill>
                  <a:srgbClr val="000066"/>
                </a:solidFill>
                <a:latin typeface="Arial" charset="0"/>
              </a:rPr>
              <a:t>Acuerdo en </a:t>
            </a:r>
          </a:p>
          <a:p>
            <a:pPr algn="ctr" eaLnBrk="0" hangingPunct="0"/>
            <a:r>
              <a:rPr lang="es-MX" b="1" dirty="0">
                <a:solidFill>
                  <a:srgbClr val="000066"/>
                </a:solidFill>
                <a:latin typeface="Arial" charset="0"/>
              </a:rPr>
              <a:t>el Alcance</a:t>
            </a:r>
          </a:p>
        </p:txBody>
      </p:sp>
      <p:sp>
        <p:nvSpPr>
          <p:cNvPr id="11280" name="Line 16"/>
          <p:cNvSpPr>
            <a:spLocks noChangeShapeType="1"/>
          </p:cNvSpPr>
          <p:nvPr/>
        </p:nvSpPr>
        <p:spPr bwMode="auto">
          <a:xfrm>
            <a:off x="2051050" y="3141663"/>
            <a:ext cx="527050" cy="684212"/>
          </a:xfrm>
          <a:prstGeom prst="line">
            <a:avLst/>
          </a:prstGeom>
          <a:noFill/>
          <a:ln w="12700">
            <a:solidFill>
              <a:schemeClr val="tx1"/>
            </a:solidFill>
            <a:round/>
            <a:headEnd type="none" w="sm" len="sm"/>
            <a:tailEnd type="triangle" w="lg" len="lg"/>
          </a:ln>
          <a:effectLst/>
        </p:spPr>
        <p:txBody>
          <a:bodyPr wrap="none" anchor="ctr"/>
          <a:lstStyle/>
          <a:p>
            <a:endParaRPr lang="es-MX"/>
          </a:p>
        </p:txBody>
      </p:sp>
      <p:sp>
        <p:nvSpPr>
          <p:cNvPr id="11281" name="Text Box 17"/>
          <p:cNvSpPr txBox="1">
            <a:spLocks noChangeArrowheads="1"/>
          </p:cNvSpPr>
          <p:nvPr/>
        </p:nvSpPr>
        <p:spPr bwMode="auto">
          <a:xfrm>
            <a:off x="1841500" y="5057775"/>
            <a:ext cx="1462088" cy="581025"/>
          </a:xfrm>
          <a:prstGeom prst="rect">
            <a:avLst/>
          </a:prstGeom>
          <a:noFill/>
          <a:ln w="12700">
            <a:noFill/>
            <a:miter lim="800000"/>
            <a:headEnd type="none" w="sm" len="sm"/>
            <a:tailEnd type="none" w="lg" len="lg"/>
          </a:ln>
          <a:effectLst/>
        </p:spPr>
        <p:txBody>
          <a:bodyPr wrap="none">
            <a:spAutoFit/>
          </a:bodyPr>
          <a:lstStyle/>
          <a:p>
            <a:pPr algn="ctr" eaLnBrk="0" hangingPunct="0"/>
            <a:r>
              <a:rPr lang="es-MX" b="1" dirty="0">
                <a:latin typeface="Arial" charset="0"/>
              </a:rPr>
              <a:t>Objetivos del</a:t>
            </a:r>
          </a:p>
          <a:p>
            <a:pPr algn="ctr" eaLnBrk="0" hangingPunct="0"/>
            <a:r>
              <a:rPr lang="es-MX" b="1" dirty="0">
                <a:latin typeface="Arial" charset="0"/>
              </a:rPr>
              <a:t>Proyecto</a:t>
            </a:r>
          </a:p>
        </p:txBody>
      </p:sp>
      <p:sp>
        <p:nvSpPr>
          <p:cNvPr id="11282" name="Rectangle 18"/>
          <p:cNvSpPr>
            <a:spLocks noChangeArrowheads="1"/>
          </p:cNvSpPr>
          <p:nvPr/>
        </p:nvSpPr>
        <p:spPr bwMode="auto">
          <a:xfrm>
            <a:off x="2555875" y="2560638"/>
            <a:ext cx="1449388" cy="581025"/>
          </a:xfrm>
          <a:prstGeom prst="rect">
            <a:avLst/>
          </a:prstGeom>
          <a:noFill/>
          <a:ln w="9525">
            <a:noFill/>
            <a:miter lim="800000"/>
            <a:headEnd/>
            <a:tailEnd/>
          </a:ln>
          <a:effectLst/>
        </p:spPr>
        <p:txBody>
          <a:bodyPr wrap="none" lIns="92075" tIns="46038" rIns="92075" bIns="46038">
            <a:spAutoFit/>
          </a:bodyPr>
          <a:lstStyle/>
          <a:p>
            <a:pPr algn="ctr" eaLnBrk="0" hangingPunct="0"/>
            <a:r>
              <a:rPr lang="es-MX" b="1" dirty="0">
                <a:solidFill>
                  <a:srgbClr val="000066"/>
                </a:solidFill>
                <a:latin typeface="Arial" charset="0"/>
              </a:rPr>
              <a:t>Arquitectura </a:t>
            </a:r>
          </a:p>
          <a:p>
            <a:pPr algn="ctr" eaLnBrk="0" hangingPunct="0"/>
            <a:r>
              <a:rPr lang="es-MX" b="1" dirty="0">
                <a:solidFill>
                  <a:srgbClr val="000066"/>
                </a:solidFill>
                <a:latin typeface="Arial" charset="0"/>
              </a:rPr>
              <a:t>Base</a:t>
            </a:r>
          </a:p>
        </p:txBody>
      </p:sp>
      <p:sp>
        <p:nvSpPr>
          <p:cNvPr id="11283" name="Line 19"/>
          <p:cNvSpPr>
            <a:spLocks noChangeShapeType="1"/>
          </p:cNvSpPr>
          <p:nvPr/>
        </p:nvSpPr>
        <p:spPr bwMode="auto">
          <a:xfrm>
            <a:off x="3779838" y="3141663"/>
            <a:ext cx="746125" cy="711200"/>
          </a:xfrm>
          <a:prstGeom prst="line">
            <a:avLst/>
          </a:prstGeom>
          <a:noFill/>
          <a:ln w="12700">
            <a:solidFill>
              <a:schemeClr val="tx1"/>
            </a:solidFill>
            <a:round/>
            <a:headEnd type="none" w="sm" len="sm"/>
            <a:tailEnd type="triangle" w="lg" len="lg"/>
          </a:ln>
          <a:effectLst/>
        </p:spPr>
        <p:txBody>
          <a:bodyPr wrap="none" anchor="ctr"/>
          <a:lstStyle/>
          <a:p>
            <a:endParaRPr lang="es-MX"/>
          </a:p>
        </p:txBody>
      </p:sp>
      <p:sp>
        <p:nvSpPr>
          <p:cNvPr id="11284" name="Text Box 20"/>
          <p:cNvSpPr txBox="1">
            <a:spLocks noChangeArrowheads="1"/>
          </p:cNvSpPr>
          <p:nvPr/>
        </p:nvSpPr>
        <p:spPr bwMode="auto">
          <a:xfrm>
            <a:off x="3781425" y="5057775"/>
            <a:ext cx="1392238" cy="336550"/>
          </a:xfrm>
          <a:prstGeom prst="rect">
            <a:avLst/>
          </a:prstGeom>
          <a:noFill/>
          <a:ln w="12700">
            <a:noFill/>
            <a:miter lim="800000"/>
            <a:headEnd type="none" w="sm" len="sm"/>
            <a:tailEnd type="none" w="lg" len="lg"/>
          </a:ln>
          <a:effectLst/>
        </p:spPr>
        <p:txBody>
          <a:bodyPr wrap="none">
            <a:spAutoFit/>
          </a:bodyPr>
          <a:lstStyle/>
          <a:p>
            <a:pPr algn="ctr" eaLnBrk="0" hangingPunct="0"/>
            <a:r>
              <a:rPr lang="es-MX" b="1">
                <a:latin typeface="Arial" charset="0"/>
              </a:rPr>
              <a:t>Arquitectura</a:t>
            </a:r>
          </a:p>
        </p:txBody>
      </p:sp>
      <p:sp>
        <p:nvSpPr>
          <p:cNvPr id="11285" name="Rectangle 21"/>
          <p:cNvSpPr>
            <a:spLocks noChangeArrowheads="1"/>
          </p:cNvSpPr>
          <p:nvPr/>
        </p:nvSpPr>
        <p:spPr bwMode="auto">
          <a:xfrm>
            <a:off x="4429125" y="2420938"/>
            <a:ext cx="2743200" cy="825500"/>
          </a:xfrm>
          <a:prstGeom prst="rect">
            <a:avLst/>
          </a:prstGeom>
          <a:noFill/>
          <a:ln w="9525">
            <a:noFill/>
            <a:miter lim="800000"/>
            <a:headEnd/>
            <a:tailEnd/>
          </a:ln>
          <a:effectLst/>
        </p:spPr>
        <p:txBody>
          <a:bodyPr lIns="92075" tIns="46038" rIns="92075" bIns="46038">
            <a:spAutoFit/>
          </a:bodyPr>
          <a:lstStyle/>
          <a:p>
            <a:pPr eaLnBrk="0" hangingPunct="0"/>
            <a:r>
              <a:rPr lang="es-MX" b="1">
                <a:solidFill>
                  <a:srgbClr val="000066"/>
                </a:solidFill>
                <a:latin typeface="Arial" charset="0"/>
              </a:rPr>
              <a:t>Madurez </a:t>
            </a:r>
          </a:p>
          <a:p>
            <a:pPr eaLnBrk="0" hangingPunct="0"/>
            <a:r>
              <a:rPr lang="es-MX" b="1">
                <a:solidFill>
                  <a:srgbClr val="000066"/>
                </a:solidFill>
                <a:latin typeface="Arial" charset="0"/>
              </a:rPr>
              <a:t>Aceptable</a:t>
            </a:r>
          </a:p>
          <a:p>
            <a:pPr eaLnBrk="0" hangingPunct="0"/>
            <a:r>
              <a:rPr lang="es-MX" b="1">
                <a:solidFill>
                  <a:srgbClr val="000066"/>
                </a:solidFill>
                <a:latin typeface="Arial" charset="0"/>
              </a:rPr>
              <a:t> Producto</a:t>
            </a:r>
          </a:p>
        </p:txBody>
      </p:sp>
      <p:sp>
        <p:nvSpPr>
          <p:cNvPr id="11286" name="Line 22"/>
          <p:cNvSpPr>
            <a:spLocks noChangeShapeType="1"/>
          </p:cNvSpPr>
          <p:nvPr/>
        </p:nvSpPr>
        <p:spPr bwMode="auto">
          <a:xfrm>
            <a:off x="5724525" y="3068638"/>
            <a:ext cx="744538" cy="784225"/>
          </a:xfrm>
          <a:prstGeom prst="line">
            <a:avLst/>
          </a:prstGeom>
          <a:noFill/>
          <a:ln w="12700">
            <a:solidFill>
              <a:schemeClr val="tx1"/>
            </a:solidFill>
            <a:round/>
            <a:headEnd type="none" w="sm" len="sm"/>
            <a:tailEnd type="triangle" w="lg" len="lg"/>
          </a:ln>
          <a:effectLst/>
        </p:spPr>
        <p:txBody>
          <a:bodyPr wrap="none" anchor="ctr"/>
          <a:lstStyle/>
          <a:p>
            <a:endParaRPr lang="es-MX"/>
          </a:p>
        </p:txBody>
      </p:sp>
      <p:sp>
        <p:nvSpPr>
          <p:cNvPr id="11287" name="Text Box 23"/>
          <p:cNvSpPr txBox="1">
            <a:spLocks noChangeArrowheads="1"/>
          </p:cNvSpPr>
          <p:nvPr/>
        </p:nvSpPr>
        <p:spPr bwMode="auto">
          <a:xfrm>
            <a:off x="5697538" y="5057775"/>
            <a:ext cx="1358900" cy="581025"/>
          </a:xfrm>
          <a:prstGeom prst="rect">
            <a:avLst/>
          </a:prstGeom>
          <a:noFill/>
          <a:ln w="12700">
            <a:noFill/>
            <a:miter lim="800000"/>
            <a:headEnd type="none" w="sm" len="sm"/>
            <a:tailEnd type="none" w="lg" len="lg"/>
          </a:ln>
          <a:effectLst/>
        </p:spPr>
        <p:txBody>
          <a:bodyPr wrap="none">
            <a:spAutoFit/>
          </a:bodyPr>
          <a:lstStyle/>
          <a:p>
            <a:pPr algn="ctr" eaLnBrk="0" hangingPunct="0"/>
            <a:r>
              <a:rPr lang="es-MX" b="1">
                <a:latin typeface="Arial" charset="0"/>
              </a:rPr>
              <a:t>Capacidad</a:t>
            </a:r>
          </a:p>
          <a:p>
            <a:pPr algn="ctr" eaLnBrk="0" hangingPunct="0"/>
            <a:r>
              <a:rPr lang="es-MX" b="1">
                <a:latin typeface="Arial" charset="0"/>
              </a:rPr>
              <a:t>Operacional</a:t>
            </a:r>
          </a:p>
        </p:txBody>
      </p:sp>
      <p:sp>
        <p:nvSpPr>
          <p:cNvPr id="11288" name="AutoShape 24"/>
          <p:cNvSpPr>
            <a:spLocks noChangeArrowheads="1"/>
          </p:cNvSpPr>
          <p:nvPr/>
        </p:nvSpPr>
        <p:spPr bwMode="auto">
          <a:xfrm>
            <a:off x="6202363" y="4564063"/>
            <a:ext cx="385762" cy="233362"/>
          </a:xfrm>
          <a:prstGeom prst="triangle">
            <a:avLst>
              <a:gd name="adj" fmla="val 50000"/>
            </a:avLst>
          </a:prstGeom>
          <a:solidFill>
            <a:srgbClr val="FF9933"/>
          </a:solidFill>
          <a:ln w="12700">
            <a:noFill/>
            <a:miter lim="800000"/>
            <a:headEnd type="none" w="sm" len="sm"/>
            <a:tailEnd type="none" w="lg" len="lg"/>
          </a:ln>
          <a:effectLst/>
        </p:spPr>
        <p:txBody>
          <a:bodyPr wrap="none" anchor="ctr"/>
          <a:lstStyle/>
          <a:p>
            <a:endParaRPr lang="es-MX"/>
          </a:p>
        </p:txBody>
      </p:sp>
      <p:sp>
        <p:nvSpPr>
          <p:cNvPr id="11289" name="Rectangle 25"/>
          <p:cNvSpPr>
            <a:spLocks noChangeArrowheads="1"/>
          </p:cNvSpPr>
          <p:nvPr/>
        </p:nvSpPr>
        <p:spPr bwMode="auto">
          <a:xfrm>
            <a:off x="6156325" y="2565400"/>
            <a:ext cx="1473200" cy="581025"/>
          </a:xfrm>
          <a:prstGeom prst="rect">
            <a:avLst/>
          </a:prstGeom>
          <a:solidFill>
            <a:schemeClr val="bg1"/>
          </a:solidFill>
          <a:ln w="9525">
            <a:noFill/>
            <a:miter lim="800000"/>
            <a:headEnd/>
            <a:tailEnd/>
          </a:ln>
          <a:effectLst/>
        </p:spPr>
        <p:txBody>
          <a:bodyPr wrap="none" lIns="92075" tIns="46038" rIns="92075" bIns="46038">
            <a:spAutoFit/>
          </a:bodyPr>
          <a:lstStyle/>
          <a:p>
            <a:pPr eaLnBrk="0" hangingPunct="0"/>
            <a:r>
              <a:rPr lang="es-MX" b="1">
                <a:solidFill>
                  <a:srgbClr val="000066"/>
                </a:solidFill>
                <a:latin typeface="Arial" charset="0"/>
              </a:rPr>
              <a:t>Aceptación</a:t>
            </a:r>
          </a:p>
          <a:p>
            <a:pPr eaLnBrk="0" hangingPunct="0"/>
            <a:r>
              <a:rPr lang="es-MX" b="1">
                <a:solidFill>
                  <a:srgbClr val="000066"/>
                </a:solidFill>
                <a:latin typeface="Arial" charset="0"/>
              </a:rPr>
              <a:t>por el Cliente</a:t>
            </a:r>
          </a:p>
        </p:txBody>
      </p:sp>
      <p:sp>
        <p:nvSpPr>
          <p:cNvPr id="11290" name="Line 26"/>
          <p:cNvSpPr>
            <a:spLocks noChangeShapeType="1"/>
          </p:cNvSpPr>
          <p:nvPr/>
        </p:nvSpPr>
        <p:spPr bwMode="auto">
          <a:xfrm>
            <a:off x="7596188" y="3141663"/>
            <a:ext cx="777875" cy="698500"/>
          </a:xfrm>
          <a:prstGeom prst="line">
            <a:avLst/>
          </a:prstGeom>
          <a:noFill/>
          <a:ln w="12700">
            <a:solidFill>
              <a:schemeClr val="tx1"/>
            </a:solidFill>
            <a:round/>
            <a:headEnd type="none" w="sm" len="sm"/>
            <a:tailEnd type="triangle" w="lg" len="lg"/>
          </a:ln>
          <a:effectLst/>
        </p:spPr>
        <p:txBody>
          <a:bodyPr wrap="none" anchor="ctr"/>
          <a:lstStyle/>
          <a:p>
            <a:endParaRPr lang="es-MX"/>
          </a:p>
        </p:txBody>
      </p:sp>
      <p:sp>
        <p:nvSpPr>
          <p:cNvPr id="11291" name="Text Box 27"/>
          <p:cNvSpPr txBox="1">
            <a:spLocks noChangeArrowheads="1"/>
          </p:cNvSpPr>
          <p:nvPr/>
        </p:nvSpPr>
        <p:spPr bwMode="auto">
          <a:xfrm>
            <a:off x="7664450" y="5057775"/>
            <a:ext cx="1425575" cy="581025"/>
          </a:xfrm>
          <a:prstGeom prst="rect">
            <a:avLst/>
          </a:prstGeom>
          <a:noFill/>
          <a:ln w="12700">
            <a:noFill/>
            <a:miter lim="800000"/>
            <a:headEnd type="none" w="sm" len="sm"/>
            <a:tailEnd type="none" w="lg" len="lg"/>
          </a:ln>
          <a:effectLst/>
        </p:spPr>
        <p:txBody>
          <a:bodyPr wrap="none">
            <a:spAutoFit/>
          </a:bodyPr>
          <a:lstStyle/>
          <a:p>
            <a:pPr algn="ctr" eaLnBrk="0" hangingPunct="0"/>
            <a:r>
              <a:rPr lang="es-MX" b="1">
                <a:latin typeface="Arial" charset="0"/>
              </a:rPr>
              <a:t>Liberación</a:t>
            </a:r>
          </a:p>
          <a:p>
            <a:pPr algn="ctr" eaLnBrk="0" hangingPunct="0"/>
            <a:r>
              <a:rPr lang="es-MX" b="1">
                <a:latin typeface="Arial" charset="0"/>
              </a:rPr>
              <a:t>del Producto</a:t>
            </a:r>
          </a:p>
        </p:txBody>
      </p:sp>
      <p:sp>
        <p:nvSpPr>
          <p:cNvPr id="11292" name="Text Box 28"/>
          <p:cNvSpPr txBox="1">
            <a:spLocks noChangeArrowheads="1"/>
          </p:cNvSpPr>
          <p:nvPr/>
        </p:nvSpPr>
        <p:spPr bwMode="auto">
          <a:xfrm rot="16200000">
            <a:off x="1185863" y="5230813"/>
            <a:ext cx="1028700" cy="304800"/>
          </a:xfrm>
          <a:prstGeom prst="rect">
            <a:avLst/>
          </a:prstGeom>
          <a:noFill/>
          <a:ln w="9525">
            <a:noFill/>
            <a:miter lim="800000"/>
            <a:headEnd/>
            <a:tailEnd/>
          </a:ln>
          <a:effectLst/>
        </p:spPr>
        <p:txBody>
          <a:bodyPr wrap="none">
            <a:spAutoFit/>
          </a:bodyPr>
          <a:lstStyle/>
          <a:p>
            <a:pPr eaLnBrk="0" hangingPunct="0"/>
            <a:r>
              <a:rPr lang="es-MX" sz="1400" b="1">
                <a:solidFill>
                  <a:schemeClr val="accent2"/>
                </a:solidFill>
              </a:rPr>
              <a:t>Milestone </a:t>
            </a:r>
            <a:endParaRPr lang="es-MX" sz="1400">
              <a:solidFill>
                <a:schemeClr val="accent2"/>
              </a:solidFill>
            </a:endParaRPr>
          </a:p>
        </p:txBody>
      </p:sp>
      <p:sp>
        <p:nvSpPr>
          <p:cNvPr id="11293" name="AutoShape 29"/>
          <p:cNvSpPr>
            <a:spLocks noChangeArrowheads="1"/>
          </p:cNvSpPr>
          <p:nvPr/>
        </p:nvSpPr>
        <p:spPr bwMode="auto">
          <a:xfrm>
            <a:off x="2411413" y="4581525"/>
            <a:ext cx="385762" cy="233363"/>
          </a:xfrm>
          <a:prstGeom prst="triangle">
            <a:avLst>
              <a:gd name="adj" fmla="val 50000"/>
            </a:avLst>
          </a:prstGeom>
          <a:solidFill>
            <a:srgbClr val="FF9933"/>
          </a:solidFill>
          <a:ln w="12700">
            <a:noFill/>
            <a:miter lim="800000"/>
            <a:headEnd type="none" w="sm" len="sm"/>
            <a:tailEnd type="none" w="lg" len="lg"/>
          </a:ln>
          <a:effectLst/>
        </p:spPr>
        <p:txBody>
          <a:bodyPr wrap="none" anchor="ctr"/>
          <a:lstStyle/>
          <a:p>
            <a:endParaRPr lang="es-MX"/>
          </a:p>
        </p:txBody>
      </p:sp>
      <p:sp>
        <p:nvSpPr>
          <p:cNvPr id="11294" name="AutoShape 30"/>
          <p:cNvSpPr>
            <a:spLocks noChangeArrowheads="1"/>
          </p:cNvSpPr>
          <p:nvPr/>
        </p:nvSpPr>
        <p:spPr bwMode="auto">
          <a:xfrm>
            <a:off x="4284663" y="4581525"/>
            <a:ext cx="385762" cy="233363"/>
          </a:xfrm>
          <a:prstGeom prst="triangle">
            <a:avLst>
              <a:gd name="adj" fmla="val 50000"/>
            </a:avLst>
          </a:prstGeom>
          <a:solidFill>
            <a:srgbClr val="FF9933"/>
          </a:solidFill>
          <a:ln w="12700">
            <a:noFill/>
            <a:miter lim="800000"/>
            <a:headEnd type="none" w="sm" len="sm"/>
            <a:tailEnd type="none" w="lg" len="lg"/>
          </a:ln>
          <a:effectLst/>
        </p:spPr>
        <p:txBody>
          <a:bodyPr wrap="none" anchor="ctr"/>
          <a:lstStyle/>
          <a:p>
            <a:endParaRPr lang="es-MX"/>
          </a:p>
        </p:txBody>
      </p:sp>
      <p:sp>
        <p:nvSpPr>
          <p:cNvPr id="11295" name="AutoShape 31"/>
          <p:cNvSpPr>
            <a:spLocks noChangeArrowheads="1"/>
          </p:cNvSpPr>
          <p:nvPr/>
        </p:nvSpPr>
        <p:spPr bwMode="auto">
          <a:xfrm>
            <a:off x="8147050" y="4581525"/>
            <a:ext cx="385763" cy="233363"/>
          </a:xfrm>
          <a:prstGeom prst="triangle">
            <a:avLst>
              <a:gd name="adj" fmla="val 50000"/>
            </a:avLst>
          </a:prstGeom>
          <a:solidFill>
            <a:srgbClr val="FF9933"/>
          </a:solidFill>
          <a:ln w="12700">
            <a:noFill/>
            <a:miter lim="800000"/>
            <a:headEnd type="none" w="sm" len="sm"/>
            <a:tailEnd type="none" w="lg" len="lg"/>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s-MX"/>
              <a:t>Casos de Uso - Citas Web</a:t>
            </a:r>
            <a:endParaRPr lang="es-ES"/>
          </a:p>
        </p:txBody>
      </p:sp>
      <p:sp>
        <p:nvSpPr>
          <p:cNvPr id="21507" name="Rectangle 3"/>
          <p:cNvSpPr>
            <a:spLocks noGrp="1" noChangeArrowheads="1"/>
          </p:cNvSpPr>
          <p:nvPr>
            <p:ph type="body" idx="1"/>
          </p:nvPr>
        </p:nvSpPr>
        <p:spPr/>
        <p:txBody>
          <a:bodyPr/>
          <a:lstStyle/>
          <a:p>
            <a:pPr>
              <a:buFontTx/>
              <a:buNone/>
            </a:pPr>
            <a:r>
              <a:rPr lang="es-MX" b="1" dirty="0" smtClean="0"/>
              <a:t>Iniciar Sesión.</a:t>
            </a:r>
            <a:endParaRPr lang="es-MX" b="1" dirty="0"/>
          </a:p>
          <a:p>
            <a:r>
              <a:rPr lang="es-MX" dirty="0" smtClean="0"/>
              <a:t>El sistema le permitirá al usuario iniciar sesión dentro del mismo por medio de sus credenciales.</a:t>
            </a:r>
            <a:endParaRPr lang="es-MX" dirty="0"/>
          </a:p>
          <a:p>
            <a:endParaRPr lang="es-MX" dirty="0"/>
          </a:p>
          <a:p>
            <a:pPr>
              <a:buFontTx/>
              <a:buNone/>
            </a:pPr>
            <a:r>
              <a:rPr lang="es-MX" b="1" dirty="0" smtClean="0"/>
              <a:t>Administración de Usuarios.</a:t>
            </a:r>
            <a:endParaRPr lang="es-MX" dirty="0"/>
          </a:p>
          <a:p>
            <a:r>
              <a:rPr lang="es-MX" dirty="0" smtClean="0"/>
              <a:t>Caso de uso con la única funcionalidad de brindarle control total sobre los usuarios dentro del sistema al administrador del mismo. Otorgándole la posibilidad de cambiar cada una de las propiedades del usuario mismo.</a:t>
            </a:r>
          </a:p>
          <a:p>
            <a:endParaRPr lang="es-MX" dirty="0" smtClean="0"/>
          </a:p>
          <a:p>
            <a:pPr>
              <a:buFontTx/>
              <a:buNone/>
            </a:pPr>
            <a:r>
              <a:rPr lang="es-ES" b="1" dirty="0"/>
              <a:t>Administración de Productos.</a:t>
            </a:r>
          </a:p>
          <a:p>
            <a:r>
              <a:rPr lang="es-MX" dirty="0"/>
              <a:t>Caso de uso referente a la administración de todo producto dentro del plantel, dividiéndolo en dos: Productos con activo y sin activo presente.</a:t>
            </a:r>
          </a:p>
          <a:p>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s-MX"/>
              <a:t>Casos de Uso - Citas Web</a:t>
            </a:r>
            <a:endParaRPr lang="es-ES"/>
          </a:p>
        </p:txBody>
      </p:sp>
      <p:sp>
        <p:nvSpPr>
          <p:cNvPr id="22531" name="Rectangle 3"/>
          <p:cNvSpPr>
            <a:spLocks noGrp="1" noChangeArrowheads="1"/>
          </p:cNvSpPr>
          <p:nvPr>
            <p:ph type="body" idx="1"/>
          </p:nvPr>
        </p:nvSpPr>
        <p:spPr/>
        <p:txBody>
          <a:bodyPr/>
          <a:lstStyle/>
          <a:p>
            <a:pPr>
              <a:buFontTx/>
              <a:buNone/>
            </a:pPr>
            <a:r>
              <a:rPr lang="es-ES" b="1" dirty="0" smtClean="0"/>
              <a:t>Administración de Alumnos.</a:t>
            </a:r>
            <a:endParaRPr lang="es-ES" b="1" dirty="0"/>
          </a:p>
          <a:p>
            <a:r>
              <a:rPr lang="es-ES" dirty="0" smtClean="0"/>
              <a:t>Caso de uso referente a la administración de cada alumno dentro del plantel, junto con la documentación entregada por cada uno de ellos.</a:t>
            </a:r>
            <a:endParaRPr lang="es-ES" dirty="0"/>
          </a:p>
          <a:p>
            <a:endParaRPr lang="es-MX" dirty="0"/>
          </a:p>
          <a:p>
            <a:pPr>
              <a:buFontTx/>
              <a:buNone/>
            </a:pPr>
            <a:r>
              <a:rPr lang="es-MX" b="1" dirty="0" smtClean="0"/>
              <a:t>Administración de Documentos.</a:t>
            </a:r>
            <a:endParaRPr lang="es-MX" b="1" dirty="0"/>
          </a:p>
          <a:p>
            <a:r>
              <a:rPr lang="es-MX" dirty="0" smtClean="0"/>
              <a:t>Este caso de uso permite al usuario capturar los datos de la documentación entregada por el maestro, referente al desarrollo de cada uno de sus alumnos.</a:t>
            </a:r>
            <a:endParaRPr lang="es-ES" dirty="0"/>
          </a:p>
          <a:p>
            <a:pPr>
              <a:buFontTx/>
              <a:buNone/>
            </a:pPr>
            <a:endParaRPr lang="es-MX" dirty="0"/>
          </a:p>
          <a:p>
            <a:pPr>
              <a:buFontTx/>
              <a:buNone/>
            </a:pPr>
            <a:r>
              <a:rPr lang="es-MX" b="1" dirty="0"/>
              <a:t>Administración de Grupos.</a:t>
            </a:r>
            <a:endParaRPr lang="es-ES" dirty="0"/>
          </a:p>
          <a:p>
            <a:r>
              <a:rPr lang="es-MX" dirty="0"/>
              <a:t>Caso de uso referente a toda administración y consulta de cada grupo en el que  puede estar un alumno</a:t>
            </a:r>
          </a:p>
          <a:p>
            <a:pPr>
              <a:buFontTx/>
              <a:buNone/>
            </a:pPr>
            <a:endParaRPr lang="es-E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MX" dirty="0"/>
              <a:t>Casos de Uso - Citas Web</a:t>
            </a:r>
            <a:endParaRPr lang="es-ES" dirty="0"/>
          </a:p>
        </p:txBody>
      </p:sp>
      <p:sp>
        <p:nvSpPr>
          <p:cNvPr id="25603" name="Rectangle 3"/>
          <p:cNvSpPr>
            <a:spLocks noGrp="1" noChangeArrowheads="1"/>
          </p:cNvSpPr>
          <p:nvPr>
            <p:ph type="body" idx="1"/>
          </p:nvPr>
        </p:nvSpPr>
        <p:spPr/>
        <p:txBody>
          <a:bodyPr/>
          <a:lstStyle/>
          <a:p>
            <a:pPr>
              <a:buFontTx/>
              <a:buNone/>
            </a:pPr>
            <a:r>
              <a:rPr lang="es-MX" b="1" dirty="0" smtClean="0"/>
              <a:t>Administración </a:t>
            </a:r>
            <a:r>
              <a:rPr lang="es-MX" b="1" dirty="0" smtClean="0"/>
              <a:t>de Maestros.</a:t>
            </a:r>
            <a:endParaRPr lang="es-ES" dirty="0"/>
          </a:p>
          <a:p>
            <a:r>
              <a:rPr lang="es-MX" dirty="0" smtClean="0"/>
              <a:t>Caso de uso referente a toda administración y consulta de cada maestro dentro del plantel junto con toda su documentación personal.</a:t>
            </a:r>
          </a:p>
          <a:p>
            <a:pPr>
              <a:buFontTx/>
              <a:buNone/>
            </a:pPr>
            <a:r>
              <a:rPr lang="es-MX" b="1" dirty="0"/>
              <a:t>Administración de </a:t>
            </a:r>
            <a:r>
              <a:rPr lang="es-MX" b="1" dirty="0" smtClean="0"/>
              <a:t>Diagnósticos.</a:t>
            </a:r>
            <a:endParaRPr lang="es-ES" dirty="0"/>
          </a:p>
          <a:p>
            <a:r>
              <a:rPr lang="es-MX" dirty="0"/>
              <a:t>Caso de uso referente a toda administración y consulta de cada </a:t>
            </a:r>
            <a:r>
              <a:rPr lang="es-MX" dirty="0" smtClean="0"/>
              <a:t>diagnostico que puede ser o tener un alumno</a:t>
            </a:r>
            <a:endParaRPr lang="es-MX" dirty="0"/>
          </a:p>
          <a:p>
            <a:endParaRPr lang="es-MX" dirty="0"/>
          </a:p>
          <a:p>
            <a:pPr marL="0" indent="0">
              <a:buNone/>
            </a:pPr>
            <a:r>
              <a:rPr lang="es-ES" dirty="0" err="1" smtClean="0"/>
              <a:t>Administracion</a:t>
            </a:r>
            <a:r>
              <a:rPr lang="es-ES" dirty="0" smtClean="0"/>
              <a:t> de rutinas.</a:t>
            </a:r>
          </a:p>
          <a:p>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MX"/>
              <a:t>Entregables</a:t>
            </a:r>
            <a:endParaRPr lang="es-ES"/>
          </a:p>
        </p:txBody>
      </p:sp>
      <p:sp>
        <p:nvSpPr>
          <p:cNvPr id="10243" name="Rectangle 3"/>
          <p:cNvSpPr>
            <a:spLocks noGrp="1" noChangeArrowheads="1"/>
          </p:cNvSpPr>
          <p:nvPr>
            <p:ph type="body" idx="1"/>
          </p:nvPr>
        </p:nvSpPr>
        <p:spPr/>
        <p:txBody>
          <a:bodyPr/>
          <a:lstStyle/>
          <a:p>
            <a:r>
              <a:rPr lang="es-MX" i="1" dirty="0"/>
              <a:t>Plan de Desarrollo de Software</a:t>
            </a:r>
          </a:p>
          <a:p>
            <a:r>
              <a:rPr lang="es-MX" i="1" dirty="0" smtClean="0"/>
              <a:t>Manual </a:t>
            </a:r>
            <a:r>
              <a:rPr lang="es-MX" i="1" dirty="0"/>
              <a:t>de Instalación</a:t>
            </a:r>
          </a:p>
          <a:p>
            <a:r>
              <a:rPr lang="es-MX" i="1" dirty="0"/>
              <a:t>Material de Apoyo para el Usuario Final</a:t>
            </a:r>
          </a:p>
          <a:p>
            <a:r>
              <a:rPr lang="es-MX" i="1" dirty="0"/>
              <a:t>Producto Terminado</a:t>
            </a: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lantillaITSON_04">
  <a:themeElements>
    <a:clrScheme name="plantillaITSON_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lantillaITSON_04">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lantillaITSON_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lantillaITSON_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lantillaITSON_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lantillaITSON_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lantillaITSON_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lantillaITSON_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lantillaITSON_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lantillaITSON_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lantillaITSON_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lantillaITSON_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lantillaITSON_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lantillaITSON_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Plantilla_ITSON_04</Template>
  <TotalTime>151</TotalTime>
  <Words>897</Words>
  <Application>Microsoft Office PowerPoint</Application>
  <PresentationFormat>Presentación en pantalla (4:3)</PresentationFormat>
  <Paragraphs>200</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plantillaITSON_04</vt:lpstr>
      <vt:lpstr>Estatuto de Proyecto: CAME</vt:lpstr>
      <vt:lpstr>Antecedentes</vt:lpstr>
      <vt:lpstr>Objetivo</vt:lpstr>
      <vt:lpstr>Beneficios</vt:lpstr>
      <vt:lpstr>Ruta Metodológica</vt:lpstr>
      <vt:lpstr>Casos de Uso - Citas Web</vt:lpstr>
      <vt:lpstr>Casos de Uso - Citas Web</vt:lpstr>
      <vt:lpstr>Casos de Uso - Citas Web</vt:lpstr>
      <vt:lpstr>Entregables</vt:lpstr>
      <vt:lpstr>Restricciones</vt:lpstr>
      <vt:lpstr>Plan de Trabajo</vt:lpstr>
      <vt:lpstr>Equipo de Trabajo</vt:lpstr>
      <vt:lpstr>Propuesta Económica</vt:lpstr>
      <vt:lpstr>Siguientes Pasos</vt:lpstr>
    </vt:vector>
  </TitlesOfParts>
  <Company>ITSON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Estatuto de Proyecto: Sistema de Citas Web</dc:title>
  <dc:creator>Mtro. Iván Tapia Moreno</dc:creator>
  <cp:lastModifiedBy>Alberto</cp:lastModifiedBy>
  <cp:revision>22</cp:revision>
  <dcterms:created xsi:type="dcterms:W3CDTF">2009-06-10T00:33:29Z</dcterms:created>
  <dcterms:modified xsi:type="dcterms:W3CDTF">2013-02-27T22:32:16Z</dcterms:modified>
</cp:coreProperties>
</file>