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1"/>
  </p:normalViewPr>
  <p:slideViewPr>
    <p:cSldViewPr snapToGrid="0" snapToObjects="1">
      <p:cViewPr varScale="1">
        <p:scale>
          <a:sx n="54" d="100"/>
          <a:sy n="54" d="100"/>
        </p:scale>
        <p:origin x="20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9FE3-51CA-6D43-991C-28425269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4AAA3-3125-4B43-909A-8FD3FC1B3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E44F-67A2-0843-A006-9E08114B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0960-B459-AC43-BD02-E4F0D4D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7E43-8AAC-3143-9DD5-086E449A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E5EE-8B1C-4946-BD81-571CEAE0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43A97-A82A-874C-B71F-4BB2B8BA4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2EA-98CA-9D44-A156-3881FAD3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2589-861F-7942-B85C-A936AEA7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30D1-1B52-1444-9D2B-E4FB9321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3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5A216-2E36-F541-9EEF-7F42DFBC1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5D773-EFAB-304F-87E4-BEED484D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A132-E76F-9C48-B80D-E933F859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CF8E-98AD-1D4B-81C7-BE9DF090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199A-0D34-7D46-8938-92C276BF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1095-C151-8C4A-90C7-6C6ACEF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4343-F8FC-C04A-A903-59C0F77E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39EB-43DC-4549-A043-3796C18F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BBC8-AFD1-3A46-9BDC-36C1B271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EB4A-C777-0142-B7FF-9E9ED6CC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AAE9-29AE-804E-A452-0A54554F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2304-5147-C140-AA12-05F930E3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7614-D099-0145-98EB-ED834D80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54CA-2836-1E47-B386-C2C82FC1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7CF0-7A63-424A-BB80-DCF3E3A3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2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E26F-5925-9641-A24E-2D71C76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C326-B7F8-184E-BB7A-B154C3AC0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700E2-E185-5E4E-89E6-8E44579FC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49A9-53FC-E44E-8AD5-A5641B77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CE5E3-205A-BE4C-A3D9-44103AF3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96409-4A2C-E84B-8096-BC52203E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94CD-0C0B-0947-92FB-A5C70380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76FB6-A78D-6E49-B843-DAE0454A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3E19C-B077-D245-B69B-1558B5BCA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8AD4F-D248-084E-B325-FF955D4AE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18780-DD9E-284B-842F-855AF435E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212BF-98DD-D849-B3A4-71787FFF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ABDE1-D2B0-8741-9B74-FCE6784D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A0320-2B29-3943-ABA1-445121F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677E-7DE0-0B46-B681-3184538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CAFBA-B7F9-8842-A9F1-B03656FC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DA0A5-6A13-354E-8281-6621467C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1DE39-77FD-3742-A6AF-2B182DF1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5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B0EE5-7BE8-8640-A20E-718ECB1F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4582E-E2F8-AB4E-A98C-B65788F3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942C-EB7B-7F4B-BA8F-F5CADA0B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6874-DC37-F941-8A70-FF18D249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6301-D557-334C-AE0B-891EF40D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03E2-F717-4646-A0FC-48C8B2099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32EFF-9579-3A4A-9FBF-EF5CDEF8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BCB2-7306-D04E-ABF8-5D93133A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D79E-9CC3-704C-A9F7-8571DC91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7B68-7167-0B44-8821-FC61CA1C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0E0CE-3C04-224A-841F-AC43FD319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B251C-9AAC-5642-8B87-5E734DE92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59921-9DD1-3D49-9299-ADBD6503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91C9-2E91-AF40-9A8F-4DDC8AF5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3AE0-C069-BA4B-AB19-457EA813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4BB7-8C86-AE49-B30D-C6E8CF7F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E06FA-BB83-DB48-A2A9-477D03817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12BA-7FD9-C344-9FFC-5E8180C11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BD9B-4BDA-A24F-B4E6-19A9DF0C16D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58CF-3115-E042-94B4-998672632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38F9E-5853-9249-861C-1124DBB45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2BC7-FA3B-C34E-9BC9-46B86297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40DCA8-96E1-B142-B095-A2DDBCDC86AC}"/>
              </a:ext>
            </a:extLst>
          </p:cNvPr>
          <p:cNvSpPr/>
          <p:nvPr/>
        </p:nvSpPr>
        <p:spPr>
          <a:xfrm>
            <a:off x="1139252" y="4856813"/>
            <a:ext cx="1064302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25D46-F755-7D43-A52E-13DB028E822F}"/>
              </a:ext>
            </a:extLst>
          </p:cNvPr>
          <p:cNvSpPr/>
          <p:nvPr/>
        </p:nvSpPr>
        <p:spPr>
          <a:xfrm>
            <a:off x="2400924" y="4856813"/>
            <a:ext cx="1064302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E086-7F07-4A4E-BD4D-43CBCAE8122B}"/>
              </a:ext>
            </a:extLst>
          </p:cNvPr>
          <p:cNvSpPr/>
          <p:nvPr/>
        </p:nvSpPr>
        <p:spPr>
          <a:xfrm>
            <a:off x="3662596" y="4856813"/>
            <a:ext cx="1064302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5EE14-F3CE-CB44-BBDC-F13803231688}"/>
              </a:ext>
            </a:extLst>
          </p:cNvPr>
          <p:cNvSpPr/>
          <p:nvPr/>
        </p:nvSpPr>
        <p:spPr>
          <a:xfrm>
            <a:off x="4924268" y="4856813"/>
            <a:ext cx="1064302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8B501-6EAC-B84B-AEB7-733ADE1E2185}"/>
              </a:ext>
            </a:extLst>
          </p:cNvPr>
          <p:cNvSpPr/>
          <p:nvPr/>
        </p:nvSpPr>
        <p:spPr>
          <a:xfrm>
            <a:off x="6185940" y="4856813"/>
            <a:ext cx="1064302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96C9A-54BD-4B4E-B9D4-D68741CE8FA2}"/>
              </a:ext>
            </a:extLst>
          </p:cNvPr>
          <p:cNvSpPr/>
          <p:nvPr/>
        </p:nvSpPr>
        <p:spPr>
          <a:xfrm>
            <a:off x="7412635" y="4856813"/>
            <a:ext cx="1064302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E051D1-3F73-BE44-931F-D4EE815603D9}"/>
              </a:ext>
            </a:extLst>
          </p:cNvPr>
          <p:cNvSpPr/>
          <p:nvPr/>
        </p:nvSpPr>
        <p:spPr>
          <a:xfrm>
            <a:off x="8639330" y="4856813"/>
            <a:ext cx="1064302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E5B80B-729B-BD48-AFC9-00BC0AEE435B}"/>
              </a:ext>
            </a:extLst>
          </p:cNvPr>
          <p:cNvSpPr/>
          <p:nvPr/>
        </p:nvSpPr>
        <p:spPr>
          <a:xfrm>
            <a:off x="9866025" y="4856813"/>
            <a:ext cx="1064302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86EE04-E38E-A64B-BDC7-C041012D1894}"/>
              </a:ext>
            </a:extLst>
          </p:cNvPr>
          <p:cNvSpPr/>
          <p:nvPr/>
        </p:nvSpPr>
        <p:spPr>
          <a:xfrm>
            <a:off x="8988639" y="2548063"/>
            <a:ext cx="1633929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Respondent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80F40-38EC-104A-AE7F-18C645EDDD78}"/>
              </a:ext>
            </a:extLst>
          </p:cNvPr>
          <p:cNvSpPr/>
          <p:nvPr/>
        </p:nvSpPr>
        <p:spPr>
          <a:xfrm>
            <a:off x="6496985" y="2570055"/>
            <a:ext cx="1633929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Respondent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965B66-8A46-1843-AD06-FB51BB833295}"/>
              </a:ext>
            </a:extLst>
          </p:cNvPr>
          <p:cNvSpPr/>
          <p:nvPr/>
        </p:nvSpPr>
        <p:spPr>
          <a:xfrm>
            <a:off x="4037744" y="2545431"/>
            <a:ext cx="1633929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Respondent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1BFC84-E03C-5C41-92C8-8DBCBF837785}"/>
              </a:ext>
            </a:extLst>
          </p:cNvPr>
          <p:cNvSpPr/>
          <p:nvPr/>
        </p:nvSpPr>
        <p:spPr>
          <a:xfrm>
            <a:off x="1583959" y="2540241"/>
            <a:ext cx="1633929" cy="73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Respondent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FA85CA-AB39-344E-8BA0-EE09DBA47029}"/>
              </a:ext>
            </a:extLst>
          </p:cNvPr>
          <p:cNvCxnSpPr>
            <a:stCxn id="18" idx="2"/>
            <a:endCxn id="4" idx="0"/>
          </p:cNvCxnSpPr>
          <p:nvPr/>
        </p:nvCxnSpPr>
        <p:spPr>
          <a:xfrm flipH="1">
            <a:off x="1671403" y="3274759"/>
            <a:ext cx="729521" cy="15820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EB4311-A627-6141-A967-D64BD0F27D19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2400924" y="3274759"/>
            <a:ext cx="532151" cy="15820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CA47DE-3270-934D-AF11-30094D116870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4194747" y="3279949"/>
            <a:ext cx="659962" cy="15768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1BB6E-9C46-BC4B-BBD3-975E4ECD9BF2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4854709" y="3279949"/>
            <a:ext cx="601710" cy="15768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83F295-AF01-6E49-9A43-2E5C6E53DDD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313950" y="3304573"/>
            <a:ext cx="485704" cy="1574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28B3C5-946B-2148-988A-DEAB5E83469C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flipH="1">
            <a:off x="6718091" y="3304573"/>
            <a:ext cx="595859" cy="1552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F20FEB-914E-0D44-B19A-4C919B901268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9171481" y="3282581"/>
            <a:ext cx="634123" cy="1574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7705CC-1582-A84F-B28C-2465DD199C60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9805604" y="3282581"/>
            <a:ext cx="592572" cy="1574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7E8DB4-D7C6-6F4C-85C1-83431F935CBB}"/>
              </a:ext>
            </a:extLst>
          </p:cNvPr>
          <p:cNvCxnSpPr/>
          <p:nvPr/>
        </p:nvCxnSpPr>
        <p:spPr>
          <a:xfrm>
            <a:off x="0" y="4046949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E3643C8-05F6-0248-9CC4-38BA155D6935}"/>
              </a:ext>
            </a:extLst>
          </p:cNvPr>
          <p:cNvSpPr txBox="1"/>
          <p:nvPr/>
        </p:nvSpPr>
        <p:spPr>
          <a:xfrm>
            <a:off x="10402973" y="3513842"/>
            <a:ext cx="163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Level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604A56-7C74-D242-B0F7-0690F1F8D243}"/>
              </a:ext>
            </a:extLst>
          </p:cNvPr>
          <p:cNvSpPr txBox="1"/>
          <p:nvPr/>
        </p:nvSpPr>
        <p:spPr>
          <a:xfrm>
            <a:off x="10662851" y="4211677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Level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348AC6-0098-E540-9295-56D63B4A649E}"/>
              </a:ext>
            </a:extLst>
          </p:cNvPr>
          <p:cNvSpPr txBox="1"/>
          <p:nvPr/>
        </p:nvSpPr>
        <p:spPr>
          <a:xfrm>
            <a:off x="1286297" y="6031346"/>
            <a:ext cx="7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1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A67CC7-48B4-2E43-AC5F-4AA40E0B67B4}"/>
              </a:ext>
            </a:extLst>
          </p:cNvPr>
          <p:cNvSpPr txBox="1"/>
          <p:nvPr/>
        </p:nvSpPr>
        <p:spPr>
          <a:xfrm>
            <a:off x="5071313" y="5998379"/>
            <a:ext cx="7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4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9D13E9-8C91-9D44-B1F0-D9E1B6E0DBB0}"/>
              </a:ext>
            </a:extLst>
          </p:cNvPr>
          <p:cNvSpPr txBox="1"/>
          <p:nvPr/>
        </p:nvSpPr>
        <p:spPr>
          <a:xfrm>
            <a:off x="6332985" y="5991210"/>
            <a:ext cx="7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5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293A4-33DE-0F4D-A6E6-38ED9EC4A4D6}"/>
              </a:ext>
            </a:extLst>
          </p:cNvPr>
          <p:cNvSpPr txBox="1"/>
          <p:nvPr/>
        </p:nvSpPr>
        <p:spPr>
          <a:xfrm>
            <a:off x="8823519" y="6031346"/>
            <a:ext cx="7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7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8ED0CC-474B-1B41-8CC2-DAF47B46DFB7}"/>
              </a:ext>
            </a:extLst>
          </p:cNvPr>
          <p:cNvSpPr txBox="1"/>
          <p:nvPr/>
        </p:nvSpPr>
        <p:spPr>
          <a:xfrm>
            <a:off x="7559680" y="5991210"/>
            <a:ext cx="7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6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3A69B4-9432-544A-8DDE-092C86C8026B}"/>
              </a:ext>
            </a:extLst>
          </p:cNvPr>
          <p:cNvSpPr txBox="1"/>
          <p:nvPr/>
        </p:nvSpPr>
        <p:spPr>
          <a:xfrm>
            <a:off x="10013070" y="5991294"/>
            <a:ext cx="7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8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367198-A821-9B41-A6E6-B77AE5CEBDD9}"/>
              </a:ext>
            </a:extLst>
          </p:cNvPr>
          <p:cNvSpPr txBox="1"/>
          <p:nvPr/>
        </p:nvSpPr>
        <p:spPr>
          <a:xfrm>
            <a:off x="2512992" y="6054893"/>
            <a:ext cx="7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2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FC222E-6429-7840-B458-C4F7B044E731}"/>
              </a:ext>
            </a:extLst>
          </p:cNvPr>
          <p:cNvSpPr txBox="1"/>
          <p:nvPr/>
        </p:nvSpPr>
        <p:spPr>
          <a:xfrm>
            <a:off x="3809641" y="6031862"/>
            <a:ext cx="7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324368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44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Stefanelli</dc:creator>
  <cp:lastModifiedBy>Alberto Stefanelli</cp:lastModifiedBy>
  <cp:revision>2</cp:revision>
  <dcterms:created xsi:type="dcterms:W3CDTF">2020-02-07T13:23:38Z</dcterms:created>
  <dcterms:modified xsi:type="dcterms:W3CDTF">2020-02-08T17:22:57Z</dcterms:modified>
</cp:coreProperties>
</file>