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Intermediate pytorch concepts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Monitor performance on validation</a:t>
            </a:r>
          </a:p>
          <a:p>
            <a:r>
              <a:rPr lang="it-IT" dirty="0"/>
              <a:t>(Really) Stochastic Gradient Descent</a:t>
            </a:r>
          </a:p>
          <a:p>
            <a:r>
              <a:rPr lang="it-IT" dirty="0"/>
              <a:t>Save training checkpoints</a:t>
            </a:r>
          </a:p>
          <a:p>
            <a:r>
              <a:rPr lang="it-IT" dirty="0"/>
              <a:t>tensorboard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3324F-68C0-45A4-900E-F031DCD8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B60D56-9073-4957-8709-091F289D8D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56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Grand écran</PresentationFormat>
  <Paragraphs>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Raleway</vt:lpstr>
      <vt:lpstr>Thème Office</vt:lpstr>
      <vt:lpstr>Intermediate pytorch concepts</vt:lpstr>
      <vt:lpstr>Outline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28</cp:revision>
  <dcterms:created xsi:type="dcterms:W3CDTF">2020-06-05T13:14:31Z</dcterms:created>
  <dcterms:modified xsi:type="dcterms:W3CDTF">2024-04-01T12:47:47Z</dcterms:modified>
</cp:coreProperties>
</file>