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aykmody.com/blog/gpt-from-scratch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This is an example of a title, it should be bigger!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0CEEE-2324-4E29-9F1F-6C507B12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Reference(s)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8ACE7-E797-4525-82AC-3B0FFB4AD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https://jaykmody.com/blog/gpt-from-scratch</a:t>
            </a:r>
            <a:r>
              <a:rPr lang="en-US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0684E0-3CD3-4ABF-9CA3-BE30F331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837" y="2379948"/>
            <a:ext cx="699232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4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15AAB-32EC-4D2B-ABDD-67AAE076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72E15-97A6-44AE-A46D-80A0001FE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3440"/>
                </a:solidFill>
                <a:effectLst/>
                <a:latin typeface="-apple-system"/>
              </a:rPr>
              <a:t>Generative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: A GPT </a:t>
            </a:r>
            <a:r>
              <a:rPr lang="en-US" b="0" i="1" dirty="0">
                <a:solidFill>
                  <a:srgbClr val="2E3440"/>
                </a:solidFill>
                <a:effectLst/>
                <a:latin typeface="-apple-system"/>
              </a:rPr>
              <a:t>generates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 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3440"/>
                </a:solidFill>
                <a:effectLst/>
                <a:latin typeface="-apple-system"/>
              </a:rPr>
              <a:t>Pre-trained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: A GPT is </a:t>
            </a:r>
            <a:r>
              <a:rPr lang="en-US" b="0" i="1" dirty="0">
                <a:solidFill>
                  <a:srgbClr val="2E3440"/>
                </a:solidFill>
                <a:effectLst/>
                <a:latin typeface="-apple-system"/>
              </a:rPr>
              <a:t>trained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 on lots of text from books, the internet, </a:t>
            </a:r>
            <a:r>
              <a:rPr lang="en-US" b="0" i="0" dirty="0" err="1">
                <a:solidFill>
                  <a:srgbClr val="2E3440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3440"/>
                </a:solidFill>
                <a:effectLst/>
                <a:latin typeface="-apple-system"/>
              </a:rPr>
              <a:t>Transformer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: A GPT is a decoder-only </a:t>
            </a:r>
            <a:r>
              <a:rPr lang="en-US" b="0" i="1" dirty="0">
                <a:solidFill>
                  <a:srgbClr val="2E3440"/>
                </a:solidFill>
                <a:effectLst/>
                <a:latin typeface="-apple-system"/>
              </a:rPr>
              <a:t>transformer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 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5747202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Raleway</vt:lpstr>
      <vt:lpstr>Thème Office</vt:lpstr>
      <vt:lpstr>This is an example of a title, it should be bigger!</vt:lpstr>
      <vt:lpstr>Présentation PowerPoint</vt:lpstr>
      <vt:lpstr>Reference(s)</vt:lpstr>
      <vt:lpstr>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27</cp:revision>
  <dcterms:created xsi:type="dcterms:W3CDTF">2020-06-05T13:14:31Z</dcterms:created>
  <dcterms:modified xsi:type="dcterms:W3CDTF">2024-03-27T16:18:22Z</dcterms:modified>
</cp:coreProperties>
</file>