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Making sense of CNNs: Visualization techniques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2DEF-84CD-47B2-8696-26F8635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effect is even worse for CNNs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7E58-C33C-4CAF-9DF7-4CEDB6EC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construction step</a:t>
            </a:r>
          </a:p>
          <a:p>
            <a:r>
              <a:rPr lang="en-US" dirty="0"/>
              <a:t>What are the features used?</a:t>
            </a:r>
          </a:p>
        </p:txBody>
      </p:sp>
    </p:spTree>
    <p:extLst>
      <p:ext uri="{BB962C8B-B14F-4D97-AF65-F5344CB8AC3E}">
        <p14:creationId xmlns:p14="http://schemas.microsoft.com/office/powerpoint/2010/main" val="23958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28F8-2E9C-4B7B-AAC0-587F140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Saliency maps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1C3D2-6F27-4683-9631-859809B0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0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Raleway</vt:lpstr>
      <vt:lpstr>Thème Office</vt:lpstr>
      <vt:lpstr>Making sense of CNNs: Visualization techniques</vt:lpstr>
      <vt:lpstr>Présentation PowerPoint</vt:lpstr>
      <vt:lpstr>Black box effect is even worse for CNNs</vt:lpstr>
      <vt:lpstr>Saliency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</cp:revision>
  <dcterms:created xsi:type="dcterms:W3CDTF">2020-06-05T13:14:31Z</dcterms:created>
  <dcterms:modified xsi:type="dcterms:W3CDTF">2024-04-01T16:50:37Z</dcterms:modified>
</cp:coreProperties>
</file>