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A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0DB0872A-BB4A-4EE2-9A56-0F99099C2B9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225937B-EC8E-4D79-AB1F-033EA440FC8F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B11E0E85-32C3-4940-B7AF-CD3F0802CB2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A246D40-A200-4021-90C4-4F0A4D1A103B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TITLE OF THE PRESENTATION HERE (MODIFY IN VIEW -&gt; MASK</a:t>
            </a:r>
            <a:r>
              <a:rPr lang="it-IT" sz="1000" baseline="0" dirty="0">
                <a:solidFill>
                  <a:srgbClr val="275662"/>
                </a:solidFill>
                <a:latin typeface="+mn-lt"/>
              </a:rPr>
              <a:t> / AFFICHAGE -&gt; MASQUE DE DIAPOSITIVES) 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6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This is an example of a title, it should be bigger!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2401843" y="5544796"/>
            <a:ext cx="9144000" cy="654923"/>
          </a:xfrm>
        </p:spPr>
        <p:txBody>
          <a:bodyPr>
            <a:noAutofit/>
          </a:bodyPr>
          <a:lstStyle/>
          <a:p>
            <a:r>
              <a:rPr lang="fr-FR" dirty="0"/>
              <a:t>Alberto TONDA, </a:t>
            </a:r>
            <a:r>
              <a:rPr lang="fr-FR" dirty="0" err="1"/>
              <a:t>Ph.D</a:t>
            </a:r>
            <a:r>
              <a:rPr lang="fr-FR" dirty="0"/>
              <a:t>. (Senior permanent </a:t>
            </a:r>
            <a:r>
              <a:rPr lang="fr-FR" dirty="0" err="1"/>
              <a:t>researcher</a:t>
            </a:r>
            <a:r>
              <a:rPr lang="fr-FR" dirty="0"/>
              <a:t>, DR)</a:t>
            </a:r>
          </a:p>
          <a:p>
            <a:r>
              <a:rPr lang="fr-FR" sz="2000" i="1" dirty="0"/>
              <a:t>UMR 518 MIA-PS, INRAE, AgroParisTech, Université Paris-Saclay</a:t>
            </a:r>
            <a:br>
              <a:rPr lang="fr-FR" sz="2000" i="1" dirty="0"/>
            </a:br>
            <a:r>
              <a:rPr lang="fr-FR" sz="2000" i="1" dirty="0"/>
              <a:t>UAR 3611, Institut des Systèmes Complexes de Paris Île-de-France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This is a new thing</a:t>
            </a:r>
          </a:p>
          <a:p>
            <a:pPr lvl="1"/>
            <a:r>
              <a:rPr lang="it-IT" dirty="0"/>
              <a:t>Ciao</a:t>
            </a:r>
          </a:p>
          <a:p>
            <a:pPr lvl="2"/>
            <a:r>
              <a:rPr lang="it-IT" dirty="0"/>
              <a:t>Ciaooooooooooooooo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434970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Microsoft Office PowerPoint</Application>
  <PresentationFormat>Grand écran</PresentationFormat>
  <Paragraphs>6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Raleway</vt:lpstr>
      <vt:lpstr>Thème Office</vt:lpstr>
      <vt:lpstr>This is an example of a title, it should be bigger!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24</cp:revision>
  <dcterms:created xsi:type="dcterms:W3CDTF">2020-06-05T13:14:31Z</dcterms:created>
  <dcterms:modified xsi:type="dcterms:W3CDTF">2023-11-25T16:37:08Z</dcterms:modified>
</cp:coreProperties>
</file>