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0" r:id="rId4"/>
    <p:sldId id="260" r:id="rId5"/>
    <p:sldId id="259" r:id="rId6"/>
    <p:sldId id="271" r:id="rId7"/>
    <p:sldId id="261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A353-159C-46D2-AB10-91EA818A2FA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EDF7F-6BC7-4428-A327-52A3ABFBF5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Worst-case scenario: super-exponential; average-case scenario: polynomial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EDF7F-6BC7-4428-A327-52A3ABFBF5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Constrained optimization and linear programming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8335288" cy="3106438"/>
          </a:xfrm>
        </p:spPr>
        <p:txBody>
          <a:bodyPr>
            <a:normAutofit/>
          </a:bodyPr>
          <a:lstStyle/>
          <a:p>
            <a:r>
              <a:rPr lang="it-IT" sz="7200" dirty="0"/>
              <a:t>Constrained Optimization and Linear Programming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Constrained optimization</a:t>
            </a:r>
          </a:p>
          <a:p>
            <a:r>
              <a:rPr lang="it-IT" dirty="0"/>
              <a:t>Linear programming</a:t>
            </a:r>
          </a:p>
          <a:p>
            <a:r>
              <a:rPr lang="it-IT" dirty="0"/>
              <a:t>Other approaches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Optimizing objective function is not enough</a:t>
                </a:r>
              </a:p>
              <a:p>
                <a:pPr lvl="1"/>
                <a:r>
                  <a:rPr lang="en-US" dirty="0"/>
                  <a:t>We also have to respect additional </a:t>
                </a:r>
                <a:r>
                  <a:rPr lang="en-US" b="1" dirty="0"/>
                  <a:t>constraints</a:t>
                </a:r>
                <a:r>
                  <a:rPr lang="en-US" dirty="0"/>
                  <a:t> on variables</a:t>
                </a:r>
              </a:p>
              <a:p>
                <a:pPr lvl="1"/>
                <a:r>
                  <a:rPr lang="en-US" dirty="0"/>
                  <a:t>In general, different from </a:t>
                </a:r>
                <a:r>
                  <a:rPr lang="en-US" b="1" dirty="0"/>
                  <a:t>boundaries</a:t>
                </a:r>
                <a:r>
                  <a:rPr lang="en-US" dirty="0"/>
                  <a:t> (although, terminology…)</a:t>
                </a:r>
              </a:p>
              <a:p>
                <a:pPr lvl="1"/>
                <a:r>
                  <a:rPr lang="en-US" dirty="0"/>
                  <a:t>Boundaries can turn into constraints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Constraints are usually </a:t>
                </a:r>
                <a:r>
                  <a:rPr lang="en-US" b="1" dirty="0"/>
                  <a:t>equalities</a:t>
                </a:r>
                <a:r>
                  <a:rPr lang="en-US" dirty="0"/>
                  <a:t> and </a:t>
                </a:r>
                <a:r>
                  <a:rPr lang="en-US" b="1" dirty="0"/>
                  <a:t>inequalities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8C06375-653E-49E3-BBF4-7352905F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3827257"/>
            <a:ext cx="63159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FF4C1-1567-4DF3-9E2C-0209ED59C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optimize the diet of soldiers</a:t>
            </a:r>
          </a:p>
          <a:p>
            <a:pPr lvl="1"/>
            <a:r>
              <a:rPr lang="en-US" dirty="0"/>
              <a:t>Minimize cost of meals</a:t>
            </a:r>
          </a:p>
          <a:p>
            <a:pPr lvl="1"/>
            <a:r>
              <a:rPr lang="en-US" dirty="0"/>
              <a:t>Attain at least a certain amount of each nutrient group</a:t>
            </a:r>
          </a:p>
          <a:p>
            <a:pPr lvl="1"/>
            <a:r>
              <a:rPr lang="en-US" dirty="0"/>
              <a:t>Original problem had 9 nutrient groups and 77 food items</a:t>
            </a:r>
          </a:p>
        </p:txBody>
      </p:sp>
    </p:spTree>
    <p:extLst>
      <p:ext uri="{BB962C8B-B14F-4D97-AF65-F5344CB8AC3E}">
        <p14:creationId xmlns:p14="http://schemas.microsoft.com/office/powerpoint/2010/main" val="32002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174A00-57F5-4FBE-8A1A-3FF6E15C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4" y="3209491"/>
            <a:ext cx="2889684" cy="2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65F3D-3482-45C2-92D5-F9632E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0119A-3410-42CE-94A4-53FF737BB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objective function, linear constraints</a:t>
            </a:r>
          </a:p>
          <a:p>
            <a:pPr lvl="1"/>
            <a:r>
              <a:rPr lang="en-US" dirty="0"/>
              <a:t>Stating the problem properly ensures </a:t>
            </a:r>
            <a:r>
              <a:rPr lang="en-US" b="1" dirty="0"/>
              <a:t>finding global optimum</a:t>
            </a:r>
          </a:p>
          <a:p>
            <a:pPr lvl="1"/>
            <a:r>
              <a:rPr lang="en-US" b="1" dirty="0"/>
              <a:t>Simplex</a:t>
            </a:r>
            <a:r>
              <a:rPr lang="en-US" dirty="0"/>
              <a:t>: explore vertices of a polytope (hyper-polygon)</a:t>
            </a:r>
          </a:p>
          <a:p>
            <a:pPr lvl="1"/>
            <a:r>
              <a:rPr lang="en-US" dirty="0"/>
              <a:t>Also evaluate </a:t>
            </a:r>
            <a:r>
              <a:rPr lang="en-US" b="1" dirty="0"/>
              <a:t>feasibility</a:t>
            </a:r>
            <a:r>
              <a:rPr lang="en-US" dirty="0"/>
              <a:t> of the problem (e.g. no possible solutions)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24C5-DE95-4402-92B0-1174C37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31" y="3429000"/>
            <a:ext cx="3294333" cy="2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5D193-F4CB-49CE-B9E0-E45B0A22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AEE71E5-5BC7-499C-889B-BE415BD31C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5627216" cy="4675817"/>
              </a:xfrm>
            </p:spPr>
            <p:txBody>
              <a:bodyPr/>
              <a:lstStyle/>
              <a:p>
                <a:r>
                  <a:rPr lang="en-US" dirty="0"/>
                  <a:t>Example for 2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0,6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∈[0,6]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≤12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AEE71E5-5BC7-499C-889B-BE415BD31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5627216" cy="4675817"/>
              </a:xfrm>
              <a:blipFill>
                <a:blip r:embed="rId2"/>
                <a:stretch>
                  <a:fillRect l="-2817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474EAEF-C0E7-4431-AF3D-A2773433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70" y="1423358"/>
            <a:ext cx="5627216" cy="467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0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BB44-01A2-4A3D-9297-39E228A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C3BF3-B2C6-49FA-912F-E42F7F28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627" y="1423358"/>
            <a:ext cx="10515600" cy="4675817"/>
          </a:xfrm>
        </p:spPr>
        <p:txBody>
          <a:bodyPr>
            <a:normAutofit/>
          </a:bodyPr>
          <a:lstStyle/>
          <a:p>
            <a:r>
              <a:rPr lang="en-US" dirty="0"/>
              <a:t>If constraints and/or objective function are not linear</a:t>
            </a:r>
          </a:p>
          <a:p>
            <a:r>
              <a:rPr lang="en-US" dirty="0"/>
              <a:t>Variations of Linear Programming</a:t>
            </a:r>
          </a:p>
          <a:p>
            <a:pPr lvl="1"/>
            <a:r>
              <a:rPr lang="en-US" dirty="0"/>
              <a:t>Quadratic Programming</a:t>
            </a:r>
          </a:p>
          <a:p>
            <a:pPr lvl="1"/>
            <a:r>
              <a:rPr lang="en-US" dirty="0"/>
              <a:t>Non-linear Programming</a:t>
            </a:r>
          </a:p>
          <a:p>
            <a:r>
              <a:rPr lang="en-US" dirty="0"/>
              <a:t>Or convert problem into unconstrained using </a:t>
            </a:r>
            <a:r>
              <a:rPr lang="en-US" b="1" dirty="0"/>
              <a:t>penalties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99157-19BE-4CE4-8648-F9F1C730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4059971"/>
            <a:ext cx="3072825" cy="1820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997B6-7CA4-4817-9904-D4477C73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86" y="4737077"/>
            <a:ext cx="6058746" cy="1143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F02D11-6914-4800-9DE4-024C9FB8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2" y="4112734"/>
            <a:ext cx="4153480" cy="85737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13DC37-23B1-4A0D-AB29-743546E57532}"/>
              </a:ext>
            </a:extLst>
          </p:cNvPr>
          <p:cNvSpPr/>
          <p:nvPr/>
        </p:nvSpPr>
        <p:spPr>
          <a:xfrm>
            <a:off x="4440028" y="4628561"/>
            <a:ext cx="1005858" cy="565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endParaRPr lang="en-US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Grand écran</PresentationFormat>
  <Paragraphs>41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Raleway</vt:lpstr>
      <vt:lpstr>Thème Office</vt:lpstr>
      <vt:lpstr>Constrained Optimization and Linear Programming</vt:lpstr>
      <vt:lpstr>Outline</vt:lpstr>
      <vt:lpstr>Constrained optimization</vt:lpstr>
      <vt:lpstr>Constrained optimization</vt:lpstr>
      <vt:lpstr>Linear programming</vt:lpstr>
      <vt:lpstr>Linear programming</vt:lpstr>
      <vt:lpstr>Other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68</cp:revision>
  <dcterms:created xsi:type="dcterms:W3CDTF">2020-06-05T13:14:31Z</dcterms:created>
  <dcterms:modified xsi:type="dcterms:W3CDTF">2025-04-01T12:26:13Z</dcterms:modified>
</cp:coreProperties>
</file>