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effect is even worse for CNNs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construction step</a:t>
            </a:r>
          </a:p>
          <a:p>
            <a:r>
              <a:rPr lang="en-US" dirty="0"/>
              <a:t>What are the features used?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Présentation PowerPoint</vt:lpstr>
      <vt:lpstr>Black box effect is even worse for CNNs</vt:lpstr>
      <vt:lpstr>Saliency maps</vt:lpstr>
      <vt:lpstr>Grad-CAM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28</cp:revision>
  <dcterms:created xsi:type="dcterms:W3CDTF">2020-06-05T13:14:31Z</dcterms:created>
  <dcterms:modified xsi:type="dcterms:W3CDTF">2024-04-04T07:03:54Z</dcterms:modified>
</cp:coreProperties>
</file>