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6600" dirty="0"/>
              <a:t>Refresher on Neural Networks + Philosophy of pytorch</a:t>
            </a:r>
            <a:endParaRPr lang="fr-FR" sz="6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5FAB5-8F81-4A83-ACE9-A0C9395B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neural network?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2E8E8A-C0A0-4997-8ECA-21E8A68511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Several ways of seeing a neural network</a:t>
            </a:r>
          </a:p>
          <a:p>
            <a:pPr lvl="1"/>
            <a:r>
              <a:rPr lang="en-US" dirty="0"/>
              <a:t>Classic view</a:t>
            </a:r>
          </a:p>
          <a:p>
            <a:pPr lvl="1"/>
            <a:r>
              <a:rPr lang="en-US" dirty="0"/>
              <a:t>Matrix multiplications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sequence of functions</a:t>
            </a:r>
          </a:p>
        </p:txBody>
      </p:sp>
    </p:spTree>
    <p:extLst>
      <p:ext uri="{BB962C8B-B14F-4D97-AF65-F5344CB8AC3E}">
        <p14:creationId xmlns:p14="http://schemas.microsoft.com/office/powerpoint/2010/main" val="394353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76B23-EFF4-4C5C-857C-3B80926BF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view, shared by multiple libraries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AB2CFE-B9F1-4E5B-BD15-C6BDC66FA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Sequence of modules</a:t>
            </a:r>
          </a:p>
          <a:p>
            <a:r>
              <a:rPr lang="en-US" dirty="0"/>
              <a:t>Flow of tensors in the network</a:t>
            </a:r>
          </a:p>
        </p:txBody>
      </p:sp>
    </p:spTree>
    <p:extLst>
      <p:ext uri="{BB962C8B-B14F-4D97-AF65-F5344CB8AC3E}">
        <p14:creationId xmlns:p14="http://schemas.microsoft.com/office/powerpoint/2010/main" val="151131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F07CD-4D1C-4FF0-8D19-D258D0FEF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ABDC71-6E22-4C42-9C88-729A841C07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 network is an instance of a </a:t>
            </a:r>
            <a:r>
              <a:rPr lang="en-US" dirty="0" err="1"/>
              <a:t>torch.nn.</a:t>
            </a:r>
            <a:r>
              <a:rPr lang="en-US" b="1" dirty="0" err="1"/>
              <a:t>Module</a:t>
            </a:r>
            <a:r>
              <a:rPr lang="en-US" dirty="0"/>
              <a:t> object</a:t>
            </a:r>
          </a:p>
          <a:p>
            <a:r>
              <a:rPr lang="en-US" dirty="0"/>
              <a:t>Methods inside a </a:t>
            </a:r>
            <a:r>
              <a:rPr lang="en-US" b="1" dirty="0"/>
              <a:t>Module</a:t>
            </a:r>
            <a:r>
              <a:rPr lang="en-US" dirty="0"/>
              <a:t>:</a:t>
            </a:r>
          </a:p>
          <a:p>
            <a:pPr lvl="1"/>
            <a:r>
              <a:rPr lang="en-US" i="1" dirty="0"/>
              <a:t>__</a:t>
            </a:r>
            <a:r>
              <a:rPr lang="en-US" i="1" dirty="0" err="1"/>
              <a:t>init</a:t>
            </a:r>
            <a:r>
              <a:rPr lang="en-US" i="1" dirty="0"/>
              <a:t>__(self)</a:t>
            </a:r>
            <a:r>
              <a:rPr lang="en-US" dirty="0"/>
              <a:t> : builder, used to set up layers (and other stuff)</a:t>
            </a:r>
          </a:p>
          <a:p>
            <a:pPr lvl="1"/>
            <a:r>
              <a:rPr lang="en-US" i="1" dirty="0"/>
              <a:t>forward(self, X)</a:t>
            </a:r>
            <a:r>
              <a:rPr lang="en-US" dirty="0"/>
              <a:t> : forward pass of the network</a:t>
            </a:r>
          </a:p>
          <a:p>
            <a:r>
              <a:rPr lang="en-US" i="1" dirty="0"/>
              <a:t>forward()</a:t>
            </a:r>
            <a:r>
              <a:rPr lang="en-US" dirty="0"/>
              <a:t> is called during training, so it’s necessary</a:t>
            </a:r>
          </a:p>
        </p:txBody>
      </p:sp>
    </p:spTree>
    <p:extLst>
      <p:ext uri="{BB962C8B-B14F-4D97-AF65-F5344CB8AC3E}">
        <p14:creationId xmlns:p14="http://schemas.microsoft.com/office/powerpoint/2010/main" val="37356278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Raleway</vt:lpstr>
      <vt:lpstr>Thème Office</vt:lpstr>
      <vt:lpstr>Refresher on Neural Networks + Philosophy of pytorch</vt:lpstr>
      <vt:lpstr>Présentation PowerPoint</vt:lpstr>
      <vt:lpstr>What is a neural network?</vt:lpstr>
      <vt:lpstr>General view, shared by multiple libraries</vt:lpstr>
      <vt:lpstr>Philosophy of pytorch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29</cp:revision>
  <dcterms:created xsi:type="dcterms:W3CDTF">2020-06-05T13:14:31Z</dcterms:created>
  <dcterms:modified xsi:type="dcterms:W3CDTF">2024-03-26T17:35:54Z</dcterms:modified>
</cp:coreProperties>
</file>