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73" r:id="rId5"/>
    <p:sldId id="281" r:id="rId6"/>
    <p:sldId id="284" r:id="rId7"/>
    <p:sldId id="260" r:id="rId8"/>
    <p:sldId id="261" r:id="rId9"/>
    <p:sldId id="262" r:id="rId10"/>
    <p:sldId id="263" r:id="rId11"/>
    <p:sldId id="268" r:id="rId12"/>
    <p:sldId id="264" r:id="rId13"/>
    <p:sldId id="267" r:id="rId14"/>
    <p:sldId id="265" r:id="rId15"/>
    <p:sldId id="266" r:id="rId16"/>
    <p:sldId id="269" r:id="rId17"/>
    <p:sldId id="285" r:id="rId18"/>
    <p:sldId id="270" r:id="rId19"/>
    <p:sldId id="283" r:id="rId20"/>
    <p:sldId id="282" r:id="rId21"/>
    <p:sldId id="286" r:id="rId22"/>
    <p:sldId id="287" r:id="rId23"/>
    <p:sldId id="275" r:id="rId24"/>
    <p:sldId id="272" r:id="rId25"/>
    <p:sldId id="271" r:id="rId26"/>
    <p:sldId id="274" r:id="rId27"/>
    <p:sldId id="277" r:id="rId28"/>
    <p:sldId id="278" r:id="rId29"/>
    <p:sldId id="279" r:id="rId30"/>
    <p:sldId id="280" r:id="rId31"/>
    <p:sldId id="276"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7/5/2023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7</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29</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structured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structured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45179-8568-4B0F-9FFB-EA4918CC3EB9}"/>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B2710BF6-5013-4689-87B2-2F1C523EF3AB}"/>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CCBD9F9C-29AB-40CA-A2B8-569028798508}"/>
              </a:ext>
            </a:extLst>
          </p:cNvPr>
          <p:cNvPicPr>
            <a:picLocks noChangeAspect="1"/>
          </p:cNvPicPr>
          <p:nvPr/>
        </p:nvPicPr>
        <p:blipFill>
          <a:blip r:embed="rId2"/>
          <a:stretch>
            <a:fillRect/>
          </a:stretch>
        </p:blipFill>
        <p:spPr>
          <a:xfrm>
            <a:off x="1255707" y="1423358"/>
            <a:ext cx="9680586" cy="4675817"/>
          </a:xfrm>
          <a:prstGeom prst="rect">
            <a:avLst/>
          </a:prstGeom>
        </p:spPr>
      </p:pic>
    </p:spTree>
    <p:extLst>
      <p:ext uri="{BB962C8B-B14F-4D97-AF65-F5344CB8AC3E}">
        <p14:creationId xmlns:p14="http://schemas.microsoft.com/office/powerpoint/2010/main" val="84100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pic>
        <p:nvPicPr>
          <p:cNvPr id="1026" name="Picture 2" descr="Introduction to Reinforcement Learning for Beginners">
            <a:extLst>
              <a:ext uri="{FF2B5EF4-FFF2-40B4-BE49-F238E27FC236}">
                <a16:creationId xmlns:a16="http://schemas.microsoft.com/office/drawing/2014/main" id="{504B2ECE-4EEB-48FA-A98A-B9EC535E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Promise: </a:t>
            </a:r>
            <a:r>
              <a:rPr lang="en-US" b="1" dirty="0"/>
              <a:t>Effectiveness</a:t>
            </a:r>
            <a:r>
              <a:rPr lang="en-US" dirty="0"/>
              <a:t> (ML) + </a:t>
            </a:r>
            <a:r>
              <a:rPr lang="en-US" b="1"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 with the possible exception of hand-crafted ones</a:t>
            </a:r>
          </a:p>
        </p:txBody>
      </p:sp>
    </p:spTree>
    <p:extLst>
      <p:ext uri="{BB962C8B-B14F-4D97-AF65-F5344CB8AC3E}">
        <p14:creationId xmlns:p14="http://schemas.microsoft.com/office/powerpoint/2010/main" val="323346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lstStyle/>
          <a:p>
            <a:endParaRPr lang="en-US"/>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2355023283"/>
              </p:ext>
            </p:extLst>
          </p:nvPr>
        </p:nvGraphicFramePr>
        <p:xfrm>
          <a:off x="838200" y="1423358"/>
          <a:ext cx="3265864" cy="40538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Discrete optimization</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r h="370840">
                <a:tc>
                  <a:txBody>
                    <a:bodyPr/>
                    <a:lstStyle/>
                    <a:p>
                      <a:r>
                        <a:rPr lang="en-US" sz="2000" dirty="0"/>
                        <a:t>- Optimizing structures</a:t>
                      </a:r>
                    </a:p>
                  </a:txBody>
                  <a:tcPr/>
                </a:tc>
                <a:extLst>
                  <a:ext uri="{0D108BD9-81ED-4DB2-BD59-A6C34878D82A}">
                    <a16:rowId xmlns:a16="http://schemas.microsoft.com/office/drawing/2014/main" val="1487472631"/>
                  </a:ext>
                </a:extLst>
              </a:tr>
              <a:tr h="370840">
                <a:tc>
                  <a:txBody>
                    <a:bodyPr/>
                    <a:lstStyle/>
                    <a:p>
                      <a:r>
                        <a:rPr lang="en-US" sz="2000" dirty="0"/>
                        <a:t>Exercises</a:t>
                      </a:r>
                    </a:p>
                  </a:txBody>
                  <a:tcPr/>
                </a:tc>
                <a:extLst>
                  <a:ext uri="{0D108BD9-81ED-4DB2-BD59-A6C34878D82A}">
                    <a16:rowId xmlns:a16="http://schemas.microsoft.com/office/drawing/2014/main" val="3402187916"/>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044803039"/>
              </p:ext>
            </p:extLst>
          </p:nvPr>
        </p:nvGraphicFramePr>
        <p:xfrm>
          <a:off x="4463068" y="1423358"/>
          <a:ext cx="3265864" cy="32613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Optimization in symbolic AI</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Optimization in neuro-symbolic AI</a:t>
                      </a:r>
                    </a:p>
                  </a:txBody>
                  <a:tcPr/>
                </a:tc>
                <a:extLst>
                  <a:ext uri="{0D108BD9-81ED-4DB2-BD59-A6C34878D82A}">
                    <a16:rowId xmlns:a16="http://schemas.microsoft.com/office/drawing/2014/main" val="3792733092"/>
                  </a:ext>
                </a:extLst>
              </a:tr>
              <a:tr h="370840">
                <a:tc>
                  <a:txBody>
                    <a:bodyPr/>
                    <a:lstStyle/>
                    <a:p>
                      <a:r>
                        <a:rPr lang="en-US" sz="2000" dirty="0"/>
                        <a:t>Exercises (?)</a:t>
                      </a:r>
                    </a:p>
                  </a:txBody>
                  <a:tcPr/>
                </a:tc>
                <a:extLst>
                  <a:ext uri="{0D108BD9-81ED-4DB2-BD59-A6C34878D82A}">
                    <a16:rowId xmlns:a16="http://schemas.microsoft.com/office/drawing/2014/main" val="1641919525"/>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1581025270"/>
              </p:ext>
            </p:extLst>
          </p:nvPr>
        </p:nvGraphicFramePr>
        <p:xfrm>
          <a:off x="8087936" y="3289538"/>
          <a:ext cx="3265864" cy="97536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Project</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1820</Words>
  <Application>Microsoft Office PowerPoint</Application>
  <PresentationFormat>Grand écran</PresentationFormat>
  <Paragraphs>264</Paragraphs>
  <Slides>31</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200</cp:revision>
  <dcterms:created xsi:type="dcterms:W3CDTF">2020-06-05T13:14:31Z</dcterms:created>
  <dcterms:modified xsi:type="dcterms:W3CDTF">2023-07-05T12:57:57Z</dcterms:modified>
</cp:coreProperties>
</file>