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Discrete optimization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  <a:p>
            <a:r>
              <a:rPr lang="en-US" dirty="0"/>
              <a:t>Combinatorial optimization</a:t>
            </a:r>
          </a:p>
          <a:p>
            <a:r>
              <a:rPr lang="en-US" dirty="0"/>
              <a:t>Linear programming and mixed-integer linear programming</a:t>
            </a:r>
          </a:p>
          <a:p>
            <a:r>
              <a:rPr lang="en-US" dirty="0"/>
              <a:t>SAT solvers (Boolean satisfiability problem)</a:t>
            </a:r>
          </a:p>
          <a:p>
            <a:r>
              <a:rPr lang="en-US" dirty="0"/>
              <a:t>Evolutionary algorithms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5D74E4-A624-47B1-BCF0-C31EB2919A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Grand écran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Thème Office</vt:lpstr>
      <vt:lpstr>Discrete optimization</vt:lpstr>
      <vt:lpstr>Outline</vt:lpstr>
      <vt:lpstr>Definition of discrete optimization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31</cp:revision>
  <dcterms:created xsi:type="dcterms:W3CDTF">2020-06-05T13:14:31Z</dcterms:created>
  <dcterms:modified xsi:type="dcterms:W3CDTF">2023-07-05T14:08:41Z</dcterms:modified>
</cp:coreProperties>
</file>