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7" r:id="rId2"/>
    <p:sldId id="260" r:id="rId3"/>
    <p:sldId id="259" r:id="rId4"/>
    <p:sldId id="261" r:id="rId5"/>
    <p:sldId id="263" r:id="rId6"/>
    <p:sldId id="264" r:id="rId7"/>
    <p:sldId id="266" r:id="rId8"/>
    <p:sldId id="265" r:id="rId9"/>
    <p:sldId id="274" r:id="rId10"/>
    <p:sldId id="289" r:id="rId11"/>
    <p:sldId id="290" r:id="rId12"/>
    <p:sldId id="291" r:id="rId13"/>
    <p:sldId id="292" r:id="rId14"/>
    <p:sldId id="267" r:id="rId15"/>
    <p:sldId id="269" r:id="rId16"/>
    <p:sldId id="270" r:id="rId17"/>
    <p:sldId id="272" r:id="rId18"/>
    <p:sldId id="271" r:id="rId19"/>
    <p:sldId id="273" r:id="rId20"/>
    <p:sldId id="293" r:id="rId21"/>
    <p:sldId id="294" r:id="rId22"/>
    <p:sldId id="268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295" r:id="rId32"/>
    <p:sldId id="322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7" r:id="rId44"/>
    <p:sldId id="262" r:id="rId45"/>
    <p:sldId id="318" r:id="rId46"/>
    <p:sldId id="319" r:id="rId47"/>
    <p:sldId id="321" r:id="rId48"/>
    <p:sldId id="320" r:id="rId49"/>
    <p:sldId id="325" r:id="rId50"/>
    <p:sldId id="323" r:id="rId51"/>
    <p:sldId id="326" r:id="rId52"/>
    <p:sldId id="327" r:id="rId53"/>
    <p:sldId id="324" r:id="rId54"/>
    <p:sldId id="316" r:id="rId55"/>
    <p:sldId id="405" r:id="rId5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1403A-B957-48BB-B1C7-66B05176882B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B593C-66B5-41AC-AF99-03B9DC5F0A2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04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9d6d17814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9d6d17814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order to overcome the limitations of SOTA CBMs, we proposed CEMs. Our approach has 2 key novelties: (i) first we represent each concept with a fully supervised embedding and (ii) second we proposed an efficient algorithm to enable simple human interventions on concept embeddings.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9d6d17814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9d6d17814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order to overcome the limitations of SOTA CBMs, we proposed CEMs. Our approach has 2 key novelties: (i) first we represent each concept with a fully supervised embedding and (ii) second we proposed an efficient algorithm to enable simple human interventions on concept embeddings.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9d6d17814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19d6d17814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order to overcome the limitations of SOTA CBMs, we proposed CEMs. Our approach has 2 key novelties: (i) first we represent each concept with a fully supervised embedding and (ii) second we proposed an efficient algorithm to enable simple human interventions on concept embeddings.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9d6d17814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19d6d17814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order to overcome the limitations of SOTA CBMs, we proposed CEMs. Our approach has 2 key novelties: (i) first we represent each concept with a fully supervised embedding and (ii) second we proposed an efficient algorithm to enable simple human interventions on concept embeddings.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19d6d17814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19d6d17814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order to overcome the limitations of SOTA CBMs, we proposed CEMs. Our approach has 2 key novelties: (i) first we represent each concept with a fully supervised embedding and (ii) second we proposed an efficient algorithm to enable simple human interventions on concept embeddings.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9d6d17814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9d6d17814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order to overcome the limitations of SOTA CBMs, we proposed CEMs. Our approach has 2 key novelties: (i) first we represent each concept with a fully supervised embedding and (ii) second we proposed an efficient algorithm to enable simple human interventions on concept embeddings.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9d6d178148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19d6d178148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order to overcome the limitations of SOTA CBMs, we proposed CEMs. Our approach has 2 key novelties: (i) first we represent each concept with a fully supervised embedding and (ii) second we proposed an efficient algorithm to enable simple human interventions on concept embeddings.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19d6d17814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19d6d17814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order to overcome the limitations of SOTA CBMs, we proposed CEMs. Our approach has 2 key novelties: (i) first we represent each concept with a fully supervised embedding and (ii) second we proposed an efficient algorithm to enable simple human interventions on concept embeddings.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200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-GB" smtClean="0"/>
              <a:pPr algn="r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67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CONCEPT BOTTLENECK MODELS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  <p:sldLayoutId id="2147483663" r:id="rId4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7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0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gif"/><Relationship Id="rId4" Type="http://schemas.openxmlformats.org/officeDocument/2006/relationships/image" Target="../media/image43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800" dirty="0"/>
              <a:t>Concept Bottleneck </a:t>
            </a:r>
            <a:br>
              <a:rPr lang="it-IT" sz="8800" dirty="0"/>
            </a:br>
            <a:r>
              <a:rPr lang="it-IT" sz="8800" dirty="0"/>
              <a:t>Models</a:t>
            </a:r>
            <a:endParaRPr lang="fr-FR" sz="88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D92CCF-B6F1-4252-8B55-9B3E18C9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 bottleneck models</a:t>
            </a:r>
            <a:endParaRPr lang="en-US" dirty="0"/>
          </a:p>
        </p:txBody>
      </p:sp>
      <p:sp>
        <p:nvSpPr>
          <p:cNvPr id="298" name="Espace réservé du texte 2">
            <a:extLst>
              <a:ext uri="{FF2B5EF4-FFF2-40B4-BE49-F238E27FC236}">
                <a16:creationId xmlns:a16="http://schemas.microsoft.com/office/drawing/2014/main" id="{A280B7FC-6E99-46B8-903C-0F4236A532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r>
              <a:rPr lang="it-IT" dirty="0"/>
              <a:t>Concepts for </a:t>
            </a:r>
            <a:r>
              <a:rPr lang="it-IT" b="1" dirty="0"/>
              <a:t>interventions</a:t>
            </a:r>
          </a:p>
        </p:txBody>
      </p:sp>
      <p:pic>
        <p:nvPicPr>
          <p:cNvPr id="177" name="Google Shape;498;p42">
            <a:extLst>
              <a:ext uri="{FF2B5EF4-FFF2-40B4-BE49-F238E27FC236}">
                <a16:creationId xmlns:a16="http://schemas.microsoft.com/office/drawing/2014/main" id="{E1461755-027A-42F9-AE28-1482B5F0A7AB}"/>
              </a:ext>
            </a:extLst>
          </p:cNvPr>
          <p:cNvPicPr preferRelativeResize="0"/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00" y="2788071"/>
            <a:ext cx="2112433" cy="232466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499;p42">
            <a:extLst>
              <a:ext uri="{FF2B5EF4-FFF2-40B4-BE49-F238E27FC236}">
                <a16:creationId xmlns:a16="http://schemas.microsoft.com/office/drawing/2014/main" id="{177C707F-39E0-402C-8219-A10F454E6A99}"/>
              </a:ext>
            </a:extLst>
          </p:cNvPr>
          <p:cNvSpPr/>
          <p:nvPr/>
        </p:nvSpPr>
        <p:spPr>
          <a:xfrm>
            <a:off x="3288849" y="3871779"/>
            <a:ext cx="776000" cy="63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9" name="Google Shape;500;p42">
            <a:extLst>
              <a:ext uri="{FF2B5EF4-FFF2-40B4-BE49-F238E27FC236}">
                <a16:creationId xmlns:a16="http://schemas.microsoft.com/office/drawing/2014/main" id="{2EEE7944-10D1-4195-B00C-C3F29195F624}"/>
              </a:ext>
            </a:extLst>
          </p:cNvPr>
          <p:cNvSpPr/>
          <p:nvPr/>
        </p:nvSpPr>
        <p:spPr>
          <a:xfrm>
            <a:off x="8046617" y="3814333"/>
            <a:ext cx="776000" cy="63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0" name="Google Shape;501;p42">
            <a:extLst>
              <a:ext uri="{FF2B5EF4-FFF2-40B4-BE49-F238E27FC236}">
                <a16:creationId xmlns:a16="http://schemas.microsoft.com/office/drawing/2014/main" id="{AF990657-8E97-4C71-A8D7-923BF41C4766}"/>
              </a:ext>
            </a:extLst>
          </p:cNvPr>
          <p:cNvSpPr txBox="1"/>
          <p:nvPr/>
        </p:nvSpPr>
        <p:spPr>
          <a:xfrm>
            <a:off x="4854984" y="5353904"/>
            <a:ext cx="261804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3200" b="1" u="sng" dirty="0">
                <a:latin typeface="Marcellus SC"/>
                <a:ea typeface="Marcellus SC"/>
                <a:cs typeface="Marcellus SC"/>
                <a:sym typeface="Marcellus SC"/>
              </a:rPr>
              <a:t>CONCEPTS</a:t>
            </a:r>
            <a:endParaRPr sz="2000" b="1" u="sng" dirty="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sp>
        <p:nvSpPr>
          <p:cNvPr id="181" name="Google Shape;502;p42">
            <a:extLst>
              <a:ext uri="{FF2B5EF4-FFF2-40B4-BE49-F238E27FC236}">
                <a16:creationId xmlns:a16="http://schemas.microsoft.com/office/drawing/2014/main" id="{CC7FD65B-B121-4D52-B1C0-ECA07BC40C42}"/>
              </a:ext>
            </a:extLst>
          </p:cNvPr>
          <p:cNvSpPr txBox="1"/>
          <p:nvPr/>
        </p:nvSpPr>
        <p:spPr>
          <a:xfrm>
            <a:off x="8946317" y="3752330"/>
            <a:ext cx="1406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800" dirty="0">
                <a:latin typeface="Marcellus SC"/>
                <a:ea typeface="Marcellus SC"/>
                <a:cs typeface="Marcellus SC"/>
                <a:sym typeface="Marcellus SC"/>
              </a:rPr>
              <a:t>“DICE”</a:t>
            </a:r>
            <a:endParaRPr sz="2800" dirty="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pic>
        <p:nvPicPr>
          <p:cNvPr id="182" name="Google Shape;503;p42">
            <a:extLst>
              <a:ext uri="{FF2B5EF4-FFF2-40B4-BE49-F238E27FC236}">
                <a16:creationId xmlns:a16="http://schemas.microsoft.com/office/drawing/2014/main" id="{EA9E3026-57F0-40A6-A009-AD0019CACA7C}"/>
              </a:ext>
            </a:extLst>
          </p:cNvPr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246" y="3514309"/>
            <a:ext cx="1230277" cy="123090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504;p42">
            <a:extLst>
              <a:ext uri="{FF2B5EF4-FFF2-40B4-BE49-F238E27FC236}">
                <a16:creationId xmlns:a16="http://schemas.microsoft.com/office/drawing/2014/main" id="{52E6CFD4-52ED-4E0B-99C7-5B31EFCC3087}"/>
              </a:ext>
            </a:extLst>
          </p:cNvPr>
          <p:cNvSpPr/>
          <p:nvPr/>
        </p:nvSpPr>
        <p:spPr>
          <a:xfrm>
            <a:off x="4681732" y="2770070"/>
            <a:ext cx="3002717" cy="257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84" name="Google Shape;505;p42">
            <a:extLst>
              <a:ext uri="{FF2B5EF4-FFF2-40B4-BE49-F238E27FC236}">
                <a16:creationId xmlns:a16="http://schemas.microsoft.com/office/drawing/2014/main" id="{E2FAE60F-4343-45D4-9264-3478145BC176}"/>
              </a:ext>
            </a:extLst>
          </p:cNvPr>
          <p:cNvPicPr preferRelativeResize="0"/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599" y="3003804"/>
            <a:ext cx="457468" cy="45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506;p42">
            <a:extLst>
              <a:ext uri="{FF2B5EF4-FFF2-40B4-BE49-F238E27FC236}">
                <a16:creationId xmlns:a16="http://schemas.microsoft.com/office/drawing/2014/main" id="{5E0275E0-F676-4F65-B9DA-328F78124778}"/>
              </a:ext>
            </a:extLst>
          </p:cNvPr>
          <p:cNvPicPr preferRelativeResize="0"/>
          <p:nvPr/>
        </p:nvPicPr>
        <p:blipFill>
          <a:blip r:embed="rId5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817" y="3519306"/>
            <a:ext cx="555033" cy="55502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507;p42">
            <a:extLst>
              <a:ext uri="{FF2B5EF4-FFF2-40B4-BE49-F238E27FC236}">
                <a16:creationId xmlns:a16="http://schemas.microsoft.com/office/drawing/2014/main" id="{D545E1CC-1576-4ECF-A233-93E4FE67945F}"/>
              </a:ext>
            </a:extLst>
          </p:cNvPr>
          <p:cNvSpPr/>
          <p:nvPr/>
        </p:nvSpPr>
        <p:spPr>
          <a:xfrm>
            <a:off x="4899601" y="4132361"/>
            <a:ext cx="457600" cy="457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87" name="Google Shape;508;p42">
            <a:extLst>
              <a:ext uri="{FF2B5EF4-FFF2-40B4-BE49-F238E27FC236}">
                <a16:creationId xmlns:a16="http://schemas.microsoft.com/office/drawing/2014/main" id="{C2E1D4F8-D023-4C27-8F57-7A8C2659A6A1}"/>
              </a:ext>
            </a:extLst>
          </p:cNvPr>
          <p:cNvPicPr preferRelativeResize="0"/>
          <p:nvPr/>
        </p:nvPicPr>
        <p:blipFill>
          <a:blip r:embed="rId6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540" y="4648001"/>
            <a:ext cx="457600" cy="52266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509;p42">
            <a:extLst>
              <a:ext uri="{FF2B5EF4-FFF2-40B4-BE49-F238E27FC236}">
                <a16:creationId xmlns:a16="http://schemas.microsoft.com/office/drawing/2014/main" id="{548DE7E8-5844-4EBD-ACF3-8FCB0A91A671}"/>
              </a:ext>
            </a:extLst>
          </p:cNvPr>
          <p:cNvSpPr txBox="1"/>
          <p:nvPr/>
        </p:nvSpPr>
        <p:spPr>
          <a:xfrm>
            <a:off x="5498380" y="4759337"/>
            <a:ext cx="1244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b="1">
                <a:latin typeface="Marcellus SC"/>
                <a:ea typeface="Marcellus SC"/>
                <a:cs typeface="Marcellus SC"/>
                <a:sym typeface="Marcellus SC"/>
              </a:rPr>
              <a:t>cold</a:t>
            </a:r>
            <a:endParaRPr sz="240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sp>
        <p:nvSpPr>
          <p:cNvPr id="189" name="Google Shape;510;p42">
            <a:extLst>
              <a:ext uri="{FF2B5EF4-FFF2-40B4-BE49-F238E27FC236}">
                <a16:creationId xmlns:a16="http://schemas.microsoft.com/office/drawing/2014/main" id="{8E44C11C-7F7B-4A06-BB67-5E989824D558}"/>
              </a:ext>
            </a:extLst>
          </p:cNvPr>
          <p:cNvSpPr txBox="1"/>
          <p:nvPr/>
        </p:nvSpPr>
        <p:spPr>
          <a:xfrm>
            <a:off x="5498380" y="4211170"/>
            <a:ext cx="1430866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b="1" dirty="0">
                <a:latin typeface="Marcellus SC"/>
                <a:ea typeface="Marcellus SC"/>
                <a:cs typeface="Marcellus SC"/>
                <a:sym typeface="Marcellus SC"/>
              </a:rPr>
              <a:t>squared</a:t>
            </a:r>
            <a:endParaRPr sz="2400" dirty="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sp>
        <p:nvSpPr>
          <p:cNvPr id="190" name="Google Shape;511;p42">
            <a:extLst>
              <a:ext uri="{FF2B5EF4-FFF2-40B4-BE49-F238E27FC236}">
                <a16:creationId xmlns:a16="http://schemas.microsoft.com/office/drawing/2014/main" id="{C74A972E-1205-4FFC-9A9A-63D4F66EC9AE}"/>
              </a:ext>
            </a:extLst>
          </p:cNvPr>
          <p:cNvSpPr txBox="1"/>
          <p:nvPr/>
        </p:nvSpPr>
        <p:spPr>
          <a:xfrm>
            <a:off x="5498380" y="3662988"/>
            <a:ext cx="1244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b="1" dirty="0">
                <a:latin typeface="Marcellus SC"/>
                <a:ea typeface="Marcellus SC"/>
                <a:cs typeface="Marcellus SC"/>
                <a:sym typeface="Marcellus SC"/>
              </a:rPr>
              <a:t>red</a:t>
            </a:r>
            <a:endParaRPr sz="2400" dirty="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sp>
        <p:nvSpPr>
          <p:cNvPr id="191" name="Google Shape;512;p42">
            <a:extLst>
              <a:ext uri="{FF2B5EF4-FFF2-40B4-BE49-F238E27FC236}">
                <a16:creationId xmlns:a16="http://schemas.microsoft.com/office/drawing/2014/main" id="{3601DE8C-BE9E-405D-B396-FC6E5AF9A90A}"/>
              </a:ext>
            </a:extLst>
          </p:cNvPr>
          <p:cNvSpPr txBox="1"/>
          <p:nvPr/>
        </p:nvSpPr>
        <p:spPr>
          <a:xfrm>
            <a:off x="5498380" y="3082521"/>
            <a:ext cx="1244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b="1">
                <a:latin typeface="Marcellus SC"/>
                <a:ea typeface="Marcellus SC"/>
                <a:cs typeface="Marcellus SC"/>
                <a:sym typeface="Marcellus SC"/>
              </a:rPr>
              <a:t>round</a:t>
            </a:r>
            <a:endParaRPr sz="240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pic>
        <p:nvPicPr>
          <p:cNvPr id="192" name="Google Shape;513;p42">
            <a:extLst>
              <a:ext uri="{FF2B5EF4-FFF2-40B4-BE49-F238E27FC236}">
                <a16:creationId xmlns:a16="http://schemas.microsoft.com/office/drawing/2014/main" id="{2F577952-1666-4B6E-AFD0-5128AAE73D62}"/>
              </a:ext>
            </a:extLst>
          </p:cNvPr>
          <p:cNvPicPr preferRelativeResize="0"/>
          <p:nvPr/>
        </p:nvPicPr>
        <p:blipFill>
          <a:blip r:embed="rId7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874" y="4720322"/>
            <a:ext cx="410167" cy="410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514;p42">
            <a:extLst>
              <a:ext uri="{FF2B5EF4-FFF2-40B4-BE49-F238E27FC236}">
                <a16:creationId xmlns:a16="http://schemas.microsoft.com/office/drawing/2014/main" id="{1F196F66-A667-4C20-84D0-84972F44E1FF}"/>
              </a:ext>
            </a:extLst>
          </p:cNvPr>
          <p:cNvPicPr preferRelativeResize="0"/>
          <p:nvPr/>
        </p:nvPicPr>
        <p:blipFill>
          <a:blip r:embed="rId8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221" y="4156083"/>
            <a:ext cx="457503" cy="410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515;p42">
            <a:extLst>
              <a:ext uri="{FF2B5EF4-FFF2-40B4-BE49-F238E27FC236}">
                <a16:creationId xmlns:a16="http://schemas.microsoft.com/office/drawing/2014/main" id="{9C200EA7-D840-4570-B775-1D3A6EB98FF5}"/>
              </a:ext>
            </a:extLst>
          </p:cNvPr>
          <p:cNvPicPr preferRelativeResize="0"/>
          <p:nvPr/>
        </p:nvPicPr>
        <p:blipFill>
          <a:blip r:embed="rId8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205" y="3607916"/>
            <a:ext cx="457503" cy="410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516;p42">
            <a:extLst>
              <a:ext uri="{FF2B5EF4-FFF2-40B4-BE49-F238E27FC236}">
                <a16:creationId xmlns:a16="http://schemas.microsoft.com/office/drawing/2014/main" id="{92F3A014-AB65-4385-B479-FBC52A7E8BD1}"/>
              </a:ext>
            </a:extLst>
          </p:cNvPr>
          <p:cNvPicPr preferRelativeResize="0"/>
          <p:nvPr/>
        </p:nvPicPr>
        <p:blipFill>
          <a:blip r:embed="rId7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857" y="3027455"/>
            <a:ext cx="410167" cy="4101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7578D01-4A6A-4BD6-A5BB-B4175B0AF02C}"/>
              </a:ext>
            </a:extLst>
          </p:cNvPr>
          <p:cNvSpPr txBox="1"/>
          <p:nvPr/>
        </p:nvSpPr>
        <p:spPr>
          <a:xfrm>
            <a:off x="8536773" y="1471599"/>
            <a:ext cx="312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Domain Expert</a:t>
            </a:r>
            <a:endParaRPr lang="en-US" sz="3600" dirty="0"/>
          </a:p>
        </p:txBody>
      </p:sp>
      <p:sp>
        <p:nvSpPr>
          <p:cNvPr id="26" name="Flèche : bas 25">
            <a:extLst>
              <a:ext uri="{FF2B5EF4-FFF2-40B4-BE49-F238E27FC236}">
                <a16:creationId xmlns:a16="http://schemas.microsoft.com/office/drawing/2014/main" id="{B98B10DF-6FCC-4DB2-AF49-EFAA510DD954}"/>
              </a:ext>
            </a:extLst>
          </p:cNvPr>
          <p:cNvSpPr/>
          <p:nvPr/>
        </p:nvSpPr>
        <p:spPr>
          <a:xfrm rot="1267454">
            <a:off x="7682635" y="2498608"/>
            <a:ext cx="543778" cy="182375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èche : bas 3">
            <a:extLst>
              <a:ext uri="{FF2B5EF4-FFF2-40B4-BE49-F238E27FC236}">
                <a16:creationId xmlns:a16="http://schemas.microsoft.com/office/drawing/2014/main" id="{CBF27093-5E9D-419A-8C9B-3ABBDE357CD2}"/>
              </a:ext>
            </a:extLst>
          </p:cNvPr>
          <p:cNvSpPr/>
          <p:nvPr/>
        </p:nvSpPr>
        <p:spPr>
          <a:xfrm rot="2869991">
            <a:off x="7650883" y="2326342"/>
            <a:ext cx="543778" cy="103704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6" name="Google Shape;528;p43">
            <a:extLst>
              <a:ext uri="{FF2B5EF4-FFF2-40B4-BE49-F238E27FC236}">
                <a16:creationId xmlns:a16="http://schemas.microsoft.com/office/drawing/2014/main" id="{D8B45909-AB16-41BF-9B5D-6428702D9506}"/>
              </a:ext>
            </a:extLst>
          </p:cNvPr>
          <p:cNvPicPr preferRelativeResize="0"/>
          <p:nvPr/>
        </p:nvPicPr>
        <p:blipFill>
          <a:blip r:embed="rId9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149" y="1733030"/>
            <a:ext cx="1037065" cy="1037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6736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D92CCF-B6F1-4252-8B55-9B3E18C9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 bottleneck models</a:t>
            </a:r>
            <a:endParaRPr lang="en-US" dirty="0"/>
          </a:p>
        </p:txBody>
      </p:sp>
      <p:sp>
        <p:nvSpPr>
          <p:cNvPr id="298" name="Espace réservé du texte 2">
            <a:extLst>
              <a:ext uri="{FF2B5EF4-FFF2-40B4-BE49-F238E27FC236}">
                <a16:creationId xmlns:a16="http://schemas.microsoft.com/office/drawing/2014/main" id="{A280B7FC-6E99-46B8-903C-0F4236A532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r>
              <a:rPr lang="it-IT" dirty="0"/>
              <a:t>Concepts for </a:t>
            </a:r>
            <a:r>
              <a:rPr lang="it-IT" b="1" dirty="0"/>
              <a:t>interventions</a:t>
            </a:r>
          </a:p>
        </p:txBody>
      </p:sp>
      <p:pic>
        <p:nvPicPr>
          <p:cNvPr id="177" name="Google Shape;498;p42">
            <a:extLst>
              <a:ext uri="{FF2B5EF4-FFF2-40B4-BE49-F238E27FC236}">
                <a16:creationId xmlns:a16="http://schemas.microsoft.com/office/drawing/2014/main" id="{E1461755-027A-42F9-AE28-1482B5F0A7AB}"/>
              </a:ext>
            </a:extLst>
          </p:cNvPr>
          <p:cNvPicPr preferRelativeResize="0"/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00" y="2788071"/>
            <a:ext cx="2112433" cy="232466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499;p42">
            <a:extLst>
              <a:ext uri="{FF2B5EF4-FFF2-40B4-BE49-F238E27FC236}">
                <a16:creationId xmlns:a16="http://schemas.microsoft.com/office/drawing/2014/main" id="{177C707F-39E0-402C-8219-A10F454E6A99}"/>
              </a:ext>
            </a:extLst>
          </p:cNvPr>
          <p:cNvSpPr/>
          <p:nvPr/>
        </p:nvSpPr>
        <p:spPr>
          <a:xfrm>
            <a:off x="3288849" y="3871779"/>
            <a:ext cx="776000" cy="63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9" name="Google Shape;500;p42">
            <a:extLst>
              <a:ext uri="{FF2B5EF4-FFF2-40B4-BE49-F238E27FC236}">
                <a16:creationId xmlns:a16="http://schemas.microsoft.com/office/drawing/2014/main" id="{2EEE7944-10D1-4195-B00C-C3F29195F624}"/>
              </a:ext>
            </a:extLst>
          </p:cNvPr>
          <p:cNvSpPr/>
          <p:nvPr/>
        </p:nvSpPr>
        <p:spPr>
          <a:xfrm>
            <a:off x="8046617" y="3814333"/>
            <a:ext cx="776000" cy="63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0" name="Google Shape;501;p42">
            <a:extLst>
              <a:ext uri="{FF2B5EF4-FFF2-40B4-BE49-F238E27FC236}">
                <a16:creationId xmlns:a16="http://schemas.microsoft.com/office/drawing/2014/main" id="{AF990657-8E97-4C71-A8D7-923BF41C4766}"/>
              </a:ext>
            </a:extLst>
          </p:cNvPr>
          <p:cNvSpPr txBox="1"/>
          <p:nvPr/>
        </p:nvSpPr>
        <p:spPr>
          <a:xfrm>
            <a:off x="4854984" y="5353904"/>
            <a:ext cx="261804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3200" b="1" u="sng" dirty="0">
                <a:latin typeface="Marcellus SC"/>
                <a:ea typeface="Marcellus SC"/>
                <a:cs typeface="Marcellus SC"/>
                <a:sym typeface="Marcellus SC"/>
              </a:rPr>
              <a:t>CONCEPTS</a:t>
            </a:r>
            <a:endParaRPr sz="2000" b="1" u="sng" dirty="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sp>
        <p:nvSpPr>
          <p:cNvPr id="181" name="Google Shape;502;p42">
            <a:extLst>
              <a:ext uri="{FF2B5EF4-FFF2-40B4-BE49-F238E27FC236}">
                <a16:creationId xmlns:a16="http://schemas.microsoft.com/office/drawing/2014/main" id="{CC7FD65B-B121-4D52-B1C0-ECA07BC40C42}"/>
              </a:ext>
            </a:extLst>
          </p:cNvPr>
          <p:cNvSpPr txBox="1"/>
          <p:nvPr/>
        </p:nvSpPr>
        <p:spPr>
          <a:xfrm>
            <a:off x="8946317" y="3752330"/>
            <a:ext cx="1406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800" dirty="0">
                <a:latin typeface="Marcellus SC"/>
                <a:ea typeface="Marcellus SC"/>
                <a:cs typeface="Marcellus SC"/>
                <a:sym typeface="Marcellus SC"/>
              </a:rPr>
              <a:t>“DICE”</a:t>
            </a:r>
            <a:endParaRPr sz="2800" dirty="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pic>
        <p:nvPicPr>
          <p:cNvPr id="182" name="Google Shape;503;p42">
            <a:extLst>
              <a:ext uri="{FF2B5EF4-FFF2-40B4-BE49-F238E27FC236}">
                <a16:creationId xmlns:a16="http://schemas.microsoft.com/office/drawing/2014/main" id="{EA9E3026-57F0-40A6-A009-AD0019CACA7C}"/>
              </a:ext>
            </a:extLst>
          </p:cNvPr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246" y="3514309"/>
            <a:ext cx="1230277" cy="123090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504;p42">
            <a:extLst>
              <a:ext uri="{FF2B5EF4-FFF2-40B4-BE49-F238E27FC236}">
                <a16:creationId xmlns:a16="http://schemas.microsoft.com/office/drawing/2014/main" id="{52E6CFD4-52ED-4E0B-99C7-5B31EFCC3087}"/>
              </a:ext>
            </a:extLst>
          </p:cNvPr>
          <p:cNvSpPr/>
          <p:nvPr/>
        </p:nvSpPr>
        <p:spPr>
          <a:xfrm>
            <a:off x="4681732" y="2770070"/>
            <a:ext cx="3002717" cy="257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84" name="Google Shape;505;p42">
            <a:extLst>
              <a:ext uri="{FF2B5EF4-FFF2-40B4-BE49-F238E27FC236}">
                <a16:creationId xmlns:a16="http://schemas.microsoft.com/office/drawing/2014/main" id="{E2FAE60F-4343-45D4-9264-3478145BC176}"/>
              </a:ext>
            </a:extLst>
          </p:cNvPr>
          <p:cNvPicPr preferRelativeResize="0"/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599" y="3003804"/>
            <a:ext cx="457468" cy="45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506;p42">
            <a:extLst>
              <a:ext uri="{FF2B5EF4-FFF2-40B4-BE49-F238E27FC236}">
                <a16:creationId xmlns:a16="http://schemas.microsoft.com/office/drawing/2014/main" id="{5E0275E0-F676-4F65-B9DA-328F78124778}"/>
              </a:ext>
            </a:extLst>
          </p:cNvPr>
          <p:cNvPicPr preferRelativeResize="0"/>
          <p:nvPr/>
        </p:nvPicPr>
        <p:blipFill>
          <a:blip r:embed="rId5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817" y="3519306"/>
            <a:ext cx="555033" cy="55502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507;p42">
            <a:extLst>
              <a:ext uri="{FF2B5EF4-FFF2-40B4-BE49-F238E27FC236}">
                <a16:creationId xmlns:a16="http://schemas.microsoft.com/office/drawing/2014/main" id="{D545E1CC-1576-4ECF-A233-93E4FE67945F}"/>
              </a:ext>
            </a:extLst>
          </p:cNvPr>
          <p:cNvSpPr/>
          <p:nvPr/>
        </p:nvSpPr>
        <p:spPr>
          <a:xfrm>
            <a:off x="4899601" y="4132361"/>
            <a:ext cx="457600" cy="457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87" name="Google Shape;508;p42">
            <a:extLst>
              <a:ext uri="{FF2B5EF4-FFF2-40B4-BE49-F238E27FC236}">
                <a16:creationId xmlns:a16="http://schemas.microsoft.com/office/drawing/2014/main" id="{C2E1D4F8-D023-4C27-8F57-7A8C2659A6A1}"/>
              </a:ext>
            </a:extLst>
          </p:cNvPr>
          <p:cNvPicPr preferRelativeResize="0"/>
          <p:nvPr/>
        </p:nvPicPr>
        <p:blipFill>
          <a:blip r:embed="rId6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540" y="4648001"/>
            <a:ext cx="457600" cy="52266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509;p42">
            <a:extLst>
              <a:ext uri="{FF2B5EF4-FFF2-40B4-BE49-F238E27FC236}">
                <a16:creationId xmlns:a16="http://schemas.microsoft.com/office/drawing/2014/main" id="{548DE7E8-5844-4EBD-ACF3-8FCB0A91A671}"/>
              </a:ext>
            </a:extLst>
          </p:cNvPr>
          <p:cNvSpPr txBox="1"/>
          <p:nvPr/>
        </p:nvSpPr>
        <p:spPr>
          <a:xfrm>
            <a:off x="5498380" y="4759337"/>
            <a:ext cx="1244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b="1">
                <a:latin typeface="Marcellus SC"/>
                <a:ea typeface="Marcellus SC"/>
                <a:cs typeface="Marcellus SC"/>
                <a:sym typeface="Marcellus SC"/>
              </a:rPr>
              <a:t>cold</a:t>
            </a:r>
            <a:endParaRPr sz="240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sp>
        <p:nvSpPr>
          <p:cNvPr id="189" name="Google Shape;510;p42">
            <a:extLst>
              <a:ext uri="{FF2B5EF4-FFF2-40B4-BE49-F238E27FC236}">
                <a16:creationId xmlns:a16="http://schemas.microsoft.com/office/drawing/2014/main" id="{8E44C11C-7F7B-4A06-BB67-5E989824D558}"/>
              </a:ext>
            </a:extLst>
          </p:cNvPr>
          <p:cNvSpPr txBox="1"/>
          <p:nvPr/>
        </p:nvSpPr>
        <p:spPr>
          <a:xfrm>
            <a:off x="5498380" y="4211170"/>
            <a:ext cx="1430866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b="1" dirty="0">
                <a:latin typeface="Marcellus SC"/>
                <a:ea typeface="Marcellus SC"/>
                <a:cs typeface="Marcellus SC"/>
                <a:sym typeface="Marcellus SC"/>
              </a:rPr>
              <a:t>squared</a:t>
            </a:r>
            <a:endParaRPr sz="2400" dirty="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sp>
        <p:nvSpPr>
          <p:cNvPr id="190" name="Google Shape;511;p42">
            <a:extLst>
              <a:ext uri="{FF2B5EF4-FFF2-40B4-BE49-F238E27FC236}">
                <a16:creationId xmlns:a16="http://schemas.microsoft.com/office/drawing/2014/main" id="{C74A972E-1205-4FFC-9A9A-63D4F66EC9AE}"/>
              </a:ext>
            </a:extLst>
          </p:cNvPr>
          <p:cNvSpPr txBox="1"/>
          <p:nvPr/>
        </p:nvSpPr>
        <p:spPr>
          <a:xfrm>
            <a:off x="5498380" y="3662988"/>
            <a:ext cx="1244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b="1" dirty="0">
                <a:latin typeface="Marcellus SC"/>
                <a:ea typeface="Marcellus SC"/>
                <a:cs typeface="Marcellus SC"/>
                <a:sym typeface="Marcellus SC"/>
              </a:rPr>
              <a:t>red</a:t>
            </a:r>
            <a:endParaRPr sz="2400" dirty="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sp>
        <p:nvSpPr>
          <p:cNvPr id="191" name="Google Shape;512;p42">
            <a:extLst>
              <a:ext uri="{FF2B5EF4-FFF2-40B4-BE49-F238E27FC236}">
                <a16:creationId xmlns:a16="http://schemas.microsoft.com/office/drawing/2014/main" id="{3601DE8C-BE9E-405D-B396-FC6E5AF9A90A}"/>
              </a:ext>
            </a:extLst>
          </p:cNvPr>
          <p:cNvSpPr txBox="1"/>
          <p:nvPr/>
        </p:nvSpPr>
        <p:spPr>
          <a:xfrm>
            <a:off x="5498380" y="3082521"/>
            <a:ext cx="1244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b="1">
                <a:latin typeface="Marcellus SC"/>
                <a:ea typeface="Marcellus SC"/>
                <a:cs typeface="Marcellus SC"/>
                <a:sym typeface="Marcellus SC"/>
              </a:rPr>
              <a:t>round</a:t>
            </a:r>
            <a:endParaRPr sz="240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pic>
        <p:nvPicPr>
          <p:cNvPr id="192" name="Google Shape;513;p42">
            <a:extLst>
              <a:ext uri="{FF2B5EF4-FFF2-40B4-BE49-F238E27FC236}">
                <a16:creationId xmlns:a16="http://schemas.microsoft.com/office/drawing/2014/main" id="{2F577952-1666-4B6E-AFD0-5128AAE73D62}"/>
              </a:ext>
            </a:extLst>
          </p:cNvPr>
          <p:cNvPicPr preferRelativeResize="0"/>
          <p:nvPr/>
        </p:nvPicPr>
        <p:blipFill>
          <a:blip r:embed="rId7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874" y="4720322"/>
            <a:ext cx="410167" cy="410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514;p42">
            <a:extLst>
              <a:ext uri="{FF2B5EF4-FFF2-40B4-BE49-F238E27FC236}">
                <a16:creationId xmlns:a16="http://schemas.microsoft.com/office/drawing/2014/main" id="{1F196F66-A667-4C20-84D0-84972F44E1FF}"/>
              </a:ext>
            </a:extLst>
          </p:cNvPr>
          <p:cNvPicPr preferRelativeResize="0"/>
          <p:nvPr/>
        </p:nvPicPr>
        <p:blipFill>
          <a:blip r:embed="rId8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045" y="3027443"/>
            <a:ext cx="457503" cy="410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515;p42">
            <a:extLst>
              <a:ext uri="{FF2B5EF4-FFF2-40B4-BE49-F238E27FC236}">
                <a16:creationId xmlns:a16="http://schemas.microsoft.com/office/drawing/2014/main" id="{9C200EA7-D840-4570-B775-1D3A6EB98FF5}"/>
              </a:ext>
            </a:extLst>
          </p:cNvPr>
          <p:cNvPicPr preferRelativeResize="0"/>
          <p:nvPr/>
        </p:nvPicPr>
        <p:blipFill>
          <a:blip r:embed="rId8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205" y="3607916"/>
            <a:ext cx="457503" cy="410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516;p42">
            <a:extLst>
              <a:ext uri="{FF2B5EF4-FFF2-40B4-BE49-F238E27FC236}">
                <a16:creationId xmlns:a16="http://schemas.microsoft.com/office/drawing/2014/main" id="{92F3A014-AB65-4385-B479-FBC52A7E8BD1}"/>
              </a:ext>
            </a:extLst>
          </p:cNvPr>
          <p:cNvPicPr preferRelativeResize="0"/>
          <p:nvPr/>
        </p:nvPicPr>
        <p:blipFill>
          <a:blip r:embed="rId7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872" y="4193956"/>
            <a:ext cx="410167" cy="4101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7578D01-4A6A-4BD6-A5BB-B4175B0AF02C}"/>
              </a:ext>
            </a:extLst>
          </p:cNvPr>
          <p:cNvSpPr txBox="1"/>
          <p:nvPr/>
        </p:nvSpPr>
        <p:spPr>
          <a:xfrm>
            <a:off x="8536773" y="1471599"/>
            <a:ext cx="312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Domain Expert</a:t>
            </a:r>
            <a:endParaRPr lang="en-US" sz="3600" dirty="0"/>
          </a:p>
        </p:txBody>
      </p:sp>
      <p:pic>
        <p:nvPicPr>
          <p:cNvPr id="196" name="Google Shape;528;p43">
            <a:extLst>
              <a:ext uri="{FF2B5EF4-FFF2-40B4-BE49-F238E27FC236}">
                <a16:creationId xmlns:a16="http://schemas.microsoft.com/office/drawing/2014/main" id="{D8B45909-AB16-41BF-9B5D-6428702D9506}"/>
              </a:ext>
            </a:extLst>
          </p:cNvPr>
          <p:cNvPicPr preferRelativeResize="0"/>
          <p:nvPr/>
        </p:nvPicPr>
        <p:blipFill>
          <a:blip r:embed="rId9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149" y="1733030"/>
            <a:ext cx="1037065" cy="1037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2429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D92CCF-B6F1-4252-8B55-9B3E18C9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 bottleneck models</a:t>
            </a:r>
            <a:endParaRPr lang="en-US" dirty="0"/>
          </a:p>
        </p:txBody>
      </p:sp>
      <p:sp>
        <p:nvSpPr>
          <p:cNvPr id="298" name="Espace réservé du texte 2">
            <a:extLst>
              <a:ext uri="{FF2B5EF4-FFF2-40B4-BE49-F238E27FC236}">
                <a16:creationId xmlns:a16="http://schemas.microsoft.com/office/drawing/2014/main" id="{A280B7FC-6E99-46B8-903C-0F4236A532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r>
              <a:rPr lang="it-IT" dirty="0"/>
              <a:t>Concepts for </a:t>
            </a:r>
            <a:r>
              <a:rPr lang="it-IT" b="1" dirty="0"/>
              <a:t>interventions</a:t>
            </a:r>
          </a:p>
        </p:txBody>
      </p:sp>
      <p:pic>
        <p:nvPicPr>
          <p:cNvPr id="177" name="Google Shape;498;p42">
            <a:extLst>
              <a:ext uri="{FF2B5EF4-FFF2-40B4-BE49-F238E27FC236}">
                <a16:creationId xmlns:a16="http://schemas.microsoft.com/office/drawing/2014/main" id="{E1461755-027A-42F9-AE28-1482B5F0A7AB}"/>
              </a:ext>
            </a:extLst>
          </p:cNvPr>
          <p:cNvPicPr preferRelativeResize="0"/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00" y="2788071"/>
            <a:ext cx="2112433" cy="232466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499;p42">
            <a:extLst>
              <a:ext uri="{FF2B5EF4-FFF2-40B4-BE49-F238E27FC236}">
                <a16:creationId xmlns:a16="http://schemas.microsoft.com/office/drawing/2014/main" id="{177C707F-39E0-402C-8219-A10F454E6A99}"/>
              </a:ext>
            </a:extLst>
          </p:cNvPr>
          <p:cNvSpPr/>
          <p:nvPr/>
        </p:nvSpPr>
        <p:spPr>
          <a:xfrm>
            <a:off x="3288849" y="3871779"/>
            <a:ext cx="776000" cy="63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9" name="Google Shape;500;p42">
            <a:extLst>
              <a:ext uri="{FF2B5EF4-FFF2-40B4-BE49-F238E27FC236}">
                <a16:creationId xmlns:a16="http://schemas.microsoft.com/office/drawing/2014/main" id="{2EEE7944-10D1-4195-B00C-C3F29195F624}"/>
              </a:ext>
            </a:extLst>
          </p:cNvPr>
          <p:cNvSpPr/>
          <p:nvPr/>
        </p:nvSpPr>
        <p:spPr>
          <a:xfrm>
            <a:off x="8046617" y="3814333"/>
            <a:ext cx="776000" cy="63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0" name="Google Shape;501;p42">
            <a:extLst>
              <a:ext uri="{FF2B5EF4-FFF2-40B4-BE49-F238E27FC236}">
                <a16:creationId xmlns:a16="http://schemas.microsoft.com/office/drawing/2014/main" id="{AF990657-8E97-4C71-A8D7-923BF41C4766}"/>
              </a:ext>
            </a:extLst>
          </p:cNvPr>
          <p:cNvSpPr txBox="1"/>
          <p:nvPr/>
        </p:nvSpPr>
        <p:spPr>
          <a:xfrm>
            <a:off x="4854984" y="5353904"/>
            <a:ext cx="261804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3200" b="1" u="sng" dirty="0">
                <a:latin typeface="Marcellus SC"/>
                <a:ea typeface="Marcellus SC"/>
                <a:cs typeface="Marcellus SC"/>
                <a:sym typeface="Marcellus SC"/>
              </a:rPr>
              <a:t>CONCEPTS</a:t>
            </a:r>
            <a:endParaRPr sz="2000" b="1" u="sng" dirty="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sp>
        <p:nvSpPr>
          <p:cNvPr id="181" name="Google Shape;502;p42">
            <a:extLst>
              <a:ext uri="{FF2B5EF4-FFF2-40B4-BE49-F238E27FC236}">
                <a16:creationId xmlns:a16="http://schemas.microsoft.com/office/drawing/2014/main" id="{CC7FD65B-B121-4D52-B1C0-ECA07BC40C42}"/>
              </a:ext>
            </a:extLst>
          </p:cNvPr>
          <p:cNvSpPr txBox="1"/>
          <p:nvPr/>
        </p:nvSpPr>
        <p:spPr>
          <a:xfrm>
            <a:off x="8946316" y="3752330"/>
            <a:ext cx="167628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800" dirty="0">
                <a:latin typeface="Marcellus SC"/>
                <a:ea typeface="Marcellus SC"/>
                <a:cs typeface="Marcellus SC"/>
                <a:sym typeface="Marcellus SC"/>
              </a:rPr>
              <a:t>“APPLE”</a:t>
            </a:r>
            <a:endParaRPr sz="2800" dirty="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sp>
        <p:nvSpPr>
          <p:cNvPr id="183" name="Google Shape;504;p42">
            <a:extLst>
              <a:ext uri="{FF2B5EF4-FFF2-40B4-BE49-F238E27FC236}">
                <a16:creationId xmlns:a16="http://schemas.microsoft.com/office/drawing/2014/main" id="{52E6CFD4-52ED-4E0B-99C7-5B31EFCC3087}"/>
              </a:ext>
            </a:extLst>
          </p:cNvPr>
          <p:cNvSpPr/>
          <p:nvPr/>
        </p:nvSpPr>
        <p:spPr>
          <a:xfrm>
            <a:off x="4681732" y="2770070"/>
            <a:ext cx="3002717" cy="257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84" name="Google Shape;505;p42">
            <a:extLst>
              <a:ext uri="{FF2B5EF4-FFF2-40B4-BE49-F238E27FC236}">
                <a16:creationId xmlns:a16="http://schemas.microsoft.com/office/drawing/2014/main" id="{E2FAE60F-4343-45D4-9264-3478145BC176}"/>
              </a:ext>
            </a:extLst>
          </p:cNvPr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599" y="3003804"/>
            <a:ext cx="457468" cy="45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506;p42">
            <a:extLst>
              <a:ext uri="{FF2B5EF4-FFF2-40B4-BE49-F238E27FC236}">
                <a16:creationId xmlns:a16="http://schemas.microsoft.com/office/drawing/2014/main" id="{5E0275E0-F676-4F65-B9DA-328F78124778}"/>
              </a:ext>
            </a:extLst>
          </p:cNvPr>
          <p:cNvPicPr preferRelativeResize="0"/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817" y="3519306"/>
            <a:ext cx="555033" cy="55502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507;p42">
            <a:extLst>
              <a:ext uri="{FF2B5EF4-FFF2-40B4-BE49-F238E27FC236}">
                <a16:creationId xmlns:a16="http://schemas.microsoft.com/office/drawing/2014/main" id="{D545E1CC-1576-4ECF-A233-93E4FE67945F}"/>
              </a:ext>
            </a:extLst>
          </p:cNvPr>
          <p:cNvSpPr/>
          <p:nvPr/>
        </p:nvSpPr>
        <p:spPr>
          <a:xfrm>
            <a:off x="4899601" y="4132361"/>
            <a:ext cx="457600" cy="457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87" name="Google Shape;508;p42">
            <a:extLst>
              <a:ext uri="{FF2B5EF4-FFF2-40B4-BE49-F238E27FC236}">
                <a16:creationId xmlns:a16="http://schemas.microsoft.com/office/drawing/2014/main" id="{C2E1D4F8-D023-4C27-8F57-7A8C2659A6A1}"/>
              </a:ext>
            </a:extLst>
          </p:cNvPr>
          <p:cNvPicPr preferRelativeResize="0"/>
          <p:nvPr/>
        </p:nvPicPr>
        <p:blipFill>
          <a:blip r:embed="rId5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540" y="4648001"/>
            <a:ext cx="457600" cy="52266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509;p42">
            <a:extLst>
              <a:ext uri="{FF2B5EF4-FFF2-40B4-BE49-F238E27FC236}">
                <a16:creationId xmlns:a16="http://schemas.microsoft.com/office/drawing/2014/main" id="{548DE7E8-5844-4EBD-ACF3-8FCB0A91A671}"/>
              </a:ext>
            </a:extLst>
          </p:cNvPr>
          <p:cNvSpPr txBox="1"/>
          <p:nvPr/>
        </p:nvSpPr>
        <p:spPr>
          <a:xfrm>
            <a:off x="5498380" y="4759337"/>
            <a:ext cx="1244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b="1">
                <a:latin typeface="Marcellus SC"/>
                <a:ea typeface="Marcellus SC"/>
                <a:cs typeface="Marcellus SC"/>
                <a:sym typeface="Marcellus SC"/>
              </a:rPr>
              <a:t>cold</a:t>
            </a:r>
            <a:endParaRPr sz="240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sp>
        <p:nvSpPr>
          <p:cNvPr id="189" name="Google Shape;510;p42">
            <a:extLst>
              <a:ext uri="{FF2B5EF4-FFF2-40B4-BE49-F238E27FC236}">
                <a16:creationId xmlns:a16="http://schemas.microsoft.com/office/drawing/2014/main" id="{8E44C11C-7F7B-4A06-BB67-5E989824D558}"/>
              </a:ext>
            </a:extLst>
          </p:cNvPr>
          <p:cNvSpPr txBox="1"/>
          <p:nvPr/>
        </p:nvSpPr>
        <p:spPr>
          <a:xfrm>
            <a:off x="5498380" y="4211170"/>
            <a:ext cx="1430866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b="1" dirty="0">
                <a:latin typeface="Marcellus SC"/>
                <a:ea typeface="Marcellus SC"/>
                <a:cs typeface="Marcellus SC"/>
                <a:sym typeface="Marcellus SC"/>
              </a:rPr>
              <a:t>squared</a:t>
            </a:r>
            <a:endParaRPr sz="2400" dirty="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sp>
        <p:nvSpPr>
          <p:cNvPr id="190" name="Google Shape;511;p42">
            <a:extLst>
              <a:ext uri="{FF2B5EF4-FFF2-40B4-BE49-F238E27FC236}">
                <a16:creationId xmlns:a16="http://schemas.microsoft.com/office/drawing/2014/main" id="{C74A972E-1205-4FFC-9A9A-63D4F66EC9AE}"/>
              </a:ext>
            </a:extLst>
          </p:cNvPr>
          <p:cNvSpPr txBox="1"/>
          <p:nvPr/>
        </p:nvSpPr>
        <p:spPr>
          <a:xfrm>
            <a:off x="5498380" y="3662988"/>
            <a:ext cx="1244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b="1" dirty="0">
                <a:latin typeface="Marcellus SC"/>
                <a:ea typeface="Marcellus SC"/>
                <a:cs typeface="Marcellus SC"/>
                <a:sym typeface="Marcellus SC"/>
              </a:rPr>
              <a:t>red</a:t>
            </a:r>
            <a:endParaRPr sz="2400" dirty="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sp>
        <p:nvSpPr>
          <p:cNvPr id="191" name="Google Shape;512;p42">
            <a:extLst>
              <a:ext uri="{FF2B5EF4-FFF2-40B4-BE49-F238E27FC236}">
                <a16:creationId xmlns:a16="http://schemas.microsoft.com/office/drawing/2014/main" id="{3601DE8C-BE9E-405D-B396-FC6E5AF9A90A}"/>
              </a:ext>
            </a:extLst>
          </p:cNvPr>
          <p:cNvSpPr txBox="1"/>
          <p:nvPr/>
        </p:nvSpPr>
        <p:spPr>
          <a:xfrm>
            <a:off x="5498380" y="3082521"/>
            <a:ext cx="1244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b="1">
                <a:latin typeface="Marcellus SC"/>
                <a:ea typeface="Marcellus SC"/>
                <a:cs typeface="Marcellus SC"/>
                <a:sym typeface="Marcellus SC"/>
              </a:rPr>
              <a:t>round</a:t>
            </a:r>
            <a:endParaRPr sz="240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pic>
        <p:nvPicPr>
          <p:cNvPr id="192" name="Google Shape;513;p42">
            <a:extLst>
              <a:ext uri="{FF2B5EF4-FFF2-40B4-BE49-F238E27FC236}">
                <a16:creationId xmlns:a16="http://schemas.microsoft.com/office/drawing/2014/main" id="{2F577952-1666-4B6E-AFD0-5128AAE73D62}"/>
              </a:ext>
            </a:extLst>
          </p:cNvPr>
          <p:cNvPicPr preferRelativeResize="0"/>
          <p:nvPr/>
        </p:nvPicPr>
        <p:blipFill>
          <a:blip r:embed="rId6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874" y="4720322"/>
            <a:ext cx="410167" cy="410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514;p42">
            <a:extLst>
              <a:ext uri="{FF2B5EF4-FFF2-40B4-BE49-F238E27FC236}">
                <a16:creationId xmlns:a16="http://schemas.microsoft.com/office/drawing/2014/main" id="{1F196F66-A667-4C20-84D0-84972F44E1FF}"/>
              </a:ext>
            </a:extLst>
          </p:cNvPr>
          <p:cNvPicPr preferRelativeResize="0"/>
          <p:nvPr/>
        </p:nvPicPr>
        <p:blipFill>
          <a:blip r:embed="rId7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045" y="3027443"/>
            <a:ext cx="457503" cy="410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515;p42">
            <a:extLst>
              <a:ext uri="{FF2B5EF4-FFF2-40B4-BE49-F238E27FC236}">
                <a16:creationId xmlns:a16="http://schemas.microsoft.com/office/drawing/2014/main" id="{9C200EA7-D840-4570-B775-1D3A6EB98FF5}"/>
              </a:ext>
            </a:extLst>
          </p:cNvPr>
          <p:cNvPicPr preferRelativeResize="0"/>
          <p:nvPr/>
        </p:nvPicPr>
        <p:blipFill>
          <a:blip r:embed="rId7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205" y="3607916"/>
            <a:ext cx="457503" cy="410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516;p42">
            <a:extLst>
              <a:ext uri="{FF2B5EF4-FFF2-40B4-BE49-F238E27FC236}">
                <a16:creationId xmlns:a16="http://schemas.microsoft.com/office/drawing/2014/main" id="{92F3A014-AB65-4385-B479-FBC52A7E8BD1}"/>
              </a:ext>
            </a:extLst>
          </p:cNvPr>
          <p:cNvPicPr preferRelativeResize="0"/>
          <p:nvPr/>
        </p:nvPicPr>
        <p:blipFill>
          <a:blip r:embed="rId6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872" y="4193956"/>
            <a:ext cx="410167" cy="4101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7578D01-4A6A-4BD6-A5BB-B4175B0AF02C}"/>
              </a:ext>
            </a:extLst>
          </p:cNvPr>
          <p:cNvSpPr txBox="1"/>
          <p:nvPr/>
        </p:nvSpPr>
        <p:spPr>
          <a:xfrm>
            <a:off x="8536773" y="1471599"/>
            <a:ext cx="312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Domain Expert</a:t>
            </a:r>
            <a:endParaRPr lang="en-US" sz="3600" dirty="0"/>
          </a:p>
        </p:txBody>
      </p:sp>
      <p:pic>
        <p:nvPicPr>
          <p:cNvPr id="196" name="Google Shape;528;p43">
            <a:extLst>
              <a:ext uri="{FF2B5EF4-FFF2-40B4-BE49-F238E27FC236}">
                <a16:creationId xmlns:a16="http://schemas.microsoft.com/office/drawing/2014/main" id="{D8B45909-AB16-41BF-9B5D-6428702D9506}"/>
              </a:ext>
            </a:extLst>
          </p:cNvPr>
          <p:cNvPicPr preferRelativeResize="0"/>
          <p:nvPr/>
        </p:nvPicPr>
        <p:blipFill>
          <a:blip r:embed="rId8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149" y="1733030"/>
            <a:ext cx="1037065" cy="1037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515;p42">
            <a:extLst>
              <a:ext uri="{FF2B5EF4-FFF2-40B4-BE49-F238E27FC236}">
                <a16:creationId xmlns:a16="http://schemas.microsoft.com/office/drawing/2014/main" id="{3F65D269-4504-44B9-8656-572C1571A74A}"/>
              </a:ext>
            </a:extLst>
          </p:cNvPr>
          <p:cNvPicPr preferRelativeResize="0"/>
          <p:nvPr/>
        </p:nvPicPr>
        <p:blipFill>
          <a:blip r:embed="rId9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005" y="3513033"/>
            <a:ext cx="1236279" cy="940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1063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5D3596-EBE9-4F32-B8B0-43F7BE907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 bottleneck models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B7380F-3B5D-4C2B-8DA3-1043092E31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C9508424-DA28-4798-A9E2-A2DA81E0F41E}"/>
              </a:ext>
            </a:extLst>
          </p:cNvPr>
          <p:cNvGrpSpPr/>
          <p:nvPr/>
        </p:nvGrpSpPr>
        <p:grpSpPr>
          <a:xfrm>
            <a:off x="2330569" y="1921900"/>
            <a:ext cx="7530863" cy="3881560"/>
            <a:chOff x="3097070" y="1921900"/>
            <a:chExt cx="7530863" cy="3881560"/>
          </a:xfrm>
        </p:grpSpPr>
        <p:cxnSp>
          <p:nvCxnSpPr>
            <p:cNvPr id="4" name="Google Shape;659;p48">
              <a:extLst>
                <a:ext uri="{FF2B5EF4-FFF2-40B4-BE49-F238E27FC236}">
                  <a16:creationId xmlns:a16="http://schemas.microsoft.com/office/drawing/2014/main" id="{2B1C2B77-CF7E-4F45-90F5-856F331536B8}"/>
                </a:ext>
              </a:extLst>
            </p:cNvPr>
            <p:cNvCxnSpPr>
              <a:stCxn id="19" idx="6"/>
            </p:cNvCxnSpPr>
            <p:nvPr/>
          </p:nvCxnSpPr>
          <p:spPr>
            <a:xfrm rot="10800000" flipH="1">
              <a:off x="7177333" y="2243767"/>
              <a:ext cx="482800" cy="158400"/>
            </a:xfrm>
            <a:prstGeom prst="straightConnector1">
              <a:avLst/>
            </a:prstGeom>
            <a:noFill/>
            <a:ln w="19050" cap="flat" cmpd="sng">
              <a:solidFill>
                <a:srgbClr val="A64D7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" name="Google Shape;662;p48">
              <a:extLst>
                <a:ext uri="{FF2B5EF4-FFF2-40B4-BE49-F238E27FC236}">
                  <a16:creationId xmlns:a16="http://schemas.microsoft.com/office/drawing/2014/main" id="{75CE0782-D053-4BD4-8B3E-5DD43E2A44EC}"/>
                </a:ext>
              </a:extLst>
            </p:cNvPr>
            <p:cNvCxnSpPr/>
            <p:nvPr/>
          </p:nvCxnSpPr>
          <p:spPr>
            <a:xfrm rot="10800000">
              <a:off x="3812867" y="1921900"/>
              <a:ext cx="0" cy="3213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" name="Google Shape;663;p48">
              <a:extLst>
                <a:ext uri="{FF2B5EF4-FFF2-40B4-BE49-F238E27FC236}">
                  <a16:creationId xmlns:a16="http://schemas.microsoft.com/office/drawing/2014/main" id="{49353C17-F257-4CCA-871E-248BCCDE937A}"/>
                </a:ext>
              </a:extLst>
            </p:cNvPr>
            <p:cNvCxnSpPr/>
            <p:nvPr/>
          </p:nvCxnSpPr>
          <p:spPr>
            <a:xfrm>
              <a:off x="3812867" y="5135500"/>
              <a:ext cx="40452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7" name="Google Shape;664;p48">
              <a:extLst>
                <a:ext uri="{FF2B5EF4-FFF2-40B4-BE49-F238E27FC236}">
                  <a16:creationId xmlns:a16="http://schemas.microsoft.com/office/drawing/2014/main" id="{F37F7DE5-4D37-4722-8C12-549985BBB532}"/>
                </a:ext>
              </a:extLst>
            </p:cNvPr>
            <p:cNvSpPr txBox="1"/>
            <p:nvPr/>
          </p:nvSpPr>
          <p:spPr>
            <a:xfrm rot="-5400000">
              <a:off x="1671200" y="3353603"/>
              <a:ext cx="3446800" cy="595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-GB" sz="2267">
                  <a:latin typeface="Marcellus SC"/>
                  <a:ea typeface="Marcellus SC"/>
                  <a:cs typeface="Marcellus SC"/>
                  <a:sym typeface="Marcellus SC"/>
                </a:rPr>
                <a:t>task performance</a:t>
              </a:r>
              <a:endParaRPr sz="2267">
                <a:latin typeface="Marcellus SC"/>
                <a:ea typeface="Marcellus SC"/>
                <a:cs typeface="Marcellus SC"/>
                <a:sym typeface="Marcellus SC"/>
              </a:endParaRPr>
            </a:p>
          </p:txBody>
        </p:sp>
        <p:sp>
          <p:nvSpPr>
            <p:cNvPr id="8" name="Google Shape;665;p48">
              <a:extLst>
                <a:ext uri="{FF2B5EF4-FFF2-40B4-BE49-F238E27FC236}">
                  <a16:creationId xmlns:a16="http://schemas.microsoft.com/office/drawing/2014/main" id="{3181BC90-EE51-4B56-8CB6-CA81F29E90B4}"/>
                </a:ext>
              </a:extLst>
            </p:cNvPr>
            <p:cNvSpPr txBox="1"/>
            <p:nvPr/>
          </p:nvSpPr>
          <p:spPr>
            <a:xfrm>
              <a:off x="3861333" y="5208401"/>
              <a:ext cx="3762800" cy="595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-GB" sz="2267">
                  <a:latin typeface="Marcellus SC"/>
                  <a:ea typeface="Marcellus SC"/>
                  <a:cs typeface="Marcellus SC"/>
                  <a:sym typeface="Marcellus SC"/>
                </a:rPr>
                <a:t>number of interventions</a:t>
              </a:r>
              <a:endParaRPr sz="2267">
                <a:latin typeface="Marcellus SC"/>
                <a:ea typeface="Marcellus SC"/>
                <a:cs typeface="Marcellus SC"/>
                <a:sym typeface="Marcellus SC"/>
              </a:endParaRPr>
            </a:p>
          </p:txBody>
        </p:sp>
        <p:sp>
          <p:nvSpPr>
            <p:cNvPr id="9" name="Google Shape;666;p48">
              <a:extLst>
                <a:ext uri="{FF2B5EF4-FFF2-40B4-BE49-F238E27FC236}">
                  <a16:creationId xmlns:a16="http://schemas.microsoft.com/office/drawing/2014/main" id="{B1E9CD0A-7090-4AD0-818A-5382BF034BCA}"/>
                </a:ext>
              </a:extLst>
            </p:cNvPr>
            <p:cNvSpPr txBox="1"/>
            <p:nvPr/>
          </p:nvSpPr>
          <p:spPr>
            <a:xfrm>
              <a:off x="5184000" y="3986201"/>
              <a:ext cx="2027200" cy="9439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-GB" sz="2267">
                  <a:latin typeface="Marcellus SC"/>
                  <a:ea typeface="Marcellus SC"/>
                  <a:cs typeface="Marcellus SC"/>
                  <a:sym typeface="Marcellus SC"/>
                </a:rPr>
                <a:t>before interventions</a:t>
              </a:r>
              <a:endParaRPr sz="2267">
                <a:latin typeface="Marcellus SC"/>
                <a:ea typeface="Marcellus SC"/>
                <a:cs typeface="Marcellus SC"/>
                <a:sym typeface="Marcellus SC"/>
              </a:endParaRPr>
            </a:p>
          </p:txBody>
        </p:sp>
        <p:sp>
          <p:nvSpPr>
            <p:cNvPr id="10" name="Google Shape;667;p48">
              <a:extLst>
                <a:ext uri="{FF2B5EF4-FFF2-40B4-BE49-F238E27FC236}">
                  <a16:creationId xmlns:a16="http://schemas.microsoft.com/office/drawing/2014/main" id="{6F61268B-215E-4077-A061-18A8F7AC2A90}"/>
                </a:ext>
              </a:extLst>
            </p:cNvPr>
            <p:cNvSpPr txBox="1"/>
            <p:nvPr/>
          </p:nvSpPr>
          <p:spPr>
            <a:xfrm>
              <a:off x="8600733" y="1969934"/>
              <a:ext cx="2027200" cy="9439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-GB" sz="2267">
                  <a:latin typeface="Marcellus SC"/>
                  <a:ea typeface="Marcellus SC"/>
                  <a:cs typeface="Marcellus SC"/>
                  <a:sym typeface="Marcellus SC"/>
                </a:rPr>
                <a:t>after interventions</a:t>
              </a:r>
              <a:endParaRPr sz="2267">
                <a:latin typeface="Marcellus SC"/>
                <a:ea typeface="Marcellus SC"/>
                <a:cs typeface="Marcellus SC"/>
                <a:sym typeface="Marcellus SC"/>
              </a:endParaRPr>
            </a:p>
          </p:txBody>
        </p:sp>
        <p:sp>
          <p:nvSpPr>
            <p:cNvPr id="11" name="Google Shape;668;p48">
              <a:extLst>
                <a:ext uri="{FF2B5EF4-FFF2-40B4-BE49-F238E27FC236}">
                  <a16:creationId xmlns:a16="http://schemas.microsoft.com/office/drawing/2014/main" id="{C4B34B8C-0037-42F8-88A7-872847A4E96C}"/>
                </a:ext>
              </a:extLst>
            </p:cNvPr>
            <p:cNvSpPr/>
            <p:nvPr/>
          </p:nvSpPr>
          <p:spPr>
            <a:xfrm>
              <a:off x="7423767" y="2011800"/>
              <a:ext cx="484800" cy="4608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FD9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669;p48">
              <a:extLst>
                <a:ext uri="{FF2B5EF4-FFF2-40B4-BE49-F238E27FC236}">
                  <a16:creationId xmlns:a16="http://schemas.microsoft.com/office/drawing/2014/main" id="{FF58E7C3-95DB-41C6-B65E-B15246077618}"/>
                </a:ext>
              </a:extLst>
            </p:cNvPr>
            <p:cNvSpPr/>
            <p:nvPr/>
          </p:nvSpPr>
          <p:spPr>
            <a:xfrm>
              <a:off x="8197933" y="2090800"/>
              <a:ext cx="606000" cy="3028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" name="Google Shape;670;p48">
              <a:extLst>
                <a:ext uri="{FF2B5EF4-FFF2-40B4-BE49-F238E27FC236}">
                  <a16:creationId xmlns:a16="http://schemas.microsoft.com/office/drawing/2014/main" id="{0E173026-5380-49C9-B47E-4DFE8D19FB04}"/>
                </a:ext>
              </a:extLst>
            </p:cNvPr>
            <p:cNvSpPr/>
            <p:nvPr/>
          </p:nvSpPr>
          <p:spPr>
            <a:xfrm>
              <a:off x="4578000" y="4274800"/>
              <a:ext cx="606000" cy="3028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" name="Google Shape;671;p48">
              <a:extLst>
                <a:ext uri="{FF2B5EF4-FFF2-40B4-BE49-F238E27FC236}">
                  <a16:creationId xmlns:a16="http://schemas.microsoft.com/office/drawing/2014/main" id="{9A6BD6E7-035D-4A68-A729-14B19381A4D8}"/>
                </a:ext>
              </a:extLst>
            </p:cNvPr>
            <p:cNvSpPr/>
            <p:nvPr/>
          </p:nvSpPr>
          <p:spPr>
            <a:xfrm>
              <a:off x="4096633" y="4327400"/>
              <a:ext cx="197600" cy="197600"/>
            </a:xfrm>
            <a:prstGeom prst="ellipse">
              <a:avLst/>
            </a:prstGeom>
            <a:solidFill>
              <a:srgbClr val="6666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" name="Google Shape;672;p48">
              <a:extLst>
                <a:ext uri="{FF2B5EF4-FFF2-40B4-BE49-F238E27FC236}">
                  <a16:creationId xmlns:a16="http://schemas.microsoft.com/office/drawing/2014/main" id="{ECA27988-DBF9-4E51-9AAC-9DEFAFE85F16}"/>
                </a:ext>
              </a:extLst>
            </p:cNvPr>
            <p:cNvSpPr/>
            <p:nvPr/>
          </p:nvSpPr>
          <p:spPr>
            <a:xfrm>
              <a:off x="4578000" y="3638933"/>
              <a:ext cx="197600" cy="197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Google Shape;673;p48">
              <a:extLst>
                <a:ext uri="{FF2B5EF4-FFF2-40B4-BE49-F238E27FC236}">
                  <a16:creationId xmlns:a16="http://schemas.microsoft.com/office/drawing/2014/main" id="{1B0E687C-CCF7-4E15-9F96-D926C2DB22B0}"/>
                </a:ext>
              </a:extLst>
            </p:cNvPr>
            <p:cNvSpPr/>
            <p:nvPr/>
          </p:nvSpPr>
          <p:spPr>
            <a:xfrm>
              <a:off x="5298967" y="3231400"/>
              <a:ext cx="197600" cy="197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Google Shape;674;p48">
              <a:extLst>
                <a:ext uri="{FF2B5EF4-FFF2-40B4-BE49-F238E27FC236}">
                  <a16:creationId xmlns:a16="http://schemas.microsoft.com/office/drawing/2014/main" id="{35B66411-EA0D-420C-B804-8C04B70145BE}"/>
                </a:ext>
              </a:extLst>
            </p:cNvPr>
            <p:cNvSpPr/>
            <p:nvPr/>
          </p:nvSpPr>
          <p:spPr>
            <a:xfrm>
              <a:off x="5950967" y="3231400"/>
              <a:ext cx="197600" cy="197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" name="Google Shape;675;p48">
              <a:extLst>
                <a:ext uri="{FF2B5EF4-FFF2-40B4-BE49-F238E27FC236}">
                  <a16:creationId xmlns:a16="http://schemas.microsoft.com/office/drawing/2014/main" id="{5D0D4CAF-501E-4A7E-B827-5B4D0C6B4AC5}"/>
                </a:ext>
              </a:extLst>
            </p:cNvPr>
            <p:cNvSpPr/>
            <p:nvPr/>
          </p:nvSpPr>
          <p:spPr>
            <a:xfrm>
              <a:off x="6429433" y="2776400"/>
              <a:ext cx="197600" cy="197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" name="Google Shape;660;p48">
              <a:extLst>
                <a:ext uri="{FF2B5EF4-FFF2-40B4-BE49-F238E27FC236}">
                  <a16:creationId xmlns:a16="http://schemas.microsoft.com/office/drawing/2014/main" id="{C545AC82-7219-4D21-9781-A1298643B1BA}"/>
                </a:ext>
              </a:extLst>
            </p:cNvPr>
            <p:cNvSpPr/>
            <p:nvPr/>
          </p:nvSpPr>
          <p:spPr>
            <a:xfrm>
              <a:off x="6979733" y="2303367"/>
              <a:ext cx="197600" cy="197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20" name="Google Shape;676;p48">
              <a:extLst>
                <a:ext uri="{FF2B5EF4-FFF2-40B4-BE49-F238E27FC236}">
                  <a16:creationId xmlns:a16="http://schemas.microsoft.com/office/drawing/2014/main" id="{B6A9058B-4EAA-44AF-8E8C-1CC5B463816D}"/>
                </a:ext>
              </a:extLst>
            </p:cNvPr>
            <p:cNvCxnSpPr>
              <a:stCxn id="14" idx="7"/>
              <a:endCxn id="15" idx="3"/>
            </p:cNvCxnSpPr>
            <p:nvPr/>
          </p:nvCxnSpPr>
          <p:spPr>
            <a:xfrm rot="10800000" flipH="1">
              <a:off x="4265296" y="3807537"/>
              <a:ext cx="341600" cy="548800"/>
            </a:xfrm>
            <a:prstGeom prst="straightConnector1">
              <a:avLst/>
            </a:prstGeom>
            <a:noFill/>
            <a:ln w="19050" cap="flat" cmpd="sng">
              <a:solidFill>
                <a:srgbClr val="A64D7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677;p48">
              <a:extLst>
                <a:ext uri="{FF2B5EF4-FFF2-40B4-BE49-F238E27FC236}">
                  <a16:creationId xmlns:a16="http://schemas.microsoft.com/office/drawing/2014/main" id="{E3774216-36EA-4D5A-96D8-0DD432799FFB}"/>
                </a:ext>
              </a:extLst>
            </p:cNvPr>
            <p:cNvCxnSpPr>
              <a:stCxn id="15" idx="7"/>
              <a:endCxn id="16" idx="2"/>
            </p:cNvCxnSpPr>
            <p:nvPr/>
          </p:nvCxnSpPr>
          <p:spPr>
            <a:xfrm rot="10800000" flipH="1">
              <a:off x="4746663" y="3330271"/>
              <a:ext cx="552400" cy="337600"/>
            </a:xfrm>
            <a:prstGeom prst="straightConnector1">
              <a:avLst/>
            </a:prstGeom>
            <a:noFill/>
            <a:ln w="19050" cap="flat" cmpd="sng">
              <a:solidFill>
                <a:srgbClr val="A64D7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678;p48">
              <a:extLst>
                <a:ext uri="{FF2B5EF4-FFF2-40B4-BE49-F238E27FC236}">
                  <a16:creationId xmlns:a16="http://schemas.microsoft.com/office/drawing/2014/main" id="{4AC5B0EF-4E92-46B2-BE84-A207EFA5B371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5496567" y="3330200"/>
              <a:ext cx="454400" cy="0"/>
            </a:xfrm>
            <a:prstGeom prst="straightConnector1">
              <a:avLst/>
            </a:prstGeom>
            <a:noFill/>
            <a:ln w="19050" cap="flat" cmpd="sng">
              <a:solidFill>
                <a:srgbClr val="A64D7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679;p48">
              <a:extLst>
                <a:ext uri="{FF2B5EF4-FFF2-40B4-BE49-F238E27FC236}">
                  <a16:creationId xmlns:a16="http://schemas.microsoft.com/office/drawing/2014/main" id="{AAD1264A-C490-4EEB-8A8A-601F1BBC651A}"/>
                </a:ext>
              </a:extLst>
            </p:cNvPr>
            <p:cNvCxnSpPr>
              <a:stCxn id="17" idx="7"/>
              <a:endCxn id="18" idx="3"/>
            </p:cNvCxnSpPr>
            <p:nvPr/>
          </p:nvCxnSpPr>
          <p:spPr>
            <a:xfrm rot="10800000" flipH="1">
              <a:off x="6119629" y="2945137"/>
              <a:ext cx="338800" cy="315200"/>
            </a:xfrm>
            <a:prstGeom prst="straightConnector1">
              <a:avLst/>
            </a:prstGeom>
            <a:noFill/>
            <a:ln w="19050" cap="flat" cmpd="sng">
              <a:solidFill>
                <a:srgbClr val="A64D7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680;p48">
              <a:extLst>
                <a:ext uri="{FF2B5EF4-FFF2-40B4-BE49-F238E27FC236}">
                  <a16:creationId xmlns:a16="http://schemas.microsoft.com/office/drawing/2014/main" id="{2C74C5F6-3D73-4663-AC6A-45A851E2DA69}"/>
                </a:ext>
              </a:extLst>
            </p:cNvPr>
            <p:cNvCxnSpPr>
              <a:stCxn id="18" idx="7"/>
              <a:endCxn id="19" idx="3"/>
            </p:cNvCxnSpPr>
            <p:nvPr/>
          </p:nvCxnSpPr>
          <p:spPr>
            <a:xfrm rot="10800000" flipH="1">
              <a:off x="6598096" y="2472137"/>
              <a:ext cx="410400" cy="333200"/>
            </a:xfrm>
            <a:prstGeom prst="straightConnector1">
              <a:avLst/>
            </a:prstGeom>
            <a:noFill/>
            <a:ln w="19050" cap="flat" cmpd="sng">
              <a:solidFill>
                <a:srgbClr val="A64D7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5" name="Google Shape;681;p48">
              <a:extLst>
                <a:ext uri="{FF2B5EF4-FFF2-40B4-BE49-F238E27FC236}">
                  <a16:creationId xmlns:a16="http://schemas.microsoft.com/office/drawing/2014/main" id="{085CC836-C9F2-4EA7-B418-F8E1240E0A64}"/>
                </a:ext>
              </a:extLst>
            </p:cNvPr>
            <p:cNvPicPr preferRelativeResize="0"/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9233" y="4182000"/>
              <a:ext cx="552400" cy="5524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101002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AA8B02-8AE0-4E97-8866-4F030A7A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 bottleneck models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FBE925-1B2A-4DAF-8B0B-4FC4A22F27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it-IT" dirty="0"/>
              <a:t>How to train concept bottleneck models in practice?</a:t>
            </a:r>
          </a:p>
          <a:p>
            <a:pPr lvl="1"/>
            <a:r>
              <a:rPr lang="it-IT" dirty="0"/>
              <a:t>Modify the loss function to take into account concepts</a:t>
            </a:r>
          </a:p>
          <a:p>
            <a:pPr lvl="1"/>
            <a:r>
              <a:rPr lang="it-IT" dirty="0"/>
              <a:t>Force neurons to be «active» when the concept is True</a:t>
            </a:r>
          </a:p>
          <a:p>
            <a:pPr lvl="1"/>
            <a:r>
              <a:rPr lang="it-IT" dirty="0"/>
              <a:t>In training, access to «real» values of concepts; in test no need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r>
              <a:rPr lang="it-IT" dirty="0"/>
              <a:t>Open questions and issues</a:t>
            </a:r>
          </a:p>
          <a:p>
            <a:pPr lvl="1"/>
            <a:r>
              <a:rPr lang="it-IT" dirty="0"/>
              <a:t>Concept bottleneck </a:t>
            </a:r>
            <a:r>
              <a:rPr lang="it-IT" b="1" dirty="0"/>
              <a:t>hinders predictive performance</a:t>
            </a:r>
            <a:r>
              <a:rPr lang="it-IT" dirty="0"/>
              <a:t> (Y)</a:t>
            </a:r>
          </a:p>
          <a:p>
            <a:pPr lvl="1"/>
            <a:r>
              <a:rPr lang="it-IT" dirty="0"/>
              <a:t>What does it mean to have an </a:t>
            </a:r>
            <a:r>
              <a:rPr lang="it-IT" b="1" dirty="0"/>
              <a:t>«active» concept</a:t>
            </a:r>
            <a:r>
              <a:rPr lang="it-IT" dirty="0"/>
              <a:t>? </a:t>
            </a:r>
            <a:r>
              <a:rPr lang="en-US" dirty="0"/>
              <a:t>&gt; 0.5?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1C7D1D4-291D-4E2D-B43F-AC6B61955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040" y="3231906"/>
            <a:ext cx="9015919" cy="105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37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C3EF42-6678-437C-BCAC-33F9B1EE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 bottleneck models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34AD38-9069-4064-9314-39021F1DAC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Boolean bottleneck</a:t>
            </a:r>
            <a:endParaRPr lang="en-US" dirty="0"/>
          </a:p>
        </p:txBody>
      </p:sp>
      <p:grpSp>
        <p:nvGrpSpPr>
          <p:cNvPr id="4" name="Google Shape;704;p51">
            <a:extLst>
              <a:ext uri="{FF2B5EF4-FFF2-40B4-BE49-F238E27FC236}">
                <a16:creationId xmlns:a16="http://schemas.microsoft.com/office/drawing/2014/main" id="{4F00B9AF-F919-452E-A087-7DE28463B424}"/>
              </a:ext>
            </a:extLst>
          </p:cNvPr>
          <p:cNvGrpSpPr>
            <a:grpSpLocks noChangeAspect="1"/>
          </p:cNvGrpSpPr>
          <p:nvPr/>
        </p:nvGrpSpPr>
        <p:grpSpPr>
          <a:xfrm>
            <a:off x="2105233" y="2361980"/>
            <a:ext cx="7981535" cy="2134040"/>
            <a:chOff x="11975" y="1553438"/>
            <a:chExt cx="4429826" cy="1184412"/>
          </a:xfrm>
        </p:grpSpPr>
        <p:pic>
          <p:nvPicPr>
            <p:cNvPr id="5" name="Google Shape;705;p51">
              <a:extLst>
                <a:ext uri="{FF2B5EF4-FFF2-40B4-BE49-F238E27FC236}">
                  <a16:creationId xmlns:a16="http://schemas.microsoft.com/office/drawing/2014/main" id="{F29EEB53-2847-4324-BECF-36F53ECF724A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925" b="19152"/>
            <a:stretch/>
          </p:blipFill>
          <p:spPr>
            <a:xfrm>
              <a:off x="11975" y="1553438"/>
              <a:ext cx="4429826" cy="11843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Google Shape;706;p51">
              <a:extLst>
                <a:ext uri="{FF2B5EF4-FFF2-40B4-BE49-F238E27FC236}">
                  <a16:creationId xmlns:a16="http://schemas.microsoft.com/office/drawing/2014/main" id="{7E3B1B06-0722-4658-9ECD-D3983E5A7B6A}"/>
                </a:ext>
              </a:extLst>
            </p:cNvPr>
            <p:cNvSpPr/>
            <p:nvPr/>
          </p:nvSpPr>
          <p:spPr>
            <a:xfrm>
              <a:off x="2724350" y="2490950"/>
              <a:ext cx="1144500" cy="246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07;p51">
              <a:extLst>
                <a:ext uri="{FF2B5EF4-FFF2-40B4-BE49-F238E27FC236}">
                  <a16:creationId xmlns:a16="http://schemas.microsoft.com/office/drawing/2014/main" id="{CE88EEA0-0689-4B85-8608-3FFB2005E63C}"/>
                </a:ext>
              </a:extLst>
            </p:cNvPr>
            <p:cNvSpPr/>
            <p:nvPr/>
          </p:nvSpPr>
          <p:spPr>
            <a:xfrm>
              <a:off x="2589500" y="1696550"/>
              <a:ext cx="790200" cy="309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Bulle narrative : rectangle 7">
            <a:extLst>
              <a:ext uri="{FF2B5EF4-FFF2-40B4-BE49-F238E27FC236}">
                <a16:creationId xmlns:a16="http://schemas.microsoft.com/office/drawing/2014/main" id="{B1EBFE54-9A7F-4CA0-BBE5-BF63FBBA2627}"/>
              </a:ext>
            </a:extLst>
          </p:cNvPr>
          <p:cNvSpPr/>
          <p:nvPr/>
        </p:nvSpPr>
        <p:spPr>
          <a:xfrm>
            <a:off x="6749345" y="1809345"/>
            <a:ext cx="2433566" cy="638620"/>
          </a:xfrm>
          <a:prstGeom prst="wedgeRectCallout">
            <a:avLst>
              <a:gd name="adj1" fmla="val -86788"/>
              <a:gd name="adj2" fmla="val 158464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0D84C7B-E0D6-4BE3-A399-9DD9576D8A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822" y="1925815"/>
            <a:ext cx="1802864" cy="43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70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C3EF42-6678-437C-BCAC-33F9B1EE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 bottleneck models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34AD38-9069-4064-9314-39021F1DAC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Fuzzy bottleneck</a:t>
            </a:r>
            <a:endParaRPr lang="en-US" dirty="0"/>
          </a:p>
        </p:txBody>
      </p:sp>
      <p:grpSp>
        <p:nvGrpSpPr>
          <p:cNvPr id="4" name="Google Shape;704;p51">
            <a:extLst>
              <a:ext uri="{FF2B5EF4-FFF2-40B4-BE49-F238E27FC236}">
                <a16:creationId xmlns:a16="http://schemas.microsoft.com/office/drawing/2014/main" id="{4F00B9AF-F919-452E-A087-7DE28463B424}"/>
              </a:ext>
            </a:extLst>
          </p:cNvPr>
          <p:cNvGrpSpPr>
            <a:grpSpLocks noChangeAspect="1"/>
          </p:cNvGrpSpPr>
          <p:nvPr/>
        </p:nvGrpSpPr>
        <p:grpSpPr>
          <a:xfrm>
            <a:off x="2105233" y="2361980"/>
            <a:ext cx="7981535" cy="2134040"/>
            <a:chOff x="11975" y="1553438"/>
            <a:chExt cx="4429826" cy="1184412"/>
          </a:xfrm>
        </p:grpSpPr>
        <p:pic>
          <p:nvPicPr>
            <p:cNvPr id="5" name="Google Shape;705;p51">
              <a:extLst>
                <a:ext uri="{FF2B5EF4-FFF2-40B4-BE49-F238E27FC236}">
                  <a16:creationId xmlns:a16="http://schemas.microsoft.com/office/drawing/2014/main" id="{F29EEB53-2847-4324-BECF-36F53ECF724A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925" b="19152"/>
            <a:stretch/>
          </p:blipFill>
          <p:spPr>
            <a:xfrm>
              <a:off x="11975" y="1553438"/>
              <a:ext cx="4429826" cy="11843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Google Shape;706;p51">
              <a:extLst>
                <a:ext uri="{FF2B5EF4-FFF2-40B4-BE49-F238E27FC236}">
                  <a16:creationId xmlns:a16="http://schemas.microsoft.com/office/drawing/2014/main" id="{7E3B1B06-0722-4658-9ECD-D3983E5A7B6A}"/>
                </a:ext>
              </a:extLst>
            </p:cNvPr>
            <p:cNvSpPr/>
            <p:nvPr/>
          </p:nvSpPr>
          <p:spPr>
            <a:xfrm>
              <a:off x="2724350" y="2490950"/>
              <a:ext cx="1144500" cy="246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07;p51">
              <a:extLst>
                <a:ext uri="{FF2B5EF4-FFF2-40B4-BE49-F238E27FC236}">
                  <a16:creationId xmlns:a16="http://schemas.microsoft.com/office/drawing/2014/main" id="{CE88EEA0-0689-4B85-8608-3FFB2005E63C}"/>
                </a:ext>
              </a:extLst>
            </p:cNvPr>
            <p:cNvSpPr/>
            <p:nvPr/>
          </p:nvSpPr>
          <p:spPr>
            <a:xfrm>
              <a:off x="2589500" y="1696550"/>
              <a:ext cx="790200" cy="309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Bulle narrative : rectangle 7">
            <a:extLst>
              <a:ext uri="{FF2B5EF4-FFF2-40B4-BE49-F238E27FC236}">
                <a16:creationId xmlns:a16="http://schemas.microsoft.com/office/drawing/2014/main" id="{DC2A5662-5976-4B87-A46A-C7F0FA29DC44}"/>
              </a:ext>
            </a:extLst>
          </p:cNvPr>
          <p:cNvSpPr/>
          <p:nvPr/>
        </p:nvSpPr>
        <p:spPr>
          <a:xfrm>
            <a:off x="6749345" y="1809345"/>
            <a:ext cx="2433566" cy="638620"/>
          </a:xfrm>
          <a:prstGeom prst="wedgeRectCallout">
            <a:avLst>
              <a:gd name="adj1" fmla="val -86788"/>
              <a:gd name="adj2" fmla="val 158464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91537C3-B719-4CF3-A041-89B6B105BE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811" y="1937751"/>
            <a:ext cx="2112773" cy="34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01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C3EF42-6678-437C-BCAC-33F9B1EE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 bottleneck models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34AD38-9069-4064-9314-39021F1DAC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Fuzzy bottleneck</a:t>
            </a:r>
            <a:endParaRPr lang="en-US" dirty="0"/>
          </a:p>
        </p:txBody>
      </p:sp>
      <p:grpSp>
        <p:nvGrpSpPr>
          <p:cNvPr id="4" name="Google Shape;704;p51">
            <a:extLst>
              <a:ext uri="{FF2B5EF4-FFF2-40B4-BE49-F238E27FC236}">
                <a16:creationId xmlns:a16="http://schemas.microsoft.com/office/drawing/2014/main" id="{4F00B9AF-F919-452E-A087-7DE28463B424}"/>
              </a:ext>
            </a:extLst>
          </p:cNvPr>
          <p:cNvGrpSpPr>
            <a:grpSpLocks noChangeAspect="1"/>
          </p:cNvGrpSpPr>
          <p:nvPr/>
        </p:nvGrpSpPr>
        <p:grpSpPr>
          <a:xfrm>
            <a:off x="2105233" y="2361980"/>
            <a:ext cx="7981535" cy="2134040"/>
            <a:chOff x="11975" y="1553438"/>
            <a:chExt cx="4429826" cy="1184412"/>
          </a:xfrm>
        </p:grpSpPr>
        <p:pic>
          <p:nvPicPr>
            <p:cNvPr id="5" name="Google Shape;705;p51">
              <a:extLst>
                <a:ext uri="{FF2B5EF4-FFF2-40B4-BE49-F238E27FC236}">
                  <a16:creationId xmlns:a16="http://schemas.microsoft.com/office/drawing/2014/main" id="{F29EEB53-2847-4324-BECF-36F53ECF724A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925" b="19152"/>
            <a:stretch/>
          </p:blipFill>
          <p:spPr>
            <a:xfrm>
              <a:off x="11975" y="1553438"/>
              <a:ext cx="4429826" cy="11843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Google Shape;706;p51">
              <a:extLst>
                <a:ext uri="{FF2B5EF4-FFF2-40B4-BE49-F238E27FC236}">
                  <a16:creationId xmlns:a16="http://schemas.microsoft.com/office/drawing/2014/main" id="{7E3B1B06-0722-4658-9ECD-D3983E5A7B6A}"/>
                </a:ext>
              </a:extLst>
            </p:cNvPr>
            <p:cNvSpPr/>
            <p:nvPr/>
          </p:nvSpPr>
          <p:spPr>
            <a:xfrm>
              <a:off x="2724350" y="2490950"/>
              <a:ext cx="1144500" cy="246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07;p51">
              <a:extLst>
                <a:ext uri="{FF2B5EF4-FFF2-40B4-BE49-F238E27FC236}">
                  <a16:creationId xmlns:a16="http://schemas.microsoft.com/office/drawing/2014/main" id="{CE88EEA0-0689-4B85-8608-3FFB2005E63C}"/>
                </a:ext>
              </a:extLst>
            </p:cNvPr>
            <p:cNvSpPr/>
            <p:nvPr/>
          </p:nvSpPr>
          <p:spPr>
            <a:xfrm>
              <a:off x="2589500" y="1696550"/>
              <a:ext cx="790200" cy="309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Bulle narrative : rectangle 7">
            <a:extLst>
              <a:ext uri="{FF2B5EF4-FFF2-40B4-BE49-F238E27FC236}">
                <a16:creationId xmlns:a16="http://schemas.microsoft.com/office/drawing/2014/main" id="{DC2A5662-5976-4B87-A46A-C7F0FA29DC44}"/>
              </a:ext>
            </a:extLst>
          </p:cNvPr>
          <p:cNvSpPr/>
          <p:nvPr/>
        </p:nvSpPr>
        <p:spPr>
          <a:xfrm>
            <a:off x="6749345" y="1809345"/>
            <a:ext cx="2433566" cy="638620"/>
          </a:xfrm>
          <a:prstGeom prst="wedgeRectCallout">
            <a:avLst>
              <a:gd name="adj1" fmla="val -86788"/>
              <a:gd name="adj2" fmla="val 158464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91537C3-B719-4CF3-A041-89B6B105BE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811" y="1937751"/>
            <a:ext cx="2112773" cy="344814"/>
          </a:xfrm>
          <a:prstGeom prst="rect">
            <a:avLst/>
          </a:prstGeom>
        </p:spPr>
      </p:pic>
      <p:pic>
        <p:nvPicPr>
          <p:cNvPr id="11" name="Google Shape;696;p50">
            <a:extLst>
              <a:ext uri="{FF2B5EF4-FFF2-40B4-BE49-F238E27FC236}">
                <a16:creationId xmlns:a16="http://schemas.microsoft.com/office/drawing/2014/main" id="{5D4673E5-D46F-422D-8910-A374982E0E07}"/>
              </a:ext>
            </a:extLst>
          </p:cNvPr>
          <p:cNvPicPr preferRelativeResize="0"/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044" y="3221187"/>
            <a:ext cx="4681080" cy="33558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2839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C3EF42-6678-437C-BCAC-33F9B1EE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 bottleneck models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34AD38-9069-4064-9314-39021F1DAC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Hybrid bottleneck</a:t>
            </a:r>
            <a:endParaRPr lang="en-US" dirty="0"/>
          </a:p>
        </p:txBody>
      </p:sp>
      <p:grpSp>
        <p:nvGrpSpPr>
          <p:cNvPr id="8" name="Google Shape;719;p52">
            <a:extLst>
              <a:ext uri="{FF2B5EF4-FFF2-40B4-BE49-F238E27FC236}">
                <a16:creationId xmlns:a16="http://schemas.microsoft.com/office/drawing/2014/main" id="{FCA08748-ECFC-4741-8636-C562B5554563}"/>
              </a:ext>
            </a:extLst>
          </p:cNvPr>
          <p:cNvGrpSpPr>
            <a:grpSpLocks noChangeAspect="1"/>
          </p:cNvGrpSpPr>
          <p:nvPr/>
        </p:nvGrpSpPr>
        <p:grpSpPr>
          <a:xfrm>
            <a:off x="2105400" y="2241694"/>
            <a:ext cx="7981200" cy="2374612"/>
            <a:chOff x="4498600" y="1588825"/>
            <a:chExt cx="4629852" cy="1377500"/>
          </a:xfrm>
        </p:grpSpPr>
        <p:pic>
          <p:nvPicPr>
            <p:cNvPr id="9" name="Google Shape;720;p52">
              <a:extLst>
                <a:ext uri="{FF2B5EF4-FFF2-40B4-BE49-F238E27FC236}">
                  <a16:creationId xmlns:a16="http://schemas.microsoft.com/office/drawing/2014/main" id="{EE2C3EB6-E0B5-486B-96F6-19EF241FD405}"/>
                </a:ext>
              </a:extLst>
            </p:cNvPr>
            <p:cNvPicPr preferRelativeResize="0"/>
            <p:nvPr/>
          </p:nvPicPr>
          <p:blipFill rotWithShape="1"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474" b="16544"/>
            <a:stretch/>
          </p:blipFill>
          <p:spPr>
            <a:xfrm>
              <a:off x="4498600" y="1588825"/>
              <a:ext cx="4629852" cy="11490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721;p52">
              <a:extLst>
                <a:ext uri="{FF2B5EF4-FFF2-40B4-BE49-F238E27FC236}">
                  <a16:creationId xmlns:a16="http://schemas.microsoft.com/office/drawing/2014/main" id="{B89DAD57-B521-4E7E-88A9-B510B78932EA}"/>
                </a:ext>
              </a:extLst>
            </p:cNvPr>
            <p:cNvSpPr/>
            <p:nvPr/>
          </p:nvSpPr>
          <p:spPr>
            <a:xfrm>
              <a:off x="7127100" y="2463825"/>
              <a:ext cx="1019100" cy="502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2;p52">
              <a:extLst>
                <a:ext uri="{FF2B5EF4-FFF2-40B4-BE49-F238E27FC236}">
                  <a16:creationId xmlns:a16="http://schemas.microsoft.com/office/drawing/2014/main" id="{AB97DAB0-4F81-4A22-A961-94379ADCD9D6}"/>
                </a:ext>
              </a:extLst>
            </p:cNvPr>
            <p:cNvSpPr/>
            <p:nvPr/>
          </p:nvSpPr>
          <p:spPr>
            <a:xfrm>
              <a:off x="7212175" y="1696550"/>
              <a:ext cx="790200" cy="309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59165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C3EF42-6678-437C-BCAC-33F9B1EE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 bottleneck models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34AD38-9069-4064-9314-39021F1DAC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Hybrid bottleneck</a:t>
            </a:r>
            <a:endParaRPr lang="en-US" dirty="0"/>
          </a:p>
        </p:txBody>
      </p:sp>
      <p:grpSp>
        <p:nvGrpSpPr>
          <p:cNvPr id="8" name="Google Shape;719;p52">
            <a:extLst>
              <a:ext uri="{FF2B5EF4-FFF2-40B4-BE49-F238E27FC236}">
                <a16:creationId xmlns:a16="http://schemas.microsoft.com/office/drawing/2014/main" id="{FCA08748-ECFC-4741-8636-C562B5554563}"/>
              </a:ext>
            </a:extLst>
          </p:cNvPr>
          <p:cNvGrpSpPr>
            <a:grpSpLocks noChangeAspect="1"/>
          </p:cNvGrpSpPr>
          <p:nvPr/>
        </p:nvGrpSpPr>
        <p:grpSpPr>
          <a:xfrm>
            <a:off x="2105400" y="2241694"/>
            <a:ext cx="7981200" cy="2374612"/>
            <a:chOff x="4498600" y="1588825"/>
            <a:chExt cx="4629852" cy="1377500"/>
          </a:xfrm>
        </p:grpSpPr>
        <p:pic>
          <p:nvPicPr>
            <p:cNvPr id="9" name="Google Shape;720;p52">
              <a:extLst>
                <a:ext uri="{FF2B5EF4-FFF2-40B4-BE49-F238E27FC236}">
                  <a16:creationId xmlns:a16="http://schemas.microsoft.com/office/drawing/2014/main" id="{EE2C3EB6-E0B5-486B-96F6-19EF241FD405}"/>
                </a:ext>
              </a:extLst>
            </p:cNvPr>
            <p:cNvPicPr preferRelativeResize="0"/>
            <p:nvPr/>
          </p:nvPicPr>
          <p:blipFill rotWithShape="1"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474" b="16544"/>
            <a:stretch/>
          </p:blipFill>
          <p:spPr>
            <a:xfrm>
              <a:off x="4498600" y="1588825"/>
              <a:ext cx="4629852" cy="11490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721;p52">
              <a:extLst>
                <a:ext uri="{FF2B5EF4-FFF2-40B4-BE49-F238E27FC236}">
                  <a16:creationId xmlns:a16="http://schemas.microsoft.com/office/drawing/2014/main" id="{B89DAD57-B521-4E7E-88A9-B510B78932EA}"/>
                </a:ext>
              </a:extLst>
            </p:cNvPr>
            <p:cNvSpPr/>
            <p:nvPr/>
          </p:nvSpPr>
          <p:spPr>
            <a:xfrm>
              <a:off x="7127100" y="2463825"/>
              <a:ext cx="1019100" cy="502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2;p52">
              <a:extLst>
                <a:ext uri="{FF2B5EF4-FFF2-40B4-BE49-F238E27FC236}">
                  <a16:creationId xmlns:a16="http://schemas.microsoft.com/office/drawing/2014/main" id="{AB97DAB0-4F81-4A22-A961-94379ADCD9D6}"/>
                </a:ext>
              </a:extLst>
            </p:cNvPr>
            <p:cNvSpPr/>
            <p:nvPr/>
          </p:nvSpPr>
          <p:spPr>
            <a:xfrm>
              <a:off x="7212175" y="1696550"/>
              <a:ext cx="790200" cy="309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Google Shape;740;p53">
            <a:extLst>
              <a:ext uri="{FF2B5EF4-FFF2-40B4-BE49-F238E27FC236}">
                <a16:creationId xmlns:a16="http://schemas.microsoft.com/office/drawing/2014/main" id="{509C5F59-DE2B-4332-9008-F5CBF8BB7D0F}"/>
              </a:ext>
            </a:extLst>
          </p:cNvPr>
          <p:cNvPicPr preferRelativeResize="0"/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6"/>
          <a:stretch/>
        </p:blipFill>
        <p:spPr>
          <a:xfrm>
            <a:off x="6916366" y="2636196"/>
            <a:ext cx="4112181" cy="40001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207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Neural-symbolic approaches</a:t>
            </a:r>
          </a:p>
          <a:p>
            <a:r>
              <a:rPr lang="it-IT" dirty="0"/>
              <a:t>Concept bottleneck models</a:t>
            </a:r>
          </a:p>
          <a:p>
            <a:r>
              <a:rPr lang="it-IT" dirty="0"/>
              <a:t>Concept embedding models</a:t>
            </a:r>
          </a:p>
          <a:p>
            <a:r>
              <a:rPr lang="it-IT" dirty="0"/>
              <a:t>Deep concept reasoner</a:t>
            </a:r>
          </a:p>
          <a:p>
            <a:r>
              <a:rPr lang="it-IT" dirty="0"/>
              <a:t>Experimental evaluation</a:t>
            </a:r>
          </a:p>
          <a:p>
            <a:r>
              <a:rPr lang="it-IT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909615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C3EF42-6678-437C-BCAC-33F9B1EE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 bottleneck models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34AD38-9069-4064-9314-39021F1DAC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r>
              <a:rPr lang="it-IT" dirty="0"/>
              <a:t>Hybrid bottleneck</a:t>
            </a:r>
            <a:endParaRPr lang="en-US" dirty="0"/>
          </a:p>
        </p:txBody>
      </p:sp>
      <p:grpSp>
        <p:nvGrpSpPr>
          <p:cNvPr id="8" name="Google Shape;719;p52">
            <a:extLst>
              <a:ext uri="{FF2B5EF4-FFF2-40B4-BE49-F238E27FC236}">
                <a16:creationId xmlns:a16="http://schemas.microsoft.com/office/drawing/2014/main" id="{FCA08748-ECFC-4741-8636-C562B5554563}"/>
              </a:ext>
            </a:extLst>
          </p:cNvPr>
          <p:cNvGrpSpPr>
            <a:grpSpLocks noChangeAspect="1"/>
          </p:cNvGrpSpPr>
          <p:nvPr/>
        </p:nvGrpSpPr>
        <p:grpSpPr>
          <a:xfrm>
            <a:off x="2105400" y="2241694"/>
            <a:ext cx="7981200" cy="2374612"/>
            <a:chOff x="4498600" y="1588825"/>
            <a:chExt cx="4629852" cy="1377500"/>
          </a:xfrm>
        </p:grpSpPr>
        <p:pic>
          <p:nvPicPr>
            <p:cNvPr id="9" name="Google Shape;720;p52">
              <a:extLst>
                <a:ext uri="{FF2B5EF4-FFF2-40B4-BE49-F238E27FC236}">
                  <a16:creationId xmlns:a16="http://schemas.microsoft.com/office/drawing/2014/main" id="{EE2C3EB6-E0B5-486B-96F6-19EF241FD405}"/>
                </a:ext>
              </a:extLst>
            </p:cNvPr>
            <p:cNvPicPr preferRelativeResize="0"/>
            <p:nvPr/>
          </p:nvPicPr>
          <p:blipFill rotWithShape="1"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474" b="16544"/>
            <a:stretch/>
          </p:blipFill>
          <p:spPr>
            <a:xfrm>
              <a:off x="4498600" y="1588825"/>
              <a:ext cx="4629852" cy="11490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721;p52">
              <a:extLst>
                <a:ext uri="{FF2B5EF4-FFF2-40B4-BE49-F238E27FC236}">
                  <a16:creationId xmlns:a16="http://schemas.microsoft.com/office/drawing/2014/main" id="{B89DAD57-B521-4E7E-88A9-B510B78932EA}"/>
                </a:ext>
              </a:extLst>
            </p:cNvPr>
            <p:cNvSpPr/>
            <p:nvPr/>
          </p:nvSpPr>
          <p:spPr>
            <a:xfrm>
              <a:off x="7127100" y="2463825"/>
              <a:ext cx="1019100" cy="502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2;p52">
              <a:extLst>
                <a:ext uri="{FF2B5EF4-FFF2-40B4-BE49-F238E27FC236}">
                  <a16:creationId xmlns:a16="http://schemas.microsoft.com/office/drawing/2014/main" id="{AB97DAB0-4F81-4A22-A961-94379ADCD9D6}"/>
                </a:ext>
              </a:extLst>
            </p:cNvPr>
            <p:cNvSpPr/>
            <p:nvPr/>
          </p:nvSpPr>
          <p:spPr>
            <a:xfrm>
              <a:off x="7212175" y="1696550"/>
              <a:ext cx="790200" cy="309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Arc 6">
            <a:extLst>
              <a:ext uri="{FF2B5EF4-FFF2-40B4-BE49-F238E27FC236}">
                <a16:creationId xmlns:a16="http://schemas.microsoft.com/office/drawing/2014/main" id="{03926795-207A-4781-95C4-7A432CBACF6F}"/>
              </a:ext>
            </a:extLst>
          </p:cNvPr>
          <p:cNvSpPr/>
          <p:nvPr/>
        </p:nvSpPr>
        <p:spPr>
          <a:xfrm>
            <a:off x="3150528" y="2688570"/>
            <a:ext cx="5633548" cy="914400"/>
          </a:xfrm>
          <a:prstGeom prst="arc">
            <a:avLst>
              <a:gd name="adj1" fmla="val 10934829"/>
              <a:gd name="adj2" fmla="val 21325534"/>
            </a:avLst>
          </a:prstGeom>
          <a:ln w="762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76D5590-3C62-49B6-B19E-2F4C1D6A1AA1}"/>
              </a:ext>
            </a:extLst>
          </p:cNvPr>
          <p:cNvSpPr/>
          <p:nvPr/>
        </p:nvSpPr>
        <p:spPr>
          <a:xfrm>
            <a:off x="3150528" y="3145770"/>
            <a:ext cx="3172451" cy="778213"/>
          </a:xfrm>
          <a:prstGeom prst="arc">
            <a:avLst>
              <a:gd name="adj1" fmla="val 1423701"/>
              <a:gd name="adj2" fmla="val 10497451"/>
            </a:avLst>
          </a:prstGeom>
          <a:ln w="76200">
            <a:solidFill>
              <a:srgbClr val="FF00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35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88BA99-7D4F-4F7C-A272-AE7A9EBE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 embedding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8068A7F2-BEF5-4E16-A71D-ACEF7F5D2D4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38200" y="1423358"/>
                <a:ext cx="10515600" cy="2083413"/>
              </a:xfrm>
            </p:spPr>
            <p:txBody>
              <a:bodyPr/>
              <a:lstStyle/>
              <a:p>
                <a:r>
                  <a:rPr lang="it-IT" dirty="0"/>
                  <a:t>Instead of associating one concept to a single neuron...</a:t>
                </a:r>
              </a:p>
              <a:p>
                <a:pPr lvl="1"/>
                <a:r>
                  <a:rPr lang="it-IT" dirty="0"/>
                  <a:t>One concept is associated with a group of neurons</a:t>
                </a:r>
              </a:p>
              <a:p>
                <a:pPr lvl="1"/>
                <a:r>
                  <a:rPr lang="it-IT" dirty="0"/>
                  <a:t>Amount of neurons is user-defined</a:t>
                </a:r>
              </a:p>
              <a:p>
                <a:r>
                  <a:rPr lang="it-IT" dirty="0"/>
                  <a:t>Example: norm (module) of a vector in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dirty="0"/>
                  <a:t> dimensions</a:t>
                </a:r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8068A7F2-BEF5-4E16-A71D-ACEF7F5D2D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38200" y="1423358"/>
                <a:ext cx="10515600" cy="2083413"/>
              </a:xfrm>
              <a:blipFill>
                <a:blip r:embed="rId2"/>
                <a:stretch>
                  <a:fillRect l="-1333" t="-6140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17BD3222-06E6-4BA5-BC4D-CE0B79DEE26B}"/>
              </a:ext>
            </a:extLst>
          </p:cNvPr>
          <p:cNvCxnSpPr>
            <a:cxnSpLocks/>
          </p:cNvCxnSpPr>
          <p:nvPr/>
        </p:nvCxnSpPr>
        <p:spPr>
          <a:xfrm flipV="1">
            <a:off x="2960016" y="3685880"/>
            <a:ext cx="0" cy="2262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0FC3BAF-11AB-4EFD-98E1-8C28D940AFA9}"/>
              </a:ext>
            </a:extLst>
          </p:cNvPr>
          <p:cNvCxnSpPr>
            <a:cxnSpLocks/>
          </p:cNvCxnSpPr>
          <p:nvPr/>
        </p:nvCxnSpPr>
        <p:spPr>
          <a:xfrm flipV="1">
            <a:off x="1913644" y="4950643"/>
            <a:ext cx="2226293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96B06F1-49A0-41E3-A6BA-091A82E96663}"/>
              </a:ext>
            </a:extLst>
          </p:cNvPr>
          <p:cNvCxnSpPr/>
          <p:nvPr/>
        </p:nvCxnSpPr>
        <p:spPr>
          <a:xfrm flipV="1">
            <a:off x="2960016" y="4468305"/>
            <a:ext cx="838986" cy="48233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4D4099F2-6807-4838-9A57-6ABB0B396C1A}"/>
              </a:ext>
            </a:extLst>
          </p:cNvPr>
          <p:cNvSpPr txBox="1"/>
          <p:nvPr/>
        </p:nvSpPr>
        <p:spPr>
          <a:xfrm>
            <a:off x="4045667" y="4912935"/>
            <a:ext cx="39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</a:t>
            </a:r>
            <a:r>
              <a:rPr lang="it-IT" baseline="-25000" dirty="0"/>
              <a:t>1</a:t>
            </a:r>
            <a:endParaRPr lang="en-US" baseline="-250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5989A99-7C19-4EC8-A860-71929897AF02}"/>
              </a:ext>
            </a:extLst>
          </p:cNvPr>
          <p:cNvSpPr txBox="1"/>
          <p:nvPr/>
        </p:nvSpPr>
        <p:spPr>
          <a:xfrm>
            <a:off x="2998509" y="3470635"/>
            <a:ext cx="39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</a:t>
            </a:r>
            <a:r>
              <a:rPr lang="it-IT" baseline="-25000" dirty="0"/>
              <a:t>2</a:t>
            </a:r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78F752CB-95BF-4D5B-96FD-ECECEEB745E8}"/>
                  </a:ext>
                </a:extLst>
              </p:cNvPr>
              <p:cNvSpPr txBox="1"/>
              <p:nvPr/>
            </p:nvSpPr>
            <p:spPr>
              <a:xfrm>
                <a:off x="3831996" y="4173163"/>
                <a:ext cx="1366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78F752CB-95BF-4D5B-96FD-ECECEEB74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996" y="4173163"/>
                <a:ext cx="1366886" cy="369332"/>
              </a:xfrm>
              <a:prstGeom prst="rect">
                <a:avLst/>
              </a:prstGeom>
              <a:blipFill>
                <a:blip r:embed="rId3"/>
                <a:stretch>
                  <a:fillRect t="-23333" r="-1339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041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88BA99-7D4F-4F7C-A272-AE7A9EBE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 embedding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8068A7F2-BEF5-4E16-A71D-ACEF7F5D2D4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38200" y="1423358"/>
                <a:ext cx="10515600" cy="2083413"/>
              </a:xfrm>
            </p:spPr>
            <p:txBody>
              <a:bodyPr/>
              <a:lstStyle/>
              <a:p>
                <a:r>
                  <a:rPr lang="it-IT" dirty="0"/>
                  <a:t>Instead of associating one concept to a single neuron...</a:t>
                </a:r>
              </a:p>
              <a:p>
                <a:pPr lvl="1"/>
                <a:r>
                  <a:rPr lang="it-IT" dirty="0"/>
                  <a:t>One concept is associated with a group of neurons</a:t>
                </a:r>
              </a:p>
              <a:p>
                <a:pPr lvl="1"/>
                <a:r>
                  <a:rPr lang="it-IT" dirty="0"/>
                  <a:t>Amount of neurons is user-defined</a:t>
                </a:r>
              </a:p>
              <a:p>
                <a:r>
                  <a:rPr lang="it-IT" dirty="0"/>
                  <a:t>Example: norm (module) of a vector in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dirty="0"/>
                  <a:t> dimensions</a:t>
                </a:r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8068A7F2-BEF5-4E16-A71D-ACEF7F5D2D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38200" y="1423358"/>
                <a:ext cx="10515600" cy="2083413"/>
              </a:xfrm>
              <a:blipFill>
                <a:blip r:embed="rId2"/>
                <a:stretch>
                  <a:fillRect l="-1333" t="-6140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90AE09B9-1441-4405-8223-66D4771FE1AD}"/>
              </a:ext>
            </a:extLst>
          </p:cNvPr>
          <p:cNvGrpSpPr/>
          <p:nvPr/>
        </p:nvGrpSpPr>
        <p:grpSpPr>
          <a:xfrm>
            <a:off x="1913644" y="3470635"/>
            <a:ext cx="2526372" cy="2477680"/>
            <a:chOff x="1913644" y="3470635"/>
            <a:chExt cx="2526372" cy="2477680"/>
          </a:xfrm>
        </p:grpSpPr>
        <p:cxnSp>
          <p:nvCxnSpPr>
            <p:cNvPr id="5" name="Connecteur droit avec flèche 4">
              <a:extLst>
                <a:ext uri="{FF2B5EF4-FFF2-40B4-BE49-F238E27FC236}">
                  <a16:creationId xmlns:a16="http://schemas.microsoft.com/office/drawing/2014/main" id="{17BD3222-06E6-4BA5-BC4D-CE0B79DEE2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0016" y="3685880"/>
              <a:ext cx="0" cy="22624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10FC3BAF-11AB-4EFD-98E1-8C28D940A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3644" y="4950643"/>
              <a:ext cx="2226293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596B06F1-49A0-41E3-A6BA-091A82E96663}"/>
                </a:ext>
              </a:extLst>
            </p:cNvPr>
            <p:cNvCxnSpPr/>
            <p:nvPr/>
          </p:nvCxnSpPr>
          <p:spPr>
            <a:xfrm flipV="1">
              <a:off x="2960016" y="4468305"/>
              <a:ext cx="838986" cy="482338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D4099F2-6807-4838-9A57-6ABB0B396C1A}"/>
                </a:ext>
              </a:extLst>
            </p:cNvPr>
            <p:cNvSpPr txBox="1"/>
            <p:nvPr/>
          </p:nvSpPr>
          <p:spPr>
            <a:xfrm>
              <a:off x="4045667" y="4912935"/>
              <a:ext cx="39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n</a:t>
              </a:r>
              <a:r>
                <a:rPr lang="it-IT" baseline="-25000" dirty="0"/>
                <a:t>1</a:t>
              </a:r>
              <a:endParaRPr lang="en-US" baseline="-25000" dirty="0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75989A99-7C19-4EC8-A860-71929897AF02}"/>
                </a:ext>
              </a:extLst>
            </p:cNvPr>
            <p:cNvSpPr txBox="1"/>
            <p:nvPr/>
          </p:nvSpPr>
          <p:spPr>
            <a:xfrm>
              <a:off x="2998509" y="3470635"/>
              <a:ext cx="39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n</a:t>
              </a:r>
              <a:r>
                <a:rPr lang="it-IT" baseline="-25000" dirty="0"/>
                <a:t>2</a:t>
              </a:r>
              <a:endParaRPr lang="en-US" baseline="-25000" dirty="0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AD7D8650-543E-41E4-BF83-C7281EA030D5}"/>
              </a:ext>
            </a:extLst>
          </p:cNvPr>
          <p:cNvGrpSpPr/>
          <p:nvPr/>
        </p:nvGrpSpPr>
        <p:grpSpPr>
          <a:xfrm>
            <a:off x="6110143" y="3429000"/>
            <a:ext cx="2526372" cy="2477680"/>
            <a:chOff x="1913644" y="3470635"/>
            <a:chExt cx="2526372" cy="2477680"/>
          </a:xfrm>
        </p:grpSpPr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72A7325D-AE77-445B-8BB9-6BB215341A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0016" y="3685880"/>
              <a:ext cx="0" cy="22624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794A1573-E10A-4535-821E-D7000CC9CB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3644" y="4950643"/>
              <a:ext cx="2226293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FF1EA6B2-4D74-48A4-8B77-CAAEF7FBFB2C}"/>
                </a:ext>
              </a:extLst>
            </p:cNvPr>
            <p:cNvCxnSpPr/>
            <p:nvPr/>
          </p:nvCxnSpPr>
          <p:spPr>
            <a:xfrm flipV="1">
              <a:off x="2960016" y="4468305"/>
              <a:ext cx="838986" cy="482338"/>
            </a:xfrm>
            <a:prstGeom prst="straightConnector1">
              <a:avLst/>
            </a:prstGeom>
            <a:ln w="1905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B075F698-8C25-4498-B149-3BB9B97C8BDB}"/>
                </a:ext>
              </a:extLst>
            </p:cNvPr>
            <p:cNvSpPr txBox="1"/>
            <p:nvPr/>
          </p:nvSpPr>
          <p:spPr>
            <a:xfrm>
              <a:off x="4045667" y="4912935"/>
              <a:ext cx="39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n</a:t>
              </a:r>
              <a:r>
                <a:rPr lang="it-IT" baseline="-25000" dirty="0"/>
                <a:t>1</a:t>
              </a:r>
              <a:endParaRPr lang="en-US" baseline="-25000" dirty="0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7775D5EA-4E87-4064-BAFE-950782A94DF8}"/>
                </a:ext>
              </a:extLst>
            </p:cNvPr>
            <p:cNvSpPr txBox="1"/>
            <p:nvPr/>
          </p:nvSpPr>
          <p:spPr>
            <a:xfrm>
              <a:off x="2998509" y="3470635"/>
              <a:ext cx="394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n</a:t>
              </a:r>
              <a:r>
                <a:rPr lang="it-IT" baseline="-25000" dirty="0"/>
                <a:t>2</a:t>
              </a:r>
              <a:endParaRPr lang="en-US" baseline="-25000" dirty="0"/>
            </a:p>
          </p:txBody>
        </p:sp>
      </p:grpSp>
      <p:sp>
        <p:nvSpPr>
          <p:cNvPr id="16" name="Ellipse 15">
            <a:extLst>
              <a:ext uri="{FF2B5EF4-FFF2-40B4-BE49-F238E27FC236}">
                <a16:creationId xmlns:a16="http://schemas.microsoft.com/office/drawing/2014/main" id="{A7312EC0-6B96-41CA-82B6-50668823FD65}"/>
              </a:ext>
            </a:extLst>
          </p:cNvPr>
          <p:cNvSpPr/>
          <p:nvPr/>
        </p:nvSpPr>
        <p:spPr>
          <a:xfrm>
            <a:off x="6222476" y="3982941"/>
            <a:ext cx="1887709" cy="1868126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1B58C1E7-FCEF-4F67-8846-8572A2918351}"/>
              </a:ext>
            </a:extLst>
          </p:cNvPr>
          <p:cNvCxnSpPr>
            <a:cxnSpLocks/>
          </p:cNvCxnSpPr>
          <p:nvPr/>
        </p:nvCxnSpPr>
        <p:spPr>
          <a:xfrm>
            <a:off x="7156514" y="4948402"/>
            <a:ext cx="406145" cy="855572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9F03F104-976F-42CF-80D5-32A831D08772}"/>
              </a:ext>
            </a:extLst>
          </p:cNvPr>
          <p:cNvSpPr/>
          <p:nvPr/>
        </p:nvSpPr>
        <p:spPr>
          <a:xfrm>
            <a:off x="6656106" y="4380262"/>
            <a:ext cx="1009441" cy="104209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075E4CD-F076-4E4C-82C3-59CF412A01AB}"/>
              </a:ext>
            </a:extLst>
          </p:cNvPr>
          <p:cNvCxnSpPr>
            <a:endCxn id="21" idx="1"/>
          </p:cNvCxnSpPr>
          <p:nvPr/>
        </p:nvCxnSpPr>
        <p:spPr>
          <a:xfrm flipH="1" flipV="1">
            <a:off x="6803935" y="4532873"/>
            <a:ext cx="352579" cy="38413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96A8FE9-2BC7-4E4E-B6D4-459DC186CDD1}"/>
              </a:ext>
            </a:extLst>
          </p:cNvPr>
          <p:cNvCxnSpPr>
            <a:cxnSpLocks/>
          </p:cNvCxnSpPr>
          <p:nvPr/>
        </p:nvCxnSpPr>
        <p:spPr>
          <a:xfrm>
            <a:off x="7166330" y="4931298"/>
            <a:ext cx="460211" cy="17031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7D076DA6-CE26-4C09-9D8B-D0F8443E23F1}"/>
                  </a:ext>
                </a:extLst>
              </p:cNvPr>
              <p:cNvSpPr txBox="1"/>
              <p:nvPr/>
            </p:nvSpPr>
            <p:spPr>
              <a:xfrm>
                <a:off x="7622356" y="3839967"/>
                <a:ext cx="39568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it-IT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it-IT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1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it-IT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it-IT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it-IT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b="1" dirty="0">
                    <a:solidFill>
                      <a:schemeClr val="accent6"/>
                    </a:solidFill>
                  </a:rPr>
                  <a:t>: True</a:t>
                </a:r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7D076DA6-CE26-4C09-9D8B-D0F8443E2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356" y="3839967"/>
                <a:ext cx="3956898" cy="369332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E962668F-449C-4E57-87FC-D33638279C3E}"/>
                  </a:ext>
                </a:extLst>
              </p:cNvPr>
              <p:cNvSpPr txBox="1"/>
              <p:nvPr/>
            </p:nvSpPr>
            <p:spPr>
              <a:xfrm>
                <a:off x="5013470" y="5259216"/>
                <a:ext cx="19764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it-IT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it-IT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it-IT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it-IT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it-IT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it-IT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: False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E962668F-449C-4E57-87FC-D33638279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470" y="5259216"/>
                <a:ext cx="1976489" cy="369332"/>
              </a:xfrm>
              <a:prstGeom prst="rect">
                <a:avLst/>
              </a:prstGeom>
              <a:blipFill>
                <a:blip r:embed="rId4"/>
                <a:stretch>
                  <a:fillRect t="-10000" r="-215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F9E9437E-2C35-4137-8773-8ED0077F2A3E}"/>
                  </a:ext>
                </a:extLst>
              </p:cNvPr>
              <p:cNvSpPr txBox="1"/>
              <p:nvPr/>
            </p:nvSpPr>
            <p:spPr>
              <a:xfrm>
                <a:off x="3831996" y="4173163"/>
                <a:ext cx="1366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F9E9437E-2C35-4137-8773-8ED0077F2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996" y="4173163"/>
                <a:ext cx="1366886" cy="369332"/>
              </a:xfrm>
              <a:prstGeom prst="rect">
                <a:avLst/>
              </a:prstGeom>
              <a:blipFill>
                <a:blip r:embed="rId5"/>
                <a:stretch>
                  <a:fillRect t="-23333" r="-1339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000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5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marL="0" indent="0"/>
            <a:r>
              <a:rPr lang="en-GB"/>
              <a:t>Solution: Concept Embedding Models</a:t>
            </a:r>
            <a:endParaRPr/>
          </a:p>
        </p:txBody>
      </p:sp>
      <p:pic>
        <p:nvPicPr>
          <p:cNvPr id="783" name="Google Shape;783;p58"/>
          <p:cNvPicPr preferRelativeResize="0"/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169" b="40971"/>
          <a:stretch/>
        </p:blipFill>
        <p:spPr>
          <a:xfrm>
            <a:off x="781167" y="1886267"/>
            <a:ext cx="3170867" cy="26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5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marL="0" indent="0"/>
            <a:r>
              <a:rPr lang="en-GB"/>
              <a:t>Solution: Concept Embedding Models</a:t>
            </a:r>
            <a:endParaRPr/>
          </a:p>
        </p:txBody>
      </p:sp>
      <p:pic>
        <p:nvPicPr>
          <p:cNvPr id="789" name="Google Shape;789;p59"/>
          <p:cNvPicPr preferRelativeResize="0"/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77" b="39083"/>
          <a:stretch/>
        </p:blipFill>
        <p:spPr>
          <a:xfrm>
            <a:off x="781167" y="1886268"/>
            <a:ext cx="5157635" cy="2704865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59"/>
          <p:cNvSpPr/>
          <p:nvPr/>
        </p:nvSpPr>
        <p:spPr>
          <a:xfrm>
            <a:off x="4107633" y="2365000"/>
            <a:ext cx="1988400" cy="10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91" name="Google Shape;791;p59"/>
          <p:cNvSpPr/>
          <p:nvPr/>
        </p:nvSpPr>
        <p:spPr>
          <a:xfrm>
            <a:off x="4107633" y="2472600"/>
            <a:ext cx="167600" cy="1316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92" name="Google Shape;792;p59"/>
          <p:cNvSpPr/>
          <p:nvPr/>
        </p:nvSpPr>
        <p:spPr>
          <a:xfrm>
            <a:off x="4083633" y="3827533"/>
            <a:ext cx="2036400" cy="76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93" name="Google Shape;793;p59"/>
          <p:cNvSpPr/>
          <p:nvPr/>
        </p:nvSpPr>
        <p:spPr>
          <a:xfrm>
            <a:off x="4777367" y="3680900"/>
            <a:ext cx="1006000" cy="76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94" name="Google Shape;794;p59"/>
          <p:cNvSpPr/>
          <p:nvPr/>
        </p:nvSpPr>
        <p:spPr>
          <a:xfrm>
            <a:off x="4932800" y="1601400"/>
            <a:ext cx="1006000" cy="76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marL="0" indent="0"/>
            <a:r>
              <a:rPr lang="en-GB"/>
              <a:t>Solution: Concept Embedding Models</a:t>
            </a:r>
            <a:endParaRPr/>
          </a:p>
        </p:txBody>
      </p:sp>
      <p:pic>
        <p:nvPicPr>
          <p:cNvPr id="800" name="Google Shape;800;p60"/>
          <p:cNvPicPr preferRelativeResize="0"/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55" b="39083"/>
          <a:stretch/>
        </p:blipFill>
        <p:spPr>
          <a:xfrm>
            <a:off x="781167" y="1886268"/>
            <a:ext cx="6222864" cy="2704865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60"/>
          <p:cNvSpPr/>
          <p:nvPr/>
        </p:nvSpPr>
        <p:spPr>
          <a:xfrm>
            <a:off x="4107633" y="2365000"/>
            <a:ext cx="1988400" cy="10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2" name="Google Shape;802;p60"/>
          <p:cNvSpPr/>
          <p:nvPr/>
        </p:nvSpPr>
        <p:spPr>
          <a:xfrm>
            <a:off x="4107633" y="2472600"/>
            <a:ext cx="167600" cy="1316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3" name="Google Shape;803;p60"/>
          <p:cNvSpPr/>
          <p:nvPr/>
        </p:nvSpPr>
        <p:spPr>
          <a:xfrm>
            <a:off x="4083633" y="3827533"/>
            <a:ext cx="2036400" cy="76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4" name="Google Shape;804;p60"/>
          <p:cNvSpPr/>
          <p:nvPr/>
        </p:nvSpPr>
        <p:spPr>
          <a:xfrm>
            <a:off x="4777367" y="3680900"/>
            <a:ext cx="1006000" cy="76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5" name="Google Shape;805;p60"/>
          <p:cNvSpPr/>
          <p:nvPr/>
        </p:nvSpPr>
        <p:spPr>
          <a:xfrm>
            <a:off x="4932800" y="1601400"/>
            <a:ext cx="2514000" cy="871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6" name="Google Shape;806;p60"/>
          <p:cNvSpPr/>
          <p:nvPr/>
        </p:nvSpPr>
        <p:spPr>
          <a:xfrm>
            <a:off x="5938800" y="3572900"/>
            <a:ext cx="1163200" cy="109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7" name="Google Shape;807;p60"/>
          <p:cNvSpPr/>
          <p:nvPr/>
        </p:nvSpPr>
        <p:spPr>
          <a:xfrm>
            <a:off x="5938800" y="3202800"/>
            <a:ext cx="562400" cy="102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8" name="Google Shape;808;p60"/>
          <p:cNvSpPr/>
          <p:nvPr/>
        </p:nvSpPr>
        <p:spPr>
          <a:xfrm>
            <a:off x="6836167" y="1970033"/>
            <a:ext cx="562400" cy="1184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9" name="Google Shape;809;p60"/>
          <p:cNvSpPr/>
          <p:nvPr/>
        </p:nvSpPr>
        <p:spPr>
          <a:xfrm>
            <a:off x="5938800" y="1687900"/>
            <a:ext cx="1268800" cy="1184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6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marL="0" indent="0"/>
            <a:r>
              <a:rPr lang="en-GB"/>
              <a:t>Solution: Concept Embedding Models</a:t>
            </a:r>
            <a:endParaRPr/>
          </a:p>
        </p:txBody>
      </p:sp>
      <p:pic>
        <p:nvPicPr>
          <p:cNvPr id="815" name="Google Shape;815;p61"/>
          <p:cNvPicPr preferRelativeResize="0"/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55" b="39083"/>
          <a:stretch/>
        </p:blipFill>
        <p:spPr>
          <a:xfrm>
            <a:off x="781167" y="1886268"/>
            <a:ext cx="6222864" cy="2704865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61"/>
          <p:cNvSpPr/>
          <p:nvPr/>
        </p:nvSpPr>
        <p:spPr>
          <a:xfrm>
            <a:off x="4107633" y="2365000"/>
            <a:ext cx="1988400" cy="10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7" name="Google Shape;817;p61"/>
          <p:cNvSpPr/>
          <p:nvPr/>
        </p:nvSpPr>
        <p:spPr>
          <a:xfrm>
            <a:off x="4107633" y="2472600"/>
            <a:ext cx="167600" cy="1316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8" name="Google Shape;818;p61"/>
          <p:cNvSpPr/>
          <p:nvPr/>
        </p:nvSpPr>
        <p:spPr>
          <a:xfrm>
            <a:off x="4083633" y="3827533"/>
            <a:ext cx="2036400" cy="76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9" name="Google Shape;819;p61"/>
          <p:cNvSpPr/>
          <p:nvPr/>
        </p:nvSpPr>
        <p:spPr>
          <a:xfrm>
            <a:off x="4777367" y="3680900"/>
            <a:ext cx="1006000" cy="76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0" name="Google Shape;820;p61"/>
          <p:cNvSpPr/>
          <p:nvPr/>
        </p:nvSpPr>
        <p:spPr>
          <a:xfrm>
            <a:off x="4932800" y="1601400"/>
            <a:ext cx="2514000" cy="871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1" name="Google Shape;821;p61"/>
          <p:cNvSpPr/>
          <p:nvPr/>
        </p:nvSpPr>
        <p:spPr>
          <a:xfrm>
            <a:off x="5938800" y="3572900"/>
            <a:ext cx="1163200" cy="109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2" name="Google Shape;822;p61"/>
          <p:cNvSpPr/>
          <p:nvPr/>
        </p:nvSpPr>
        <p:spPr>
          <a:xfrm>
            <a:off x="5938800" y="3202800"/>
            <a:ext cx="562400" cy="102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3" name="Google Shape;823;p61"/>
          <p:cNvSpPr/>
          <p:nvPr/>
        </p:nvSpPr>
        <p:spPr>
          <a:xfrm>
            <a:off x="6836167" y="1970033"/>
            <a:ext cx="562400" cy="1184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4" name="Google Shape;824;p61"/>
          <p:cNvSpPr/>
          <p:nvPr/>
        </p:nvSpPr>
        <p:spPr>
          <a:xfrm>
            <a:off x="5938800" y="1687900"/>
            <a:ext cx="1268800" cy="1184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5" name="Google Shape;825;p61"/>
          <p:cNvSpPr txBox="1"/>
          <p:nvPr/>
        </p:nvSpPr>
        <p:spPr>
          <a:xfrm>
            <a:off x="5884967" y="4664100"/>
            <a:ext cx="1703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4133">
                <a:latin typeface="Marcellus SC"/>
                <a:ea typeface="Marcellus SC"/>
                <a:cs typeface="Marcellus SC"/>
                <a:sym typeface="Marcellus SC"/>
              </a:rPr>
              <a:t>ℒ</a:t>
            </a:r>
            <a:r>
              <a:rPr lang="en-GB" sz="2800" baseline="-25000">
                <a:latin typeface="Marcellus SC"/>
                <a:ea typeface="Marcellus SC"/>
                <a:cs typeface="Marcellus SC"/>
                <a:sym typeface="Marcellus SC"/>
              </a:rPr>
              <a:t>concepts</a:t>
            </a:r>
            <a:endParaRPr sz="2800" baseline="-2500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sp>
        <p:nvSpPr>
          <p:cNvPr id="826" name="Google Shape;826;p61"/>
          <p:cNvSpPr/>
          <p:nvPr/>
        </p:nvSpPr>
        <p:spPr>
          <a:xfrm rot="5400000">
            <a:off x="6297867" y="3968767"/>
            <a:ext cx="706000" cy="59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6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marL="0" indent="0"/>
            <a:r>
              <a:rPr lang="en-GB"/>
              <a:t>Solution: Concept Embedding Models</a:t>
            </a:r>
            <a:endParaRPr/>
          </a:p>
        </p:txBody>
      </p:sp>
      <p:pic>
        <p:nvPicPr>
          <p:cNvPr id="832" name="Google Shape;832;p62"/>
          <p:cNvPicPr preferRelativeResize="0"/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88" b="39083"/>
          <a:stretch/>
        </p:blipFill>
        <p:spPr>
          <a:xfrm>
            <a:off x="781167" y="1886268"/>
            <a:ext cx="6857197" cy="2704865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62"/>
          <p:cNvSpPr/>
          <p:nvPr/>
        </p:nvSpPr>
        <p:spPr>
          <a:xfrm>
            <a:off x="4107633" y="2365000"/>
            <a:ext cx="1988400" cy="10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4" name="Google Shape;834;p62"/>
          <p:cNvSpPr/>
          <p:nvPr/>
        </p:nvSpPr>
        <p:spPr>
          <a:xfrm>
            <a:off x="4107633" y="2472600"/>
            <a:ext cx="167600" cy="1316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5" name="Google Shape;835;p62"/>
          <p:cNvSpPr/>
          <p:nvPr/>
        </p:nvSpPr>
        <p:spPr>
          <a:xfrm>
            <a:off x="4083633" y="3827533"/>
            <a:ext cx="2036400" cy="76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6" name="Google Shape;836;p62"/>
          <p:cNvSpPr/>
          <p:nvPr/>
        </p:nvSpPr>
        <p:spPr>
          <a:xfrm>
            <a:off x="4777367" y="3680900"/>
            <a:ext cx="1006000" cy="76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7" name="Google Shape;837;p62"/>
          <p:cNvSpPr/>
          <p:nvPr/>
        </p:nvSpPr>
        <p:spPr>
          <a:xfrm>
            <a:off x="5908600" y="3827600"/>
            <a:ext cx="2036400" cy="952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8" name="Google Shape;838;p62"/>
          <p:cNvSpPr/>
          <p:nvPr/>
        </p:nvSpPr>
        <p:spPr>
          <a:xfrm>
            <a:off x="4777367" y="1926933"/>
            <a:ext cx="2956800" cy="545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9" name="Google Shape;839;p62"/>
          <p:cNvSpPr/>
          <p:nvPr/>
        </p:nvSpPr>
        <p:spPr>
          <a:xfrm>
            <a:off x="7588567" y="2106800"/>
            <a:ext cx="1268800" cy="172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40" name="Google Shape;840;p62"/>
          <p:cNvSpPr/>
          <p:nvPr/>
        </p:nvSpPr>
        <p:spPr>
          <a:xfrm>
            <a:off x="8354300" y="4356633"/>
            <a:ext cx="1268800" cy="172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6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marL="0" indent="0"/>
            <a:r>
              <a:rPr lang="en-GB"/>
              <a:t>Solution: Concept Embedding Models</a:t>
            </a:r>
            <a:endParaRPr/>
          </a:p>
        </p:txBody>
      </p:sp>
      <p:pic>
        <p:nvPicPr>
          <p:cNvPr id="846" name="Google Shape;846;p63"/>
          <p:cNvPicPr preferRelativeResize="0"/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90" b="39083"/>
          <a:stretch/>
        </p:blipFill>
        <p:spPr>
          <a:xfrm>
            <a:off x="781167" y="1886268"/>
            <a:ext cx="8089936" cy="2704865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Google Shape;847;p63"/>
          <p:cNvSpPr/>
          <p:nvPr/>
        </p:nvSpPr>
        <p:spPr>
          <a:xfrm>
            <a:off x="4107633" y="2365000"/>
            <a:ext cx="1988400" cy="10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48" name="Google Shape;848;p63"/>
          <p:cNvSpPr/>
          <p:nvPr/>
        </p:nvSpPr>
        <p:spPr>
          <a:xfrm>
            <a:off x="4107633" y="2472600"/>
            <a:ext cx="167600" cy="1316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49" name="Google Shape;849;p63"/>
          <p:cNvSpPr/>
          <p:nvPr/>
        </p:nvSpPr>
        <p:spPr>
          <a:xfrm>
            <a:off x="4083633" y="3827533"/>
            <a:ext cx="2036400" cy="76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50" name="Google Shape;850;p63"/>
          <p:cNvSpPr/>
          <p:nvPr/>
        </p:nvSpPr>
        <p:spPr>
          <a:xfrm>
            <a:off x="4777367" y="3680900"/>
            <a:ext cx="1006000" cy="76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51" name="Google Shape;851;p63"/>
          <p:cNvSpPr/>
          <p:nvPr/>
        </p:nvSpPr>
        <p:spPr>
          <a:xfrm>
            <a:off x="5908600" y="3827533"/>
            <a:ext cx="3477200" cy="952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52" name="Google Shape;852;p63"/>
          <p:cNvSpPr/>
          <p:nvPr/>
        </p:nvSpPr>
        <p:spPr>
          <a:xfrm>
            <a:off x="4777367" y="1926933"/>
            <a:ext cx="4512800" cy="545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53" name="Google Shape;853;p63"/>
          <p:cNvSpPr/>
          <p:nvPr/>
        </p:nvSpPr>
        <p:spPr>
          <a:xfrm>
            <a:off x="8354300" y="4356633"/>
            <a:ext cx="1268800" cy="172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54" name="Google Shape;854;p63"/>
          <p:cNvSpPr/>
          <p:nvPr/>
        </p:nvSpPr>
        <p:spPr>
          <a:xfrm>
            <a:off x="7970500" y="3375200"/>
            <a:ext cx="2036400" cy="871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55" name="Google Shape;855;p63"/>
          <p:cNvSpPr/>
          <p:nvPr/>
        </p:nvSpPr>
        <p:spPr>
          <a:xfrm>
            <a:off x="8176933" y="1618067"/>
            <a:ext cx="299200" cy="145666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56" name="Google Shape;856;p63"/>
          <p:cNvSpPr/>
          <p:nvPr/>
        </p:nvSpPr>
        <p:spPr>
          <a:xfrm>
            <a:off x="8104833" y="3209600"/>
            <a:ext cx="299200" cy="151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57" name="Google Shape;857;p63"/>
          <p:cNvSpPr/>
          <p:nvPr/>
        </p:nvSpPr>
        <p:spPr>
          <a:xfrm>
            <a:off x="8643433" y="1356967"/>
            <a:ext cx="299200" cy="151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6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marL="0" indent="0"/>
            <a:r>
              <a:rPr lang="en-GB"/>
              <a:t>Solution: Concept Embedding Models</a:t>
            </a:r>
            <a:endParaRPr/>
          </a:p>
        </p:txBody>
      </p:sp>
      <p:pic>
        <p:nvPicPr>
          <p:cNvPr id="863" name="Google Shape;863;p64"/>
          <p:cNvPicPr preferRelativeResize="0"/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15"/>
          <a:stretch/>
        </p:blipFill>
        <p:spPr>
          <a:xfrm>
            <a:off x="781167" y="1886267"/>
            <a:ext cx="8066003" cy="4440335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64"/>
          <p:cNvSpPr/>
          <p:nvPr/>
        </p:nvSpPr>
        <p:spPr>
          <a:xfrm>
            <a:off x="8138067" y="1436300"/>
            <a:ext cx="2036400" cy="871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67AF92-9478-40CD-9AAD-F9C73B63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Neural-Symbolic approaches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A544F8-734E-4534-820E-087E042CF0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Neural-Symbolic (</a:t>
            </a:r>
            <a:r>
              <a:rPr lang="en-US" dirty="0" err="1"/>
              <a:t>NeSy</a:t>
            </a:r>
            <a:r>
              <a:rPr lang="en-US" dirty="0"/>
              <a:t>) combines ML/DL and Symbolic AI</a:t>
            </a:r>
          </a:p>
          <a:p>
            <a:pPr lvl="1"/>
            <a:r>
              <a:rPr lang="en-US" dirty="0"/>
              <a:t>Even if it is called “neural”, also ML</a:t>
            </a:r>
          </a:p>
          <a:p>
            <a:pPr lvl="1"/>
            <a:r>
              <a:rPr lang="en-US" dirty="0"/>
              <a:t>It’s a field, lots of different methods</a:t>
            </a:r>
          </a:p>
          <a:p>
            <a:pPr lvl="1"/>
            <a:r>
              <a:rPr lang="en-US" dirty="0"/>
              <a:t>Idea of combining </a:t>
            </a:r>
            <a:r>
              <a:rPr lang="en-US" b="1" dirty="0"/>
              <a:t>efficacy</a:t>
            </a:r>
            <a:r>
              <a:rPr lang="en-US" dirty="0"/>
              <a:t> (ML) with </a:t>
            </a:r>
            <a:r>
              <a:rPr lang="en-US" b="1" dirty="0"/>
              <a:t>interpretability</a:t>
            </a:r>
            <a:r>
              <a:rPr lang="en-US" dirty="0"/>
              <a:t> (symbolic AI)</a:t>
            </a:r>
          </a:p>
          <a:p>
            <a:pPr lvl="1"/>
            <a:r>
              <a:rPr lang="en-US" dirty="0"/>
              <a:t>Gaining in popularity as DL is showing limits (maybe)</a:t>
            </a:r>
          </a:p>
          <a:p>
            <a:endParaRPr lang="en-US" dirty="0"/>
          </a:p>
          <a:p>
            <a:r>
              <a:rPr lang="en-US" i="1" dirty="0"/>
              <a:t>What</a:t>
            </a:r>
            <a:r>
              <a:rPr lang="en-US" dirty="0"/>
              <a:t> to do is clear, </a:t>
            </a:r>
            <a:r>
              <a:rPr lang="en-US" i="1" dirty="0"/>
              <a:t>how</a:t>
            </a:r>
            <a:r>
              <a:rPr lang="en-US" dirty="0"/>
              <a:t> to do it, is difficult</a:t>
            </a:r>
          </a:p>
          <a:p>
            <a:pPr lvl="1"/>
            <a:r>
              <a:rPr lang="en-US" dirty="0"/>
              <a:t>ML/DL and Symbolic AI don’t mix very well</a:t>
            </a:r>
          </a:p>
          <a:p>
            <a:pPr lvl="1"/>
            <a:r>
              <a:rPr lang="en-US" dirty="0"/>
              <a:t>Maybe embeddings could help bridge </a:t>
            </a:r>
            <a:r>
              <a:rPr lang="en-US" b="1" dirty="0"/>
              <a:t>features</a:t>
            </a:r>
            <a:r>
              <a:rPr lang="en-US" dirty="0"/>
              <a:t> and </a:t>
            </a:r>
            <a:r>
              <a:rPr lang="en-US" b="1" dirty="0"/>
              <a:t>symbols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580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6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marL="0" indent="0"/>
            <a:r>
              <a:rPr lang="en-GB"/>
              <a:t>Solution: Concept Embedding Models</a:t>
            </a:r>
            <a:endParaRPr/>
          </a:p>
        </p:txBody>
      </p:sp>
      <p:pic>
        <p:nvPicPr>
          <p:cNvPr id="870" name="Google Shape;870;p65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67" y="1886267"/>
            <a:ext cx="10629669" cy="44403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E082D94-C2ED-4F39-A4AA-9EF87547D714}"/>
              </a:ext>
            </a:extLst>
          </p:cNvPr>
          <p:cNvSpPr/>
          <p:nvPr/>
        </p:nvSpPr>
        <p:spPr>
          <a:xfrm>
            <a:off x="8180961" y="5593424"/>
            <a:ext cx="3745149" cy="671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ZARLENGA ET AL. (NeurIPS 2022)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A19ECD-A944-49CA-B887-C6E11202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Experimental evaluation of CEM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49ABDC-8962-4C80-B2C8-28C09ADBE8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DC9A00B-C774-4A26-8EC6-AA279AAAB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3147"/>
            <a:ext cx="12192000" cy="327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24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D6FBB3-1F4B-400F-B4A8-9D8BD724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 embeddings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9F5E7E-F62E-4C58-A0C6-A5EEF23269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Plots with t-SNE of the concept embedding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097D421-C1AA-4B97-B41F-F8CCE18033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5"/>
          <a:stretch/>
        </p:blipFill>
        <p:spPr>
          <a:xfrm>
            <a:off x="0" y="2237624"/>
            <a:ext cx="12091223" cy="339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665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316B4-3D90-4610-B45E-F3C0E0D3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 embedding models: issues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B199A8-EB2B-44FC-8F3B-49CF36F1A1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870;p65">
            <a:extLst>
              <a:ext uri="{FF2B5EF4-FFF2-40B4-BE49-F238E27FC236}">
                <a16:creationId xmlns:a16="http://schemas.microsoft.com/office/drawing/2014/main" id="{114C9F8E-5947-44C0-B19E-87D0F362B355}"/>
              </a:ext>
            </a:extLst>
          </p:cNvPr>
          <p:cNvPicPr preferRelativeResize="0"/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67" y="1886267"/>
            <a:ext cx="10629669" cy="44403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Bulle narrative : rectangle 4">
            <a:extLst>
              <a:ext uri="{FF2B5EF4-FFF2-40B4-BE49-F238E27FC236}">
                <a16:creationId xmlns:a16="http://schemas.microsoft.com/office/drawing/2014/main" id="{C58A0C95-34EC-4278-86EA-4B80698EFFC5}"/>
              </a:ext>
            </a:extLst>
          </p:cNvPr>
          <p:cNvSpPr/>
          <p:nvPr/>
        </p:nvSpPr>
        <p:spPr>
          <a:xfrm>
            <a:off x="6517532" y="1233578"/>
            <a:ext cx="4523362" cy="1139971"/>
          </a:xfrm>
          <a:prstGeom prst="wedgeRectCallout">
            <a:avLst>
              <a:gd name="adj1" fmla="val -46171"/>
              <a:gd name="adj2" fmla="val 94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/>
              <a:t>This tells us whether the concept is active</a:t>
            </a:r>
            <a:endParaRPr lang="en-US" sz="2800" dirty="0"/>
          </a:p>
        </p:txBody>
      </p:sp>
      <p:sp>
        <p:nvSpPr>
          <p:cNvPr id="6" name="Bulle narrative : rectangle 5">
            <a:extLst>
              <a:ext uri="{FF2B5EF4-FFF2-40B4-BE49-F238E27FC236}">
                <a16:creationId xmlns:a16="http://schemas.microsoft.com/office/drawing/2014/main" id="{B91D286D-F0F4-4555-A900-D8051C4E556E}"/>
              </a:ext>
            </a:extLst>
          </p:cNvPr>
          <p:cNvSpPr/>
          <p:nvPr/>
        </p:nvSpPr>
        <p:spPr>
          <a:xfrm>
            <a:off x="6944507" y="5598923"/>
            <a:ext cx="4523362" cy="1139971"/>
          </a:xfrm>
          <a:prstGeom prst="wedgeRectCallout">
            <a:avLst>
              <a:gd name="adj1" fmla="val 17485"/>
              <a:gd name="adj2" fmla="val -15936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/>
              <a:t>This is still a black box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31752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316B4-3D90-4610-B45E-F3C0E0D3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 embedding models: issues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B199A8-EB2B-44FC-8F3B-49CF36F1A1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870;p65">
            <a:extLst>
              <a:ext uri="{FF2B5EF4-FFF2-40B4-BE49-F238E27FC236}">
                <a16:creationId xmlns:a16="http://schemas.microsoft.com/office/drawing/2014/main" id="{114C9F8E-5947-44C0-B19E-87D0F362B355}"/>
              </a:ext>
            </a:extLst>
          </p:cNvPr>
          <p:cNvPicPr preferRelativeResize="0"/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67" y="1886267"/>
            <a:ext cx="10629669" cy="44403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Bulle narrative : rectangle 4">
            <a:extLst>
              <a:ext uri="{FF2B5EF4-FFF2-40B4-BE49-F238E27FC236}">
                <a16:creationId xmlns:a16="http://schemas.microsoft.com/office/drawing/2014/main" id="{C58A0C95-34EC-4278-86EA-4B80698EFFC5}"/>
              </a:ext>
            </a:extLst>
          </p:cNvPr>
          <p:cNvSpPr/>
          <p:nvPr/>
        </p:nvSpPr>
        <p:spPr>
          <a:xfrm>
            <a:off x="6517532" y="1233578"/>
            <a:ext cx="4523362" cy="1139971"/>
          </a:xfrm>
          <a:prstGeom prst="wedgeRectCallout">
            <a:avLst>
              <a:gd name="adj1" fmla="val -46171"/>
              <a:gd name="adj2" fmla="val 94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/>
              <a:t>In principle, extract rules from concept activity...</a:t>
            </a:r>
            <a:endParaRPr lang="en-US" sz="2800" dirty="0"/>
          </a:p>
        </p:txBody>
      </p:sp>
      <p:sp>
        <p:nvSpPr>
          <p:cNvPr id="7" name="Bulle narrative : rectangle 6">
            <a:extLst>
              <a:ext uri="{FF2B5EF4-FFF2-40B4-BE49-F238E27FC236}">
                <a16:creationId xmlns:a16="http://schemas.microsoft.com/office/drawing/2014/main" id="{5F47552B-B7BB-407F-AF75-ECFB2CE33D94}"/>
              </a:ext>
            </a:extLst>
          </p:cNvPr>
          <p:cNvSpPr/>
          <p:nvPr/>
        </p:nvSpPr>
        <p:spPr>
          <a:xfrm>
            <a:off x="6944507" y="5598923"/>
            <a:ext cx="4523362" cy="1139971"/>
          </a:xfrm>
          <a:prstGeom prst="wedgeRectCallout">
            <a:avLst>
              <a:gd name="adj1" fmla="val 17485"/>
              <a:gd name="adj2" fmla="val -15936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/>
              <a:t>...but not all concepts are relevant for a prediction!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1104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A8BB3-01F4-4AB5-88BC-8021ABA6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 embedding models: issues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492812-E161-4873-9FE4-A2E8C0C30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CEMs are better than other CBMs</a:t>
            </a:r>
          </a:p>
          <a:p>
            <a:pPr lvl="1"/>
            <a:r>
              <a:rPr lang="it-IT" dirty="0"/>
              <a:t>Better performance on tasks</a:t>
            </a:r>
          </a:p>
          <a:p>
            <a:pPr lvl="1"/>
            <a:r>
              <a:rPr lang="it-IT" dirty="0"/>
              <a:t>Better concept alignment</a:t>
            </a:r>
          </a:p>
          <a:p>
            <a:pPr lvl="1"/>
            <a:r>
              <a:rPr lang="it-IT" dirty="0"/>
              <a:t>Interventions are easy to perform and improve results</a:t>
            </a:r>
          </a:p>
          <a:p>
            <a:r>
              <a:rPr lang="it-IT" dirty="0"/>
              <a:t>Explainability could be improved</a:t>
            </a:r>
          </a:p>
          <a:p>
            <a:pPr lvl="1"/>
            <a:r>
              <a:rPr lang="it-IT" dirty="0"/>
              <a:t>It’s possible to extract rules from CEMs, but </a:t>
            </a:r>
            <a:r>
              <a:rPr lang="it-IT" b="1" dirty="0"/>
              <a:t>lots of concepts</a:t>
            </a:r>
          </a:p>
          <a:p>
            <a:pPr lvl="1"/>
            <a:r>
              <a:rPr lang="it-IT" dirty="0"/>
              <a:t>Ideally, rules should be compact (few concepts)</a:t>
            </a:r>
          </a:p>
          <a:p>
            <a:r>
              <a:rPr lang="it-IT" dirty="0"/>
              <a:t>Can we do better than a CEM?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140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C3EB72-76F3-49B0-80ED-5DF6BC80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Deep concept reasoner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331A99BA-A9AA-4255-B380-1DD95F716AA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it-IT" dirty="0"/>
                  <a:t>Automatically build rules based on concepts</a:t>
                </a:r>
              </a:p>
              <a:p>
                <a:r>
                  <a:rPr lang="it-IT" dirty="0"/>
                  <a:t>For each class, for each concept</a:t>
                </a:r>
              </a:p>
              <a:p>
                <a:pPr lvl="1"/>
                <a:r>
                  <a:rPr lang="it-IT" dirty="0"/>
                  <a:t>The concept might be </a:t>
                </a:r>
                <a:r>
                  <a:rPr lang="it-IT" i="1" dirty="0"/>
                  <a:t>relevant</a:t>
                </a:r>
                <a:r>
                  <a:rPr lang="it-IT" dirty="0"/>
                  <a:t> or </a:t>
                </a:r>
                <a:r>
                  <a:rPr lang="it-IT" i="1" dirty="0"/>
                  <a:t>irrelevant</a:t>
                </a:r>
                <a:endParaRPr lang="it-IT" dirty="0"/>
              </a:p>
              <a:p>
                <a:pPr lvl="1"/>
                <a:r>
                  <a:rPr lang="it-IT" dirty="0"/>
                  <a:t>The concept might be useful if True or False (negated)</a:t>
                </a:r>
              </a:p>
              <a:p>
                <a:r>
                  <a:rPr lang="it-IT" dirty="0"/>
                  <a:t>Fuzzy logic rules (differentiable, real-valued operators)</a:t>
                </a:r>
              </a:p>
              <a:p>
                <a:pPr lvl="1"/>
                <a:r>
                  <a:rPr lang="it-IT" dirty="0"/>
                  <a:t>Extension of Boolean logic rules</a:t>
                </a:r>
              </a:p>
              <a:p>
                <a:pPr lvl="1"/>
                <a:r>
                  <a:rPr lang="it-IT" dirty="0">
                    <a:ea typeface="Cambria Math" panose="02040503050406030204" pitchFamily="18" charset="0"/>
                  </a:rPr>
                  <a:t>t-norm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it-IT" dirty="0"/>
                  <a:t>;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dirty="0"/>
                  <a:t> </a:t>
                </a:r>
              </a:p>
              <a:p>
                <a:pPr lvl="1"/>
                <a:r>
                  <a:rPr lang="it-IT" dirty="0">
                    <a:ea typeface="Cambria Math" panose="02040503050406030204" pitchFamily="18" charset="0"/>
                  </a:rPr>
                  <a:t>t-norm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it-IT" dirty="0"/>
                  <a:t>;</a:t>
                </a:r>
                <a14:m>
                  <m:oMath xmlns:m="http://schemas.openxmlformats.org/officeDocument/2006/math">
                    <m:r>
                      <a:rPr lang="it-IT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it-IT" dirty="0"/>
              </a:p>
              <a:p>
                <a:pPr lvl="1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it-IT" b="0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331A99BA-A9AA-4255-B380-1DD95F716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0550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994E6F-A86E-465A-A34D-102ADEE27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Deep concept reasoner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66256F89-30BE-420A-905C-24F946B4C8B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it-IT" dirty="0"/>
                  <a:t>Example:</a:t>
                </a:r>
              </a:p>
              <a:p>
                <a:pPr lvl="1"/>
                <a:r>
                  <a:rPr lang="it-IT" dirty="0"/>
                  <a:t>Class «banana», concepts: «round», «yellow», «soft»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𝑏𝑎𝑛𝑎𝑛𝑎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↔¬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𝑟𝑜𝑢𝑛𝑑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𝑦𝑒𝑙𝑙𝑜𝑤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“soft” is not relevant, round is negated</a:t>
                </a:r>
              </a:p>
              <a:p>
                <a:r>
                  <a:rPr lang="en-US" dirty="0"/>
                  <a:t>General form of a DCR rule for class </a:t>
                </a:r>
                <a:r>
                  <a:rPr lang="en-US" i="1" dirty="0"/>
                  <a:t>j</a:t>
                </a:r>
                <a:r>
                  <a:rPr lang="en-US" dirty="0"/>
                  <a:t> and concepts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:r>
                  <a:rPr lang="en-US" i="1" dirty="0"/>
                  <a:t>r</a:t>
                </a:r>
                <a:r>
                  <a:rPr lang="en-US" dirty="0"/>
                  <a:t> (relevance) defines if concept is relevant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i="1" dirty="0"/>
                  <a:t>l</a:t>
                </a:r>
                <a:r>
                  <a:rPr lang="en-US" dirty="0"/>
                  <a:t> (literal) if it should appear negated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66256F89-30BE-420A-905C-24F946B4C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79C39F4D-20DB-42EF-8295-B7699F27A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567" y="3948978"/>
            <a:ext cx="2486572" cy="108430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C48B3BD-19B1-4A59-BDD3-C77FBC37D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497" y="3856556"/>
            <a:ext cx="3068916" cy="99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7954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994E6F-A86E-465A-A34D-102ADEE27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Deep concept reasoner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66256F89-30BE-420A-905C-24F946B4C8B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it-IT" dirty="0"/>
                  <a:t>Example:</a:t>
                </a:r>
              </a:p>
              <a:p>
                <a:pPr lvl="1"/>
                <a:r>
                  <a:rPr lang="it-IT" dirty="0"/>
                  <a:t>Class «banana», concepts: «round», «yellow», «soft»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𝑏𝑎𝑛𝑎𝑛𝑎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↔¬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𝑟𝑜𝑢𝑛𝑑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𝑦𝑒𝑙𝑙𝑜𝑤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“soft” is not relevant, round is negated</a:t>
                </a:r>
              </a:p>
              <a:p>
                <a:r>
                  <a:rPr lang="en-US" dirty="0"/>
                  <a:t>General form of a DCR rule for class </a:t>
                </a:r>
                <a:r>
                  <a:rPr lang="en-US" i="1" dirty="0"/>
                  <a:t>j</a:t>
                </a:r>
                <a:r>
                  <a:rPr lang="en-US" dirty="0"/>
                  <a:t> and concepts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:r>
                  <a:rPr lang="en-US" i="1" dirty="0"/>
                  <a:t>r</a:t>
                </a:r>
                <a:r>
                  <a:rPr lang="en-US" dirty="0"/>
                  <a:t> (relevance) defines if concept is relevant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i="1" dirty="0"/>
                  <a:t>l</a:t>
                </a:r>
                <a:r>
                  <a:rPr lang="en-US" dirty="0"/>
                  <a:t> (literal) if it should appear negated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66256F89-30BE-420A-905C-24F946B4C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79C39F4D-20DB-42EF-8295-B7699F27A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567" y="3948978"/>
            <a:ext cx="2486572" cy="108430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C48B3BD-19B1-4A59-BDD3-C77FBC37D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497" y="3856556"/>
            <a:ext cx="3068916" cy="99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A68BA6BC-4F0B-4332-B84E-1FF2E7175BFA}"/>
              </a:ext>
            </a:extLst>
          </p:cNvPr>
          <p:cNvSpPr/>
          <p:nvPr/>
        </p:nvSpPr>
        <p:spPr>
          <a:xfrm>
            <a:off x="7334054" y="3948978"/>
            <a:ext cx="876692" cy="8304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ulle narrative : rectangle 5">
            <a:extLst>
              <a:ext uri="{FF2B5EF4-FFF2-40B4-BE49-F238E27FC236}">
                <a16:creationId xmlns:a16="http://schemas.microsoft.com/office/drawing/2014/main" id="{47FD3370-8EF7-4977-83BD-7E4D86622826}"/>
              </a:ext>
            </a:extLst>
          </p:cNvPr>
          <p:cNvSpPr/>
          <p:nvPr/>
        </p:nvSpPr>
        <p:spPr>
          <a:xfrm>
            <a:off x="8210746" y="5033287"/>
            <a:ext cx="3478491" cy="1376940"/>
          </a:xfrm>
          <a:prstGeom prst="wedgeRectCallout">
            <a:avLst>
              <a:gd name="adj1" fmla="val -50442"/>
              <a:gd name="adj2" fmla="val -98834"/>
            </a:avLst>
          </a:prstGeom>
          <a:solidFill>
            <a:srgbClr val="E3B0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For IRRELEVANT (r=0) concepts, the whole expression goes to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0999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5DB00-0D5F-433E-8278-7DA54913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Deep concept reasoner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47F230-DC1C-4403-AF8C-8A22115BB2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Example: banana</a:t>
            </a:r>
            <a:endParaRPr lang="en-US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A5ECB9A0-BE4D-487E-BAA1-C0EB4C2DD887}"/>
              </a:ext>
            </a:extLst>
          </p:cNvPr>
          <p:cNvGrpSpPr/>
          <p:nvPr/>
        </p:nvGrpSpPr>
        <p:grpSpPr>
          <a:xfrm>
            <a:off x="230956" y="2105401"/>
            <a:ext cx="11730087" cy="2777684"/>
            <a:chOff x="230956" y="2105401"/>
            <a:chExt cx="11730087" cy="2777684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96491D42-81DF-4BB5-83AB-6BB087A6D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956" y="2105401"/>
              <a:ext cx="11730087" cy="423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9052127A-7138-41C0-91CF-041202AC0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956" y="2859930"/>
              <a:ext cx="8760191" cy="423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4DDFC46B-3A50-4D25-BE84-AA6620ACC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956" y="3666226"/>
              <a:ext cx="6952269" cy="452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2BD1578E-9A59-4540-8C50-6E59C3B4F7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5" y="4501761"/>
              <a:ext cx="5295204" cy="381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1368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1C4F5-0E23-4027-96B2-E0527BA7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 bottleneck models</a:t>
            </a:r>
            <a:endParaRPr lang="en-US" dirty="0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BDC55CE0-5013-48A5-981B-B5B528B7E6F4}"/>
              </a:ext>
            </a:extLst>
          </p:cNvPr>
          <p:cNvGrpSpPr/>
          <p:nvPr/>
        </p:nvGrpSpPr>
        <p:grpSpPr>
          <a:xfrm>
            <a:off x="3289954" y="2640290"/>
            <a:ext cx="5335179" cy="1577420"/>
            <a:chOff x="1668544" y="2064469"/>
            <a:chExt cx="5335179" cy="15774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A71C91-7293-42C4-A7E8-6EF7C25F5617}"/>
                </a:ext>
              </a:extLst>
            </p:cNvPr>
            <p:cNvSpPr/>
            <p:nvPr/>
          </p:nvSpPr>
          <p:spPr>
            <a:xfrm>
              <a:off x="1668544" y="2064470"/>
              <a:ext cx="1385741" cy="127261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979554-CB1A-40E5-A50D-B181ADAAD8EE}"/>
                </a:ext>
              </a:extLst>
            </p:cNvPr>
            <p:cNvSpPr/>
            <p:nvPr/>
          </p:nvSpPr>
          <p:spPr>
            <a:xfrm>
              <a:off x="1820944" y="2216870"/>
              <a:ext cx="1385741" cy="127261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7E259C-20C7-4822-B092-BB76CC98A117}"/>
                </a:ext>
              </a:extLst>
            </p:cNvPr>
            <p:cNvSpPr/>
            <p:nvPr/>
          </p:nvSpPr>
          <p:spPr>
            <a:xfrm>
              <a:off x="1973344" y="2369270"/>
              <a:ext cx="1385741" cy="127261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Features</a:t>
              </a:r>
            </a:p>
            <a:p>
              <a:pPr algn="ctr"/>
              <a:r>
                <a:rPr lang="it-IT" sz="3200" dirty="0"/>
                <a:t>X</a:t>
              </a:r>
              <a:endParaRPr lang="en-US" sz="32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95EDDC7-3A29-4FC3-B937-FBB38EE70526}"/>
                </a:ext>
              </a:extLst>
            </p:cNvPr>
            <p:cNvSpPr/>
            <p:nvPr/>
          </p:nvSpPr>
          <p:spPr>
            <a:xfrm>
              <a:off x="3799002" y="2064470"/>
              <a:ext cx="1197204" cy="1272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43DD13-3E4D-4003-B659-787E905FBACD}"/>
                </a:ext>
              </a:extLst>
            </p:cNvPr>
            <p:cNvSpPr/>
            <p:nvPr/>
          </p:nvSpPr>
          <p:spPr>
            <a:xfrm>
              <a:off x="3951402" y="2216870"/>
              <a:ext cx="1197204" cy="1272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16CB35-81D0-4A8D-AF43-DDDA7D8ECFDD}"/>
                </a:ext>
              </a:extLst>
            </p:cNvPr>
            <p:cNvSpPr/>
            <p:nvPr/>
          </p:nvSpPr>
          <p:spPr>
            <a:xfrm>
              <a:off x="4103802" y="2369270"/>
              <a:ext cx="1197204" cy="1272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Concepts </a:t>
              </a:r>
              <a:r>
                <a:rPr lang="it-IT" sz="3200" dirty="0"/>
                <a:t>C</a:t>
              </a:r>
              <a:endParaRPr lang="en-US" sz="3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3BB8B20-6AAE-4B2F-B48D-CCA09F7FD4D5}"/>
                </a:ext>
              </a:extLst>
            </p:cNvPr>
            <p:cNvSpPr/>
            <p:nvPr/>
          </p:nvSpPr>
          <p:spPr>
            <a:xfrm>
              <a:off x="5919641" y="2064469"/>
              <a:ext cx="779282" cy="127261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EA4B2C7-6513-4611-85BE-D9711DEC6FA0}"/>
                </a:ext>
              </a:extLst>
            </p:cNvPr>
            <p:cNvSpPr/>
            <p:nvPr/>
          </p:nvSpPr>
          <p:spPr>
            <a:xfrm>
              <a:off x="6072041" y="2216869"/>
              <a:ext cx="779282" cy="127261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428B10-EE08-481D-A154-4986A5BB12F3}"/>
                </a:ext>
              </a:extLst>
            </p:cNvPr>
            <p:cNvSpPr/>
            <p:nvPr/>
          </p:nvSpPr>
          <p:spPr>
            <a:xfrm>
              <a:off x="6224441" y="2369269"/>
              <a:ext cx="779282" cy="127261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Labels</a:t>
              </a:r>
              <a:br>
                <a:rPr lang="it-IT" dirty="0"/>
              </a:br>
              <a:r>
                <a:rPr lang="it-IT" sz="3200" dirty="0"/>
                <a:t>Y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99747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D83FDB-4571-4089-9E04-B5FC34ED1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Deep concept reasoner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B822A9-BA94-4CD5-81D2-64E54F1919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870;p65">
            <a:extLst>
              <a:ext uri="{FF2B5EF4-FFF2-40B4-BE49-F238E27FC236}">
                <a16:creationId xmlns:a16="http://schemas.microsoft.com/office/drawing/2014/main" id="{AC84E77D-DCCC-4D7B-8ACA-96D00794CF51}"/>
              </a:ext>
            </a:extLst>
          </p:cNvPr>
          <p:cNvPicPr preferRelativeResize="0"/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67" y="1886267"/>
            <a:ext cx="10629669" cy="4440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94096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D83FDB-4571-4089-9E04-B5FC34ED1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Deep concept reasoner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B822A9-BA94-4CD5-81D2-64E54F1919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870;p65">
            <a:extLst>
              <a:ext uri="{FF2B5EF4-FFF2-40B4-BE49-F238E27FC236}">
                <a16:creationId xmlns:a16="http://schemas.microsoft.com/office/drawing/2014/main" id="{AC84E77D-DCCC-4D7B-8ACA-96D00794CF51}"/>
              </a:ext>
            </a:extLst>
          </p:cNvPr>
          <p:cNvPicPr preferRelativeResize="0"/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67" y="1886267"/>
            <a:ext cx="10629669" cy="44403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724D3466-21A0-4C3F-AA58-C106C737C5C8}"/>
              </a:ext>
            </a:extLst>
          </p:cNvPr>
          <p:cNvSpPr/>
          <p:nvPr/>
        </p:nvSpPr>
        <p:spPr>
          <a:xfrm>
            <a:off x="5910606" y="2158738"/>
            <a:ext cx="1781666" cy="1743959"/>
          </a:xfrm>
          <a:prstGeom prst="ellipse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5245566-932D-4AF5-AEEC-39B1A184B6D7}"/>
              </a:ext>
            </a:extLst>
          </p:cNvPr>
          <p:cNvSpPr/>
          <p:nvPr/>
        </p:nvSpPr>
        <p:spPr>
          <a:xfrm>
            <a:off x="8201320" y="2322929"/>
            <a:ext cx="1095080" cy="3159535"/>
          </a:xfrm>
          <a:prstGeom prst="ellipse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ulle narrative : rectangle 6">
            <a:extLst>
              <a:ext uri="{FF2B5EF4-FFF2-40B4-BE49-F238E27FC236}">
                <a16:creationId xmlns:a16="http://schemas.microsoft.com/office/drawing/2014/main" id="{76A46204-B08A-40B5-9185-EB5DA1C9EFAB}"/>
              </a:ext>
            </a:extLst>
          </p:cNvPr>
          <p:cNvSpPr/>
          <p:nvPr/>
        </p:nvSpPr>
        <p:spPr>
          <a:xfrm>
            <a:off x="2007909" y="4732255"/>
            <a:ext cx="3120272" cy="933253"/>
          </a:xfrm>
          <a:prstGeom prst="wedgeRectCallout">
            <a:avLst>
              <a:gd name="adj1" fmla="val 89794"/>
              <a:gd name="adj2" fmla="val -148785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Concept</a:t>
            </a:r>
            <a:br>
              <a:rPr lang="it-IT" sz="2400" dirty="0"/>
            </a:br>
            <a:r>
              <a:rPr lang="it-IT" sz="2400" dirty="0"/>
              <a:t>TRUTH DEGREE</a:t>
            </a:r>
            <a:endParaRPr lang="en-US" sz="2400" dirty="0"/>
          </a:p>
        </p:txBody>
      </p:sp>
      <p:sp>
        <p:nvSpPr>
          <p:cNvPr id="8" name="Bulle narrative : rectangle 7">
            <a:extLst>
              <a:ext uri="{FF2B5EF4-FFF2-40B4-BE49-F238E27FC236}">
                <a16:creationId xmlns:a16="http://schemas.microsoft.com/office/drawing/2014/main" id="{521996BA-B889-4DC9-95E2-581DEAA582B6}"/>
              </a:ext>
            </a:extLst>
          </p:cNvPr>
          <p:cNvSpPr/>
          <p:nvPr/>
        </p:nvSpPr>
        <p:spPr>
          <a:xfrm>
            <a:off x="8201320" y="5809183"/>
            <a:ext cx="3120272" cy="933253"/>
          </a:xfrm>
          <a:prstGeom prst="wedgeRectCallout">
            <a:avLst>
              <a:gd name="adj1" fmla="val -18061"/>
              <a:gd name="adj2" fmla="val -15989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Concept</a:t>
            </a:r>
            <a:br>
              <a:rPr lang="it-IT" sz="2400" dirty="0">
                <a:solidFill>
                  <a:schemeClr val="tx1"/>
                </a:solidFill>
              </a:rPr>
            </a:br>
            <a:r>
              <a:rPr lang="it-IT" sz="2400" dirty="0">
                <a:solidFill>
                  <a:schemeClr val="tx1"/>
                </a:solidFill>
              </a:rPr>
              <a:t>EMBEDDINGS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709A660-9068-4185-B112-D361E8D74F88}"/>
              </a:ext>
            </a:extLst>
          </p:cNvPr>
          <p:cNvCxnSpPr/>
          <p:nvPr/>
        </p:nvCxnSpPr>
        <p:spPr>
          <a:xfrm>
            <a:off x="9587060" y="3044858"/>
            <a:ext cx="1178350" cy="206447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9A9D688-2208-4B03-B70B-442353527272}"/>
              </a:ext>
            </a:extLst>
          </p:cNvPr>
          <p:cNvCxnSpPr>
            <a:cxnSpLocks/>
          </p:cNvCxnSpPr>
          <p:nvPr/>
        </p:nvCxnSpPr>
        <p:spPr>
          <a:xfrm flipH="1">
            <a:off x="9530024" y="3030717"/>
            <a:ext cx="1178350" cy="206447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3917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83E79-2BA4-4E0D-A64E-B4EB64FD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Deep concept reasoner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91C30A-89CC-4A26-9C49-5E43EAE73B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88"/>
          <a:stretch/>
        </p:blipFill>
        <p:spPr>
          <a:xfrm>
            <a:off x="838200" y="1423358"/>
            <a:ext cx="3893270" cy="4503778"/>
          </a:xfrm>
          <a:prstGeom prst="rect">
            <a:avLst/>
          </a:prstGeom>
        </p:spPr>
      </p:pic>
      <p:sp>
        <p:nvSpPr>
          <p:cNvPr id="11" name="Bulle narrative : rectangle 10">
            <a:extLst>
              <a:ext uri="{FF2B5EF4-FFF2-40B4-BE49-F238E27FC236}">
                <a16:creationId xmlns:a16="http://schemas.microsoft.com/office/drawing/2014/main" id="{625BAAE0-B8F4-4411-B401-000265CDD9D4}"/>
              </a:ext>
            </a:extLst>
          </p:cNvPr>
          <p:cNvSpPr/>
          <p:nvPr/>
        </p:nvSpPr>
        <p:spPr>
          <a:xfrm>
            <a:off x="5505254" y="3176833"/>
            <a:ext cx="5203595" cy="1593130"/>
          </a:xfrm>
          <a:prstGeom prst="wedgeRectCallout">
            <a:avLst>
              <a:gd name="adj1" fmla="val -75362"/>
              <a:gd name="adj2" fmla="val 7955"/>
            </a:avLst>
          </a:prstGeom>
          <a:solidFill>
            <a:srgbClr val="FFE6CC"/>
          </a:solidFill>
          <a:ln>
            <a:solidFill>
              <a:srgbClr val="E1B2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C8345C-0A56-4008-A115-56ACB29CC9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963" y="3429000"/>
            <a:ext cx="4721344" cy="111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370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83E79-2BA4-4E0D-A64E-B4EB64FD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Deep concept reasoner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1E015A-E6BA-4FAB-B8AF-98879C5880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91C30A-89CC-4A26-9C49-5E43EAE73B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0"/>
          <a:stretch/>
        </p:blipFill>
        <p:spPr>
          <a:xfrm>
            <a:off x="1899501" y="1858896"/>
            <a:ext cx="8392998" cy="393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700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83E79-2BA4-4E0D-A64E-B4EB64FD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Deep concept reasoner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1E015A-E6BA-4FAB-B8AF-98879C5880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91C30A-89CC-4A26-9C49-5E43EAE73B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0"/>
          <a:stretch/>
        </p:blipFill>
        <p:spPr>
          <a:xfrm>
            <a:off x="1899501" y="1858896"/>
            <a:ext cx="8392998" cy="3936716"/>
          </a:xfrm>
          <a:prstGeom prst="rect">
            <a:avLst/>
          </a:prstGeom>
        </p:spPr>
      </p:pic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207F8549-FEE1-403B-88C0-4CC02AE46BA4}"/>
              </a:ext>
            </a:extLst>
          </p:cNvPr>
          <p:cNvSpPr/>
          <p:nvPr/>
        </p:nvSpPr>
        <p:spPr>
          <a:xfrm>
            <a:off x="697583" y="3232527"/>
            <a:ext cx="2865749" cy="735291"/>
          </a:xfrm>
          <a:prstGeom prst="wedgeRectCallout">
            <a:avLst>
              <a:gd name="adj1" fmla="val 101278"/>
              <a:gd name="adj2" fmla="val -14424"/>
            </a:avLst>
          </a:prstGeom>
          <a:solidFill>
            <a:srgbClr val="FFE6CC"/>
          </a:solidFill>
          <a:ln>
            <a:solidFill>
              <a:srgbClr val="E1B2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</a:rPr>
              <a:t>Relevance (r</a:t>
            </a:r>
            <a:r>
              <a:rPr lang="it-IT" sz="3200" baseline="-25000" dirty="0">
                <a:solidFill>
                  <a:schemeClr val="tx1"/>
                </a:solidFill>
              </a:rPr>
              <a:t>ij</a:t>
            </a:r>
            <a:r>
              <a:rPr lang="it-IT" sz="3200" dirty="0">
                <a:solidFill>
                  <a:schemeClr val="tx1"/>
                </a:solidFill>
              </a:rPr>
              <a:t>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Bulle narrative : rectangle 5">
            <a:extLst>
              <a:ext uri="{FF2B5EF4-FFF2-40B4-BE49-F238E27FC236}">
                <a16:creationId xmlns:a16="http://schemas.microsoft.com/office/drawing/2014/main" id="{00E46336-0DCD-445D-85DA-9B046C56C2F2}"/>
              </a:ext>
            </a:extLst>
          </p:cNvPr>
          <p:cNvSpPr/>
          <p:nvPr/>
        </p:nvSpPr>
        <p:spPr>
          <a:xfrm>
            <a:off x="697583" y="2345192"/>
            <a:ext cx="2865749" cy="735291"/>
          </a:xfrm>
          <a:prstGeom prst="wedgeRectCallout">
            <a:avLst>
              <a:gd name="adj1" fmla="val 101278"/>
              <a:gd name="adj2" fmla="val 31730"/>
            </a:avLst>
          </a:prstGeom>
          <a:solidFill>
            <a:srgbClr val="FFE6CC"/>
          </a:solidFill>
          <a:ln>
            <a:solidFill>
              <a:srgbClr val="E1B2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</a:rPr>
              <a:t>Literal (l</a:t>
            </a:r>
            <a:r>
              <a:rPr lang="it-IT" sz="3200" baseline="-25000" dirty="0">
                <a:solidFill>
                  <a:schemeClr val="tx1"/>
                </a:solidFill>
              </a:rPr>
              <a:t>ij</a:t>
            </a:r>
            <a:r>
              <a:rPr lang="it-IT" sz="3200" dirty="0">
                <a:solidFill>
                  <a:schemeClr val="tx1"/>
                </a:solidFill>
              </a:rPr>
              <a:t>)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5467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83E79-2BA4-4E0D-A64E-B4EB64FD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Deep concept reasoner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1E015A-E6BA-4FAB-B8AF-98879C5880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91C30A-89CC-4A26-9C49-5E43EAE73B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0"/>
          <a:stretch/>
        </p:blipFill>
        <p:spPr>
          <a:xfrm>
            <a:off x="1899501" y="1858896"/>
            <a:ext cx="8392998" cy="3936716"/>
          </a:xfrm>
          <a:prstGeom prst="rect">
            <a:avLst/>
          </a:prstGeom>
        </p:spPr>
      </p:pic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207F8549-FEE1-403B-88C0-4CC02AE46BA4}"/>
              </a:ext>
            </a:extLst>
          </p:cNvPr>
          <p:cNvSpPr/>
          <p:nvPr/>
        </p:nvSpPr>
        <p:spPr>
          <a:xfrm>
            <a:off x="697583" y="3232527"/>
            <a:ext cx="2865749" cy="735291"/>
          </a:xfrm>
          <a:prstGeom prst="wedgeRectCallout">
            <a:avLst>
              <a:gd name="adj1" fmla="val 101278"/>
              <a:gd name="adj2" fmla="val -14424"/>
            </a:avLst>
          </a:prstGeom>
          <a:solidFill>
            <a:srgbClr val="FFE6CC"/>
          </a:solidFill>
          <a:ln>
            <a:solidFill>
              <a:srgbClr val="E1B2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</a:rPr>
              <a:t>Relevance (r</a:t>
            </a:r>
            <a:r>
              <a:rPr lang="it-IT" sz="3200" baseline="-25000" dirty="0">
                <a:solidFill>
                  <a:schemeClr val="tx1"/>
                </a:solidFill>
              </a:rPr>
              <a:t>ij</a:t>
            </a:r>
            <a:r>
              <a:rPr lang="it-IT" sz="3200" dirty="0">
                <a:solidFill>
                  <a:schemeClr val="tx1"/>
                </a:solidFill>
              </a:rPr>
              <a:t>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Bulle narrative : rectangle 5">
            <a:extLst>
              <a:ext uri="{FF2B5EF4-FFF2-40B4-BE49-F238E27FC236}">
                <a16:creationId xmlns:a16="http://schemas.microsoft.com/office/drawing/2014/main" id="{00E46336-0DCD-445D-85DA-9B046C56C2F2}"/>
              </a:ext>
            </a:extLst>
          </p:cNvPr>
          <p:cNvSpPr/>
          <p:nvPr/>
        </p:nvSpPr>
        <p:spPr>
          <a:xfrm>
            <a:off x="697583" y="2345192"/>
            <a:ext cx="2865749" cy="735291"/>
          </a:xfrm>
          <a:prstGeom prst="wedgeRectCallout">
            <a:avLst>
              <a:gd name="adj1" fmla="val 101278"/>
              <a:gd name="adj2" fmla="val 31730"/>
            </a:avLst>
          </a:prstGeom>
          <a:solidFill>
            <a:srgbClr val="FFE6CC"/>
          </a:solidFill>
          <a:ln>
            <a:solidFill>
              <a:srgbClr val="E1B2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</a:rPr>
              <a:t>Literal (l</a:t>
            </a:r>
            <a:r>
              <a:rPr lang="it-IT" sz="3200" baseline="-25000" dirty="0">
                <a:solidFill>
                  <a:schemeClr val="tx1"/>
                </a:solidFill>
              </a:rPr>
              <a:t>ij</a:t>
            </a:r>
            <a:r>
              <a:rPr lang="it-IT" sz="3200" dirty="0">
                <a:solidFill>
                  <a:schemeClr val="tx1"/>
                </a:solidFill>
              </a:rPr>
              <a:t>)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B0F7C099-ECFF-4514-A82C-2BF4A3960650}"/>
              </a:ext>
            </a:extLst>
          </p:cNvPr>
          <p:cNvGrpSpPr/>
          <p:nvPr/>
        </p:nvGrpSpPr>
        <p:grpSpPr>
          <a:xfrm>
            <a:off x="8770070" y="1555333"/>
            <a:ext cx="3384222" cy="1291472"/>
            <a:chOff x="5599522" y="3704734"/>
            <a:chExt cx="3384222" cy="129147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EC7809-0BC1-473F-B560-657BD2315301}"/>
                </a:ext>
              </a:extLst>
            </p:cNvPr>
            <p:cNvSpPr/>
            <p:nvPr/>
          </p:nvSpPr>
          <p:spPr>
            <a:xfrm>
              <a:off x="5599522" y="3704734"/>
              <a:ext cx="3384222" cy="12914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F5C289B-B2A7-4DE6-A9E8-8B3DA97523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1497" y="3856556"/>
              <a:ext cx="3068916" cy="991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084939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83E79-2BA4-4E0D-A64E-B4EB64FD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Deep concept reasoner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1E015A-E6BA-4FAB-B8AF-98879C5880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91C30A-89CC-4A26-9C49-5E43EAE73B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0"/>
          <a:stretch/>
        </p:blipFill>
        <p:spPr>
          <a:xfrm>
            <a:off x="1899501" y="1858896"/>
            <a:ext cx="8392998" cy="3936716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52BF08B1-D028-4189-91FD-AF628A463295}"/>
              </a:ext>
            </a:extLst>
          </p:cNvPr>
          <p:cNvSpPr/>
          <p:nvPr/>
        </p:nvSpPr>
        <p:spPr>
          <a:xfrm>
            <a:off x="3129699" y="1970202"/>
            <a:ext cx="5863472" cy="2121031"/>
          </a:xfrm>
          <a:prstGeom prst="ellipse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987F09-DDD3-4E08-A18A-6DFF536D0A1B}"/>
              </a:ext>
            </a:extLst>
          </p:cNvPr>
          <p:cNvSpPr/>
          <p:nvPr/>
        </p:nvSpPr>
        <p:spPr>
          <a:xfrm>
            <a:off x="2279715" y="3745267"/>
            <a:ext cx="8392998" cy="2419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05E49A99-D03A-490C-9096-7A7F8533F8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3FB18AF-2CB0-4631-82E6-8D389E974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990" y="3839507"/>
            <a:ext cx="3143689" cy="79068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1ED17916-5A0E-4111-AA5A-B3F592B01D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990" y="4490134"/>
            <a:ext cx="8211696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199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83E79-2BA4-4E0D-A64E-B4EB64FD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Deep concept reasoner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1E015A-E6BA-4FAB-B8AF-98879C5880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91C30A-89CC-4A26-9C49-5E43EAE73B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0"/>
          <a:stretch/>
        </p:blipFill>
        <p:spPr>
          <a:xfrm>
            <a:off x="1899501" y="1858896"/>
            <a:ext cx="8392998" cy="3936716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52BF08B1-D028-4189-91FD-AF628A463295}"/>
              </a:ext>
            </a:extLst>
          </p:cNvPr>
          <p:cNvSpPr/>
          <p:nvPr/>
        </p:nvSpPr>
        <p:spPr>
          <a:xfrm>
            <a:off x="3129699" y="1970202"/>
            <a:ext cx="5863472" cy="2121031"/>
          </a:xfrm>
          <a:prstGeom prst="ellipse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987F09-DDD3-4E08-A18A-6DFF536D0A1B}"/>
              </a:ext>
            </a:extLst>
          </p:cNvPr>
          <p:cNvSpPr/>
          <p:nvPr/>
        </p:nvSpPr>
        <p:spPr>
          <a:xfrm>
            <a:off x="2279715" y="3745267"/>
            <a:ext cx="8392998" cy="2419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05E49A99-D03A-490C-9096-7A7F8533F8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F5AD70E-B718-48D7-93EA-FAEF14752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49" y="5356465"/>
            <a:ext cx="5144218" cy="60968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8DA7B52-B325-4610-AB33-9D1E9ACB19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025" y="3873880"/>
            <a:ext cx="2267266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205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83E79-2BA4-4E0D-A64E-B4EB64FD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Deep concept reasoner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1E015A-E6BA-4FAB-B8AF-98879C5880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91C30A-89CC-4A26-9C49-5E43EAE73B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0"/>
          <a:stretch/>
        </p:blipFill>
        <p:spPr>
          <a:xfrm>
            <a:off x="1899501" y="1858896"/>
            <a:ext cx="8392998" cy="3936716"/>
          </a:xfrm>
          <a:prstGeom prst="rect">
            <a:avLst/>
          </a:prstGeom>
        </p:spPr>
      </p:pic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207F8549-FEE1-403B-88C0-4CC02AE46BA4}"/>
              </a:ext>
            </a:extLst>
          </p:cNvPr>
          <p:cNvSpPr/>
          <p:nvPr/>
        </p:nvSpPr>
        <p:spPr>
          <a:xfrm>
            <a:off x="697583" y="3232527"/>
            <a:ext cx="2865749" cy="735291"/>
          </a:xfrm>
          <a:prstGeom prst="wedgeRectCallout">
            <a:avLst>
              <a:gd name="adj1" fmla="val 101278"/>
              <a:gd name="adj2" fmla="val -14424"/>
            </a:avLst>
          </a:prstGeom>
          <a:solidFill>
            <a:srgbClr val="FFE6CC"/>
          </a:solidFill>
          <a:ln>
            <a:solidFill>
              <a:srgbClr val="E1B2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</a:rPr>
              <a:t>Relevance (r</a:t>
            </a:r>
            <a:r>
              <a:rPr lang="it-IT" sz="3200" baseline="-25000" dirty="0">
                <a:solidFill>
                  <a:schemeClr val="tx1"/>
                </a:solidFill>
              </a:rPr>
              <a:t>ij</a:t>
            </a:r>
            <a:r>
              <a:rPr lang="it-IT" sz="3200" dirty="0">
                <a:solidFill>
                  <a:schemeClr val="tx1"/>
                </a:solidFill>
              </a:rPr>
              <a:t>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Bulle narrative : rectangle 5">
            <a:extLst>
              <a:ext uri="{FF2B5EF4-FFF2-40B4-BE49-F238E27FC236}">
                <a16:creationId xmlns:a16="http://schemas.microsoft.com/office/drawing/2014/main" id="{00E46336-0DCD-445D-85DA-9B046C56C2F2}"/>
              </a:ext>
            </a:extLst>
          </p:cNvPr>
          <p:cNvSpPr/>
          <p:nvPr/>
        </p:nvSpPr>
        <p:spPr>
          <a:xfrm>
            <a:off x="697583" y="2345191"/>
            <a:ext cx="2865749" cy="2962099"/>
          </a:xfrm>
          <a:prstGeom prst="wedgeRectCallout">
            <a:avLst>
              <a:gd name="adj1" fmla="val 102594"/>
              <a:gd name="adj2" fmla="val -30356"/>
            </a:avLst>
          </a:prstGeom>
          <a:solidFill>
            <a:srgbClr val="FFE6CC"/>
          </a:solidFill>
          <a:ln>
            <a:solidFill>
              <a:srgbClr val="E1B2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</a:rPr>
              <a:t>They are the same for all concepts of the same class (</a:t>
            </a:r>
            <a:r>
              <a:rPr lang="it-IT" sz="3200" b="1" dirty="0">
                <a:solidFill>
                  <a:schemeClr val="tx1"/>
                </a:solidFill>
              </a:rPr>
              <a:t>training</a:t>
            </a:r>
            <a:r>
              <a:rPr lang="it-IT" sz="3200" dirty="0">
                <a:solidFill>
                  <a:schemeClr val="tx1"/>
                </a:solidFill>
              </a:rPr>
              <a:t>)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7527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83E79-2BA4-4E0D-A64E-B4EB64FD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Deep concept reasoner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1E015A-E6BA-4FAB-B8AF-98879C5880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91C30A-89CC-4A26-9C49-5E43EAE73B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0"/>
          <a:stretch/>
        </p:blipFill>
        <p:spPr>
          <a:xfrm>
            <a:off x="1899501" y="1858896"/>
            <a:ext cx="8392998" cy="3936716"/>
          </a:xfrm>
          <a:prstGeom prst="rect">
            <a:avLst/>
          </a:prstGeom>
        </p:spPr>
      </p:pic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207F8549-FEE1-403B-88C0-4CC02AE46BA4}"/>
              </a:ext>
            </a:extLst>
          </p:cNvPr>
          <p:cNvSpPr/>
          <p:nvPr/>
        </p:nvSpPr>
        <p:spPr>
          <a:xfrm>
            <a:off x="697583" y="3232527"/>
            <a:ext cx="2865749" cy="735291"/>
          </a:xfrm>
          <a:prstGeom prst="wedgeRectCallout">
            <a:avLst>
              <a:gd name="adj1" fmla="val 101278"/>
              <a:gd name="adj2" fmla="val -14424"/>
            </a:avLst>
          </a:prstGeom>
          <a:solidFill>
            <a:srgbClr val="FFE6CC"/>
          </a:solidFill>
          <a:ln>
            <a:solidFill>
              <a:srgbClr val="E1B2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</a:rPr>
              <a:t>Relevance (r</a:t>
            </a:r>
            <a:r>
              <a:rPr lang="it-IT" sz="3200" baseline="-25000" dirty="0">
                <a:solidFill>
                  <a:schemeClr val="tx1"/>
                </a:solidFill>
              </a:rPr>
              <a:t>ij</a:t>
            </a:r>
            <a:r>
              <a:rPr lang="it-IT" sz="3200" dirty="0">
                <a:solidFill>
                  <a:schemeClr val="tx1"/>
                </a:solidFill>
              </a:rPr>
              <a:t>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Bulle narrative : rectangle 5">
            <a:extLst>
              <a:ext uri="{FF2B5EF4-FFF2-40B4-BE49-F238E27FC236}">
                <a16:creationId xmlns:a16="http://schemas.microsoft.com/office/drawing/2014/main" id="{00E46336-0DCD-445D-85DA-9B046C56C2F2}"/>
              </a:ext>
            </a:extLst>
          </p:cNvPr>
          <p:cNvSpPr/>
          <p:nvPr/>
        </p:nvSpPr>
        <p:spPr>
          <a:xfrm>
            <a:off x="697583" y="2345191"/>
            <a:ext cx="2865749" cy="2962099"/>
          </a:xfrm>
          <a:prstGeom prst="wedgeRectCallout">
            <a:avLst>
              <a:gd name="adj1" fmla="val 102594"/>
              <a:gd name="adj2" fmla="val -30356"/>
            </a:avLst>
          </a:prstGeom>
          <a:solidFill>
            <a:srgbClr val="FFE6CC"/>
          </a:solidFill>
          <a:ln>
            <a:solidFill>
              <a:srgbClr val="E1B2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</a:rPr>
              <a:t>In </a:t>
            </a:r>
            <a:r>
              <a:rPr lang="it-IT" sz="3200" b="1" dirty="0">
                <a:solidFill>
                  <a:schemeClr val="tx1"/>
                </a:solidFill>
              </a:rPr>
              <a:t>test</a:t>
            </a:r>
            <a:r>
              <a:rPr lang="it-IT" sz="3200" dirty="0">
                <a:solidFill>
                  <a:schemeClr val="tx1"/>
                </a:solidFill>
              </a:rPr>
              <a:t>, apply all rules for all classes, and apply softmax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13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1C4F5-0E23-4027-96B2-E0527BA7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 bottleneck models</a:t>
            </a:r>
            <a:endParaRPr lang="en-US" dirty="0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BDC55CE0-5013-48A5-981B-B5B528B7E6F4}"/>
              </a:ext>
            </a:extLst>
          </p:cNvPr>
          <p:cNvGrpSpPr/>
          <p:nvPr/>
        </p:nvGrpSpPr>
        <p:grpSpPr>
          <a:xfrm>
            <a:off x="3289954" y="2640290"/>
            <a:ext cx="5335179" cy="1577420"/>
            <a:chOff x="1668544" y="2064469"/>
            <a:chExt cx="5335179" cy="15774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A71C91-7293-42C4-A7E8-6EF7C25F5617}"/>
                </a:ext>
              </a:extLst>
            </p:cNvPr>
            <p:cNvSpPr/>
            <p:nvPr/>
          </p:nvSpPr>
          <p:spPr>
            <a:xfrm>
              <a:off x="1668544" y="2064470"/>
              <a:ext cx="1385741" cy="127261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979554-CB1A-40E5-A50D-B181ADAAD8EE}"/>
                </a:ext>
              </a:extLst>
            </p:cNvPr>
            <p:cNvSpPr/>
            <p:nvPr/>
          </p:nvSpPr>
          <p:spPr>
            <a:xfrm>
              <a:off x="1820944" y="2216870"/>
              <a:ext cx="1385741" cy="127261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7E259C-20C7-4822-B092-BB76CC98A117}"/>
                </a:ext>
              </a:extLst>
            </p:cNvPr>
            <p:cNvSpPr/>
            <p:nvPr/>
          </p:nvSpPr>
          <p:spPr>
            <a:xfrm>
              <a:off x="1973344" y="2369270"/>
              <a:ext cx="1385741" cy="127261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Features</a:t>
              </a:r>
            </a:p>
            <a:p>
              <a:pPr algn="ctr"/>
              <a:r>
                <a:rPr lang="it-IT" sz="3200" dirty="0"/>
                <a:t>X</a:t>
              </a:r>
              <a:endParaRPr lang="en-US" sz="32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95EDDC7-3A29-4FC3-B937-FBB38EE70526}"/>
                </a:ext>
              </a:extLst>
            </p:cNvPr>
            <p:cNvSpPr/>
            <p:nvPr/>
          </p:nvSpPr>
          <p:spPr>
            <a:xfrm>
              <a:off x="3799002" y="2064470"/>
              <a:ext cx="1197204" cy="1272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43DD13-3E4D-4003-B659-787E905FBACD}"/>
                </a:ext>
              </a:extLst>
            </p:cNvPr>
            <p:cNvSpPr/>
            <p:nvPr/>
          </p:nvSpPr>
          <p:spPr>
            <a:xfrm>
              <a:off x="3951402" y="2216870"/>
              <a:ext cx="1197204" cy="1272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16CB35-81D0-4A8D-AF43-DDDA7D8ECFDD}"/>
                </a:ext>
              </a:extLst>
            </p:cNvPr>
            <p:cNvSpPr/>
            <p:nvPr/>
          </p:nvSpPr>
          <p:spPr>
            <a:xfrm>
              <a:off x="4103802" y="2369270"/>
              <a:ext cx="1197204" cy="1272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Concepts </a:t>
              </a:r>
              <a:r>
                <a:rPr lang="it-IT" sz="3200" dirty="0"/>
                <a:t>C</a:t>
              </a:r>
              <a:endParaRPr lang="en-US" sz="3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3BB8B20-6AAE-4B2F-B48D-CCA09F7FD4D5}"/>
                </a:ext>
              </a:extLst>
            </p:cNvPr>
            <p:cNvSpPr/>
            <p:nvPr/>
          </p:nvSpPr>
          <p:spPr>
            <a:xfrm>
              <a:off x="5919641" y="2064469"/>
              <a:ext cx="779282" cy="127261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EA4B2C7-6513-4611-85BE-D9711DEC6FA0}"/>
                </a:ext>
              </a:extLst>
            </p:cNvPr>
            <p:cNvSpPr/>
            <p:nvPr/>
          </p:nvSpPr>
          <p:spPr>
            <a:xfrm>
              <a:off x="6072041" y="2216869"/>
              <a:ext cx="779282" cy="127261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428B10-EE08-481D-A154-4986A5BB12F3}"/>
                </a:ext>
              </a:extLst>
            </p:cNvPr>
            <p:cNvSpPr/>
            <p:nvPr/>
          </p:nvSpPr>
          <p:spPr>
            <a:xfrm>
              <a:off x="6224441" y="2369269"/>
              <a:ext cx="779282" cy="127261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Labels</a:t>
              </a:r>
              <a:br>
                <a:rPr lang="it-IT" dirty="0"/>
              </a:br>
              <a:r>
                <a:rPr lang="it-IT" sz="3200" dirty="0"/>
                <a:t>Y</a:t>
              </a:r>
              <a:endParaRPr lang="en-US" sz="3200" dirty="0"/>
            </a:p>
          </p:txBody>
        </p:sp>
      </p:grpSp>
      <p:sp>
        <p:nvSpPr>
          <p:cNvPr id="20" name="Accolade fermante 19">
            <a:extLst>
              <a:ext uri="{FF2B5EF4-FFF2-40B4-BE49-F238E27FC236}">
                <a16:creationId xmlns:a16="http://schemas.microsoft.com/office/drawing/2014/main" id="{274669DA-0B31-4522-8C41-B1FA919F8B2D}"/>
              </a:ext>
            </a:extLst>
          </p:cNvPr>
          <p:cNvSpPr/>
          <p:nvPr/>
        </p:nvSpPr>
        <p:spPr>
          <a:xfrm>
            <a:off x="2697637" y="1788735"/>
            <a:ext cx="388070" cy="3280528"/>
          </a:xfrm>
          <a:prstGeom prst="righ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ccolade fermante 20">
            <a:extLst>
              <a:ext uri="{FF2B5EF4-FFF2-40B4-BE49-F238E27FC236}">
                <a16:creationId xmlns:a16="http://schemas.microsoft.com/office/drawing/2014/main" id="{98532288-00A2-438F-8AF8-D94F2B350AAF}"/>
              </a:ext>
            </a:extLst>
          </p:cNvPr>
          <p:cNvSpPr/>
          <p:nvPr/>
        </p:nvSpPr>
        <p:spPr>
          <a:xfrm rot="16200000">
            <a:off x="6129779" y="3066067"/>
            <a:ext cx="388070" cy="3280528"/>
          </a:xfrm>
          <a:prstGeom prst="righ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ccolade fermante 21">
            <a:extLst>
              <a:ext uri="{FF2B5EF4-FFF2-40B4-BE49-F238E27FC236}">
                <a16:creationId xmlns:a16="http://schemas.microsoft.com/office/drawing/2014/main" id="{10C159DA-0A9A-43C2-A5B4-25AD1A9ACB39}"/>
              </a:ext>
            </a:extLst>
          </p:cNvPr>
          <p:cNvSpPr/>
          <p:nvPr/>
        </p:nvSpPr>
        <p:spPr>
          <a:xfrm rot="10800000">
            <a:off x="9008098" y="1788735"/>
            <a:ext cx="388070" cy="3280528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706C41D-C4A2-4F13-9D64-F4013E43E94E}"/>
              </a:ext>
            </a:extLst>
          </p:cNvPr>
          <p:cNvSpPr txBox="1"/>
          <p:nvPr/>
        </p:nvSpPr>
        <p:spPr>
          <a:xfrm>
            <a:off x="4828095" y="4798243"/>
            <a:ext cx="30177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White_Wings: yes/no</a:t>
            </a:r>
          </a:p>
          <a:p>
            <a:r>
              <a:rPr lang="it-IT" dirty="0">
                <a:solidFill>
                  <a:schemeClr val="accent1"/>
                </a:solidFill>
              </a:rPr>
              <a:t>Curved_Beak: yes/no</a:t>
            </a:r>
          </a:p>
          <a:p>
            <a:r>
              <a:rPr lang="it-IT" dirty="0">
                <a:solidFill>
                  <a:schemeClr val="accent1"/>
                </a:solidFill>
              </a:rPr>
              <a:t>Yellow_Beak: yes/no</a:t>
            </a:r>
          </a:p>
          <a:p>
            <a:r>
              <a:rPr lang="it-IT" dirty="0">
                <a:solidFill>
                  <a:schemeClr val="accent1"/>
                </a:solidFill>
              </a:rPr>
              <a:t>Black_Body: yes/no</a:t>
            </a:r>
          </a:p>
          <a:p>
            <a:r>
              <a:rPr lang="it-IT" dirty="0">
                <a:solidFill>
                  <a:schemeClr val="accent1"/>
                </a:solidFill>
              </a:rPr>
              <a:t>...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382D03-9A8D-47D6-9AB7-E2508A522268}"/>
              </a:ext>
            </a:extLst>
          </p:cNvPr>
          <p:cNvSpPr txBox="1"/>
          <p:nvPr/>
        </p:nvSpPr>
        <p:spPr>
          <a:xfrm>
            <a:off x="9473938" y="1885361"/>
            <a:ext cx="2399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2"/>
                </a:solidFill>
              </a:rPr>
              <a:t>Laysan Albatross</a:t>
            </a:r>
          </a:p>
          <a:p>
            <a:r>
              <a:rPr lang="it-IT" dirty="0">
                <a:solidFill>
                  <a:schemeClr val="accent2"/>
                </a:solidFill>
              </a:rPr>
              <a:t>Rusty Blackbird</a:t>
            </a:r>
          </a:p>
          <a:p>
            <a:r>
              <a:rPr lang="it-IT" dirty="0">
                <a:solidFill>
                  <a:schemeClr val="accent2"/>
                </a:solidFill>
              </a:rPr>
              <a:t>Fish Crow</a:t>
            </a:r>
          </a:p>
          <a:p>
            <a:r>
              <a:rPr lang="it-IT" dirty="0">
                <a:solidFill>
                  <a:schemeClr val="accent2"/>
                </a:solidFill>
              </a:rPr>
              <a:t>Brewer Blackbird</a:t>
            </a:r>
          </a:p>
          <a:p>
            <a:r>
              <a:rPr lang="it-IT" dirty="0">
                <a:solidFill>
                  <a:schemeClr val="accent2"/>
                </a:solidFill>
              </a:rPr>
              <a:t>Shiny Cowbird</a:t>
            </a:r>
          </a:p>
          <a:p>
            <a:r>
              <a:rPr lang="it-IT" dirty="0">
                <a:solidFill>
                  <a:schemeClr val="accent2"/>
                </a:solidFill>
              </a:rPr>
              <a:t>...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4258431-E8FE-4452-89E6-7C986BF5D1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11"/>
          <a:stretch/>
        </p:blipFill>
        <p:spPr>
          <a:xfrm>
            <a:off x="786575" y="1233578"/>
            <a:ext cx="1735561" cy="1419423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A591A84-A17C-4D0E-BC58-5BD1F7C2CC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5" r="49273"/>
          <a:stretch/>
        </p:blipFill>
        <p:spPr>
          <a:xfrm>
            <a:off x="884622" y="2643688"/>
            <a:ext cx="1646941" cy="141942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10C93FD1-9D80-41F0-8BA8-B3285680CF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75" r="24462"/>
          <a:stretch/>
        </p:blipFill>
        <p:spPr>
          <a:xfrm>
            <a:off x="875195" y="4032945"/>
            <a:ext cx="1646941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80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356791-2D20-4D29-9F43-3F905CBC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Deep concept reasoner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98A8E4D0-2206-4094-B943-11305DE49C10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it-IT" dirty="0"/>
                  <a:t>Activation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(relevance) enforces parsimony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98A8E4D0-2206-4094-B943-11305DE49C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972361EA-D5BA-4B95-B5BD-83ADDE95E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21" y="2142945"/>
            <a:ext cx="7039957" cy="257210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13597B3-11D3-4873-95A0-ADB4C07353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52"/>
          <a:stretch/>
        </p:blipFill>
        <p:spPr>
          <a:xfrm>
            <a:off x="3437351" y="5041810"/>
            <a:ext cx="4596746" cy="642553"/>
          </a:xfrm>
          <a:prstGeom prst="rect">
            <a:avLst/>
          </a:prstGeom>
        </p:spPr>
      </p:pic>
      <p:sp>
        <p:nvSpPr>
          <p:cNvPr id="10" name="Bulle narrative : rectangle 9">
            <a:extLst>
              <a:ext uri="{FF2B5EF4-FFF2-40B4-BE49-F238E27FC236}">
                <a16:creationId xmlns:a16="http://schemas.microsoft.com/office/drawing/2014/main" id="{BFED7D27-CF5A-4ADD-82BD-C66B9664E339}"/>
              </a:ext>
            </a:extLst>
          </p:cNvPr>
          <p:cNvSpPr/>
          <p:nvPr/>
        </p:nvSpPr>
        <p:spPr>
          <a:xfrm>
            <a:off x="8700940" y="2366126"/>
            <a:ext cx="3205114" cy="1923069"/>
          </a:xfrm>
          <a:prstGeom prst="wedgeRectCallout">
            <a:avLst>
              <a:gd name="adj1" fmla="val -84874"/>
              <a:gd name="adj2" fmla="val -34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How strongly is a concept activated with respect to the others?</a:t>
            </a:r>
          </a:p>
          <a:p>
            <a:pPr algn="ctr"/>
            <a:r>
              <a:rPr lang="it-IT" sz="2400" dirty="0"/>
              <a:t>log-softmax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46175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356791-2D20-4D29-9F43-3F905CBC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Deep concept reasoner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98A8E4D0-2206-4094-B943-11305DE49C10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it-IT" dirty="0"/>
                  <a:t>Activation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(relevance) enforces parsimony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98A8E4D0-2206-4094-B943-11305DE49C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972361EA-D5BA-4B95-B5BD-83ADDE95E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21" y="2142945"/>
            <a:ext cx="7039957" cy="257210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13597B3-11D3-4873-95A0-ADB4C07353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52"/>
          <a:stretch/>
        </p:blipFill>
        <p:spPr>
          <a:xfrm>
            <a:off x="3437351" y="5041810"/>
            <a:ext cx="4596746" cy="642553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6A1890A5-ED19-45BD-BE27-99AC40931B49}"/>
              </a:ext>
            </a:extLst>
          </p:cNvPr>
          <p:cNvSpPr/>
          <p:nvPr/>
        </p:nvSpPr>
        <p:spPr>
          <a:xfrm>
            <a:off x="5816338" y="5169836"/>
            <a:ext cx="345649" cy="38649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ulle narrative : rectangle 8">
            <a:extLst>
              <a:ext uri="{FF2B5EF4-FFF2-40B4-BE49-F238E27FC236}">
                <a16:creationId xmlns:a16="http://schemas.microsoft.com/office/drawing/2014/main" id="{0351F27E-34FC-47C3-A265-9DB465EF512C}"/>
              </a:ext>
            </a:extLst>
          </p:cNvPr>
          <p:cNvSpPr/>
          <p:nvPr/>
        </p:nvSpPr>
        <p:spPr>
          <a:xfrm>
            <a:off x="8587766" y="4255514"/>
            <a:ext cx="2950590" cy="1151600"/>
          </a:xfrm>
          <a:prstGeom prst="wedgeRectCallout">
            <a:avLst>
              <a:gd name="adj1" fmla="val -135210"/>
              <a:gd name="adj2" fmla="val 32709"/>
            </a:avLst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User-defined parameter to regulate number of concepts per rule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0548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74516-79C9-4674-A37A-E08A0F51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Experimental evaluation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EE4CF7-AC0E-4F20-8E44-D0C84656E9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3E14DBE-D6B6-4F8E-9DE8-FF18D0B3B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8812"/>
            <a:ext cx="12192000" cy="312490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B62CE80-E09D-43DC-8CE7-78301D8F9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415" y="5513500"/>
            <a:ext cx="8745170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966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496654-6667-4101-A356-72F4FEEF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Experimental evaluation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D936744-25E7-4FF8-A61A-55381E030D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"/>
          <a:stretch/>
        </p:blipFill>
        <p:spPr>
          <a:xfrm>
            <a:off x="1887546" y="1339706"/>
            <a:ext cx="8416909" cy="475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173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DA23BF-D370-44B6-98BC-30D00DF0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Conclusions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CCCB42-945C-4421-A196-1083F56053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DCR is good for local explanations</a:t>
            </a:r>
          </a:p>
          <a:p>
            <a:r>
              <a:rPr lang="it-IT" dirty="0"/>
              <a:t>You can try for global explanations</a:t>
            </a:r>
          </a:p>
          <a:p>
            <a:pPr lvl="1"/>
            <a:r>
              <a:rPr lang="en-US" dirty="0"/>
              <a:t>Aggregate local explanations for samples of the same class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Booleanize</a:t>
            </a:r>
            <a:r>
              <a:rPr lang="en-US" dirty="0"/>
              <a:t>” local fuzzy rules and join them with “or”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Obvious limitation: concept-based datasets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FE74AC1-E486-401F-A209-EB79B369F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879" y="3511418"/>
            <a:ext cx="2906242" cy="111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520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2" y="3634445"/>
            <a:ext cx="9343955" cy="2568392"/>
          </a:xfrm>
        </p:spPr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sz="1600" dirty="0"/>
              <a:t>- Koh, P. W., Nguyen, T., Tang, Y. S., </a:t>
            </a:r>
            <a:r>
              <a:rPr lang="en-US" sz="1600" dirty="0" err="1"/>
              <a:t>Mussmann</a:t>
            </a:r>
            <a:r>
              <a:rPr lang="en-US" sz="1600" dirty="0"/>
              <a:t>, S., Pierson, E., Kim, B., &amp; Liang, P. (2020, November). </a:t>
            </a:r>
            <a:r>
              <a:rPr lang="en-US" sz="1600" i="1" dirty="0"/>
              <a:t>Concept bottleneck models</a:t>
            </a:r>
            <a:r>
              <a:rPr lang="en-US" sz="1600" dirty="0"/>
              <a:t>. In International conference on machine learning (pp. 5338-5348). PMLR. </a:t>
            </a:r>
            <a:br>
              <a:rPr lang="en-US" sz="1600" dirty="0"/>
            </a:br>
            <a:r>
              <a:rPr lang="en-US" sz="1600" dirty="0"/>
              <a:t>- Espinosa </a:t>
            </a:r>
            <a:r>
              <a:rPr lang="en-US" sz="1600" dirty="0" err="1"/>
              <a:t>Zarlenga</a:t>
            </a:r>
            <a:r>
              <a:rPr lang="en-US" sz="1600" dirty="0"/>
              <a:t>, M., </a:t>
            </a:r>
            <a:r>
              <a:rPr lang="en-US" sz="1600" dirty="0" err="1"/>
              <a:t>Barbiero</a:t>
            </a:r>
            <a:r>
              <a:rPr lang="en-US" sz="1600" dirty="0"/>
              <a:t>, P., </a:t>
            </a:r>
            <a:r>
              <a:rPr lang="en-US" sz="1600" dirty="0" err="1"/>
              <a:t>Ciravegna</a:t>
            </a:r>
            <a:r>
              <a:rPr lang="en-US" sz="1600" dirty="0"/>
              <a:t>, G., </a:t>
            </a:r>
            <a:r>
              <a:rPr lang="en-US" sz="1600" dirty="0" err="1"/>
              <a:t>Marra</a:t>
            </a:r>
            <a:r>
              <a:rPr lang="en-US" sz="1600" dirty="0"/>
              <a:t>, G., Giannini, F., </a:t>
            </a:r>
            <a:r>
              <a:rPr lang="en-US" sz="1600" dirty="0" err="1"/>
              <a:t>Diligenti</a:t>
            </a:r>
            <a:r>
              <a:rPr lang="en-US" sz="1600" dirty="0"/>
              <a:t>, M., ... &amp; </a:t>
            </a:r>
            <a:r>
              <a:rPr lang="en-US" sz="1600" dirty="0" err="1"/>
              <a:t>Jamnik</a:t>
            </a:r>
            <a:r>
              <a:rPr lang="en-US" sz="1600" dirty="0"/>
              <a:t>, M. (2022). </a:t>
            </a:r>
            <a:r>
              <a:rPr lang="en-US" sz="1600" i="1" dirty="0"/>
              <a:t>Concept embedding models: Beyond the accuracy-</a:t>
            </a:r>
            <a:r>
              <a:rPr lang="en-US" sz="1600" i="1" dirty="0" err="1"/>
              <a:t>explainability</a:t>
            </a:r>
            <a:r>
              <a:rPr lang="en-US" sz="1600" i="1" dirty="0"/>
              <a:t> trade-off</a:t>
            </a:r>
            <a:r>
              <a:rPr lang="en-US" sz="1600" dirty="0"/>
              <a:t>. Advances in Neural Information Processing Systems, 35, 21400-21413. [</a:t>
            </a:r>
            <a:r>
              <a:rPr lang="en-US" sz="1600" b="1" dirty="0">
                <a:solidFill>
                  <a:srgbClr val="FF0000"/>
                </a:solidFill>
              </a:rPr>
              <a:t>CEM</a:t>
            </a:r>
            <a:r>
              <a:rPr lang="en-US" sz="1600" dirty="0"/>
              <a:t>]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dirty="0" err="1"/>
              <a:t>Barbiero</a:t>
            </a:r>
            <a:r>
              <a:rPr lang="en-US" sz="1600" dirty="0"/>
              <a:t>, P., </a:t>
            </a:r>
            <a:r>
              <a:rPr lang="en-US" sz="1600" dirty="0" err="1"/>
              <a:t>Ciravegna</a:t>
            </a:r>
            <a:r>
              <a:rPr lang="en-US" sz="1600" dirty="0"/>
              <a:t>, G., Giannini, F., </a:t>
            </a:r>
            <a:r>
              <a:rPr lang="en-US" sz="1600" dirty="0" err="1"/>
              <a:t>Zarlenga</a:t>
            </a:r>
            <a:r>
              <a:rPr lang="en-US" sz="1600" dirty="0"/>
              <a:t>, M. E., Magister, L. C., Tonda, A., ... &amp; </a:t>
            </a:r>
            <a:r>
              <a:rPr lang="en-US" sz="1600" dirty="0" err="1"/>
              <a:t>Marra</a:t>
            </a:r>
            <a:r>
              <a:rPr lang="en-US" sz="1600" dirty="0"/>
              <a:t>, G. (2023, July). </a:t>
            </a:r>
            <a:r>
              <a:rPr lang="en-US" sz="1600" i="1" dirty="0"/>
              <a:t>Interpretable neural-symbolic concept reasoning</a:t>
            </a:r>
            <a:r>
              <a:rPr lang="en-US" sz="1600" dirty="0"/>
              <a:t>. In International Conference on Machine Learning (pp. 1801-1825). PMLR. [</a:t>
            </a:r>
            <a:r>
              <a:rPr lang="en-US" sz="1600" b="1" dirty="0">
                <a:solidFill>
                  <a:srgbClr val="FF0000"/>
                </a:solidFill>
              </a:rPr>
              <a:t>DCR</a:t>
            </a:r>
            <a:r>
              <a:rPr lang="en-US" sz="1600" dirty="0"/>
              <a:t>]</a:t>
            </a:r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D92CCF-B6F1-4252-8B55-9B3E18C9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 bottleneck models</a:t>
            </a:r>
            <a:endParaRPr lang="en-US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803ABFE-82B1-406E-BCEE-5A36AC6E2E12}"/>
              </a:ext>
            </a:extLst>
          </p:cNvPr>
          <p:cNvSpPr/>
          <p:nvPr/>
        </p:nvSpPr>
        <p:spPr>
          <a:xfrm>
            <a:off x="8077200" y="198128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grpSp>
        <p:nvGrpSpPr>
          <p:cNvPr id="442" name="Groupe 441">
            <a:extLst>
              <a:ext uri="{FF2B5EF4-FFF2-40B4-BE49-F238E27FC236}">
                <a16:creationId xmlns:a16="http://schemas.microsoft.com/office/drawing/2014/main" id="{AB3CDDE3-28BF-4089-8437-83FA21D03929}"/>
              </a:ext>
            </a:extLst>
          </p:cNvPr>
          <p:cNvGrpSpPr/>
          <p:nvPr/>
        </p:nvGrpSpPr>
        <p:grpSpPr>
          <a:xfrm>
            <a:off x="6096000" y="2133680"/>
            <a:ext cx="4615560" cy="3733800"/>
            <a:chOff x="6096000" y="2133680"/>
            <a:chExt cx="4615560" cy="37338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3217D7A1-0736-48B0-B6B3-FFBA73964FA2}"/>
                </a:ext>
              </a:extLst>
            </p:cNvPr>
            <p:cNvSpPr/>
            <p:nvPr/>
          </p:nvSpPr>
          <p:spPr>
            <a:xfrm>
              <a:off x="7086600" y="22860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32A6BE65-B908-4959-89FB-189A9AC1E708}"/>
                </a:ext>
              </a:extLst>
            </p:cNvPr>
            <p:cNvSpPr/>
            <p:nvPr/>
          </p:nvSpPr>
          <p:spPr>
            <a:xfrm>
              <a:off x="7086600" y="27432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C140D71-06F9-4348-98BC-23DD7366B2B3}"/>
                </a:ext>
              </a:extLst>
            </p:cNvPr>
            <p:cNvSpPr/>
            <p:nvPr/>
          </p:nvSpPr>
          <p:spPr>
            <a:xfrm>
              <a:off x="7086600" y="32004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32F4BC7D-9A03-4760-A135-A6DA005A97C8}"/>
                </a:ext>
              </a:extLst>
            </p:cNvPr>
            <p:cNvSpPr/>
            <p:nvPr/>
          </p:nvSpPr>
          <p:spPr>
            <a:xfrm>
              <a:off x="7086600" y="36576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AAF48DC1-968E-4439-ACD0-13647998CC9A}"/>
                </a:ext>
              </a:extLst>
            </p:cNvPr>
            <p:cNvSpPr/>
            <p:nvPr/>
          </p:nvSpPr>
          <p:spPr>
            <a:xfrm>
              <a:off x="7086600" y="41148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6CF1435-3640-4D53-A31B-D23985CC412E}"/>
                </a:ext>
              </a:extLst>
            </p:cNvPr>
            <p:cNvSpPr/>
            <p:nvPr/>
          </p:nvSpPr>
          <p:spPr>
            <a:xfrm>
              <a:off x="7086600" y="49530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98082F53-E838-4204-A023-217BEE4DFB86}"/>
                </a:ext>
              </a:extLst>
            </p:cNvPr>
            <p:cNvSpPr/>
            <p:nvPr/>
          </p:nvSpPr>
          <p:spPr>
            <a:xfrm>
              <a:off x="6172200" y="2667080"/>
              <a:ext cx="304800" cy="3048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ECA4B910-4448-4A66-9FEF-5D9DBBC5DA97}"/>
                </a:ext>
              </a:extLst>
            </p:cNvPr>
            <p:cNvSpPr/>
            <p:nvPr/>
          </p:nvSpPr>
          <p:spPr>
            <a:xfrm>
              <a:off x="6172200" y="3124280"/>
              <a:ext cx="304800" cy="3048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5BF439E-C274-49CD-AD23-AD67E093156F}"/>
                </a:ext>
              </a:extLst>
            </p:cNvPr>
            <p:cNvSpPr/>
            <p:nvPr/>
          </p:nvSpPr>
          <p:spPr>
            <a:xfrm>
              <a:off x="6172200" y="3581480"/>
              <a:ext cx="304800" cy="3048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237B7EF6-9347-462E-8D68-3DCD1B618A8F}"/>
                </a:ext>
              </a:extLst>
            </p:cNvPr>
            <p:cNvSpPr/>
            <p:nvPr/>
          </p:nvSpPr>
          <p:spPr>
            <a:xfrm>
              <a:off x="6172200" y="4343480"/>
              <a:ext cx="304800" cy="3048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E3EEBAF7-7FEF-40CD-96D3-DE95AD7A7E93}"/>
                </a:ext>
              </a:extLst>
            </p:cNvPr>
            <p:cNvSpPr txBox="1"/>
            <p:nvPr/>
          </p:nvSpPr>
          <p:spPr>
            <a:xfrm>
              <a:off x="6096000" y="3620507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7ADB273F-7ECD-4E82-B051-69E04AEF9D3F}"/>
                </a:ext>
              </a:extLst>
            </p:cNvPr>
            <p:cNvSpPr txBox="1"/>
            <p:nvPr/>
          </p:nvSpPr>
          <p:spPr>
            <a:xfrm>
              <a:off x="7010400" y="4203180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D76E51B1-6D92-40A3-93E4-ABE7FA4792DE}"/>
                </a:ext>
              </a:extLst>
            </p:cNvPr>
            <p:cNvSpPr/>
            <p:nvPr/>
          </p:nvSpPr>
          <p:spPr>
            <a:xfrm>
              <a:off x="8077200" y="24384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73D539C3-F599-4DFE-979D-2F3AEFFA89EF}"/>
                </a:ext>
              </a:extLst>
            </p:cNvPr>
            <p:cNvSpPr/>
            <p:nvPr/>
          </p:nvSpPr>
          <p:spPr>
            <a:xfrm>
              <a:off x="8077200" y="28956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A5F341C0-42F6-4622-9889-171C90659153}"/>
                </a:ext>
              </a:extLst>
            </p:cNvPr>
            <p:cNvSpPr/>
            <p:nvPr/>
          </p:nvSpPr>
          <p:spPr>
            <a:xfrm>
              <a:off x="8077200" y="33528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777CCA6A-7A25-4DB2-AE87-1580A1004480}"/>
                </a:ext>
              </a:extLst>
            </p:cNvPr>
            <p:cNvSpPr/>
            <p:nvPr/>
          </p:nvSpPr>
          <p:spPr>
            <a:xfrm>
              <a:off x="8077200" y="47244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209836FF-23F2-4A17-A7FE-1741367D92E2}"/>
                </a:ext>
              </a:extLst>
            </p:cNvPr>
            <p:cNvSpPr/>
            <p:nvPr/>
          </p:nvSpPr>
          <p:spPr>
            <a:xfrm>
              <a:off x="8077200" y="55626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E31CB91B-FAE7-4CD2-B314-61083B463ED6}"/>
                </a:ext>
              </a:extLst>
            </p:cNvPr>
            <p:cNvSpPr txBox="1"/>
            <p:nvPr/>
          </p:nvSpPr>
          <p:spPr>
            <a:xfrm>
              <a:off x="7986484" y="4876880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CC7A555-C10A-42DC-B9F2-62C91A1DC49D}"/>
                </a:ext>
              </a:extLst>
            </p:cNvPr>
            <p:cNvSpPr/>
            <p:nvPr/>
          </p:nvSpPr>
          <p:spPr>
            <a:xfrm>
              <a:off x="8077200" y="38100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71F71421-B566-4945-93A4-FB7D8E37CB52}"/>
                </a:ext>
              </a:extLst>
            </p:cNvPr>
            <p:cNvSpPr/>
            <p:nvPr/>
          </p:nvSpPr>
          <p:spPr>
            <a:xfrm>
              <a:off x="8077200" y="42672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CA7EB61F-BD3A-4844-97CC-3A020B16EB47}"/>
                </a:ext>
              </a:extLst>
            </p:cNvPr>
            <p:cNvSpPr/>
            <p:nvPr/>
          </p:nvSpPr>
          <p:spPr>
            <a:xfrm>
              <a:off x="10406760" y="2971880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95D88CFE-961C-47EB-9E55-6AF2C6BB7FEB}"/>
                </a:ext>
              </a:extLst>
            </p:cNvPr>
            <p:cNvSpPr/>
            <p:nvPr/>
          </p:nvSpPr>
          <p:spPr>
            <a:xfrm>
              <a:off x="10406760" y="3429080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ABD4306-F607-4429-A0E3-C093CDF9D797}"/>
                </a:ext>
              </a:extLst>
            </p:cNvPr>
            <p:cNvSpPr/>
            <p:nvPr/>
          </p:nvSpPr>
          <p:spPr>
            <a:xfrm>
              <a:off x="10406760" y="3886280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3601E079-2C70-42BE-B19D-9FA06B0F7921}"/>
                </a:ext>
              </a:extLst>
            </p:cNvPr>
            <p:cNvSpPr txBox="1"/>
            <p:nvPr/>
          </p:nvSpPr>
          <p:spPr>
            <a:xfrm>
              <a:off x="9653404" y="3124280"/>
              <a:ext cx="457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0" dirty="0"/>
                <a:t>…</a:t>
              </a:r>
              <a:endParaRPr lang="fr-FR" sz="6000" dirty="0"/>
            </a:p>
          </p:txBody>
        </p: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425A3463-D233-4FCB-9515-A27727A9F8F1}"/>
                </a:ext>
              </a:extLst>
            </p:cNvPr>
            <p:cNvCxnSpPr>
              <a:stCxn id="10" idx="6"/>
              <a:endCxn id="4" idx="2"/>
            </p:cNvCxnSpPr>
            <p:nvPr/>
          </p:nvCxnSpPr>
          <p:spPr>
            <a:xfrm flipV="1">
              <a:off x="6477000" y="2438480"/>
              <a:ext cx="609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78450516-2C6D-452D-840A-1E7AA1847FA9}"/>
                </a:ext>
              </a:extLst>
            </p:cNvPr>
            <p:cNvCxnSpPr>
              <a:stCxn id="10" idx="6"/>
              <a:endCxn id="5" idx="2"/>
            </p:cNvCxnSpPr>
            <p:nvPr/>
          </p:nvCxnSpPr>
          <p:spPr>
            <a:xfrm>
              <a:off x="6477000" y="2819480"/>
              <a:ext cx="6096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9FF5415B-CDFA-4DA4-BDBD-FB684D9055CD}"/>
                </a:ext>
              </a:extLst>
            </p:cNvPr>
            <p:cNvCxnSpPr>
              <a:stCxn id="10" idx="6"/>
              <a:endCxn id="6" idx="2"/>
            </p:cNvCxnSpPr>
            <p:nvPr/>
          </p:nvCxnSpPr>
          <p:spPr>
            <a:xfrm>
              <a:off x="6477000" y="2819480"/>
              <a:ext cx="6096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E77DCD64-203E-420A-8BFA-CB0F1B940772}"/>
                </a:ext>
              </a:extLst>
            </p:cNvPr>
            <p:cNvCxnSpPr>
              <a:stCxn id="10" idx="6"/>
              <a:endCxn id="7" idx="2"/>
            </p:cNvCxnSpPr>
            <p:nvPr/>
          </p:nvCxnSpPr>
          <p:spPr>
            <a:xfrm>
              <a:off x="6477000" y="2819480"/>
              <a:ext cx="609600" cy="990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746F3A6B-0DA6-42C2-91B3-26834661126F}"/>
                </a:ext>
              </a:extLst>
            </p:cNvPr>
            <p:cNvCxnSpPr>
              <a:stCxn id="10" idx="6"/>
              <a:endCxn id="8" idx="2"/>
            </p:cNvCxnSpPr>
            <p:nvPr/>
          </p:nvCxnSpPr>
          <p:spPr>
            <a:xfrm>
              <a:off x="6477000" y="2819480"/>
              <a:ext cx="609600" cy="1447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D249E8B7-30A3-4026-AC4B-0B70EF002AEE}"/>
                </a:ext>
              </a:extLst>
            </p:cNvPr>
            <p:cNvCxnSpPr>
              <a:stCxn id="11" idx="6"/>
              <a:endCxn id="4" idx="2"/>
            </p:cNvCxnSpPr>
            <p:nvPr/>
          </p:nvCxnSpPr>
          <p:spPr>
            <a:xfrm flipV="1">
              <a:off x="6477000" y="2438480"/>
              <a:ext cx="6096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1D3413B6-90AE-4C73-B058-D2482458C08F}"/>
                </a:ext>
              </a:extLst>
            </p:cNvPr>
            <p:cNvCxnSpPr>
              <a:stCxn id="11" idx="6"/>
              <a:endCxn id="5" idx="2"/>
            </p:cNvCxnSpPr>
            <p:nvPr/>
          </p:nvCxnSpPr>
          <p:spPr>
            <a:xfrm flipV="1">
              <a:off x="6477000" y="2895680"/>
              <a:ext cx="609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9E190195-CDC4-436D-B8E5-59AA57970868}"/>
                </a:ext>
              </a:extLst>
            </p:cNvPr>
            <p:cNvCxnSpPr>
              <a:stCxn id="11" idx="6"/>
              <a:endCxn id="6" idx="2"/>
            </p:cNvCxnSpPr>
            <p:nvPr/>
          </p:nvCxnSpPr>
          <p:spPr>
            <a:xfrm>
              <a:off x="6477000" y="3276680"/>
              <a:ext cx="6096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5C4E5813-CF60-4E46-895A-EA7483FBBD34}"/>
                </a:ext>
              </a:extLst>
            </p:cNvPr>
            <p:cNvCxnSpPr>
              <a:stCxn id="11" idx="6"/>
              <a:endCxn id="7" idx="2"/>
            </p:cNvCxnSpPr>
            <p:nvPr/>
          </p:nvCxnSpPr>
          <p:spPr>
            <a:xfrm>
              <a:off x="6477000" y="3276680"/>
              <a:ext cx="6096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B9079A5-C3FE-4D74-B630-FCAB94D836B7}"/>
                </a:ext>
              </a:extLst>
            </p:cNvPr>
            <p:cNvCxnSpPr>
              <a:stCxn id="11" idx="6"/>
              <a:endCxn id="8" idx="2"/>
            </p:cNvCxnSpPr>
            <p:nvPr/>
          </p:nvCxnSpPr>
          <p:spPr>
            <a:xfrm>
              <a:off x="6477000" y="3276680"/>
              <a:ext cx="609600" cy="990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D3A7FA7B-A4A2-4D62-9239-71F6550895B2}"/>
                </a:ext>
              </a:extLst>
            </p:cNvPr>
            <p:cNvCxnSpPr>
              <a:stCxn id="11" idx="6"/>
              <a:endCxn id="9" idx="2"/>
            </p:cNvCxnSpPr>
            <p:nvPr/>
          </p:nvCxnSpPr>
          <p:spPr>
            <a:xfrm>
              <a:off x="6477000" y="3276680"/>
              <a:ext cx="609600" cy="1828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FFEF70E7-32A9-4D2A-A96F-F62738061B0E}"/>
                </a:ext>
              </a:extLst>
            </p:cNvPr>
            <p:cNvCxnSpPr>
              <a:stCxn id="10" idx="6"/>
              <a:endCxn id="9" idx="2"/>
            </p:cNvCxnSpPr>
            <p:nvPr/>
          </p:nvCxnSpPr>
          <p:spPr>
            <a:xfrm>
              <a:off x="6477000" y="2819480"/>
              <a:ext cx="609600" cy="228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C8AC606B-49F5-4257-BB50-99B6D74C1B1D}"/>
                </a:ext>
              </a:extLst>
            </p:cNvPr>
            <p:cNvCxnSpPr>
              <a:stCxn id="12" idx="6"/>
              <a:endCxn id="4" idx="2"/>
            </p:cNvCxnSpPr>
            <p:nvPr/>
          </p:nvCxnSpPr>
          <p:spPr>
            <a:xfrm flipV="1">
              <a:off x="6477000" y="2438480"/>
              <a:ext cx="6096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BE05E01C-B4D2-4BBC-98A0-8D217570C317}"/>
                </a:ext>
              </a:extLst>
            </p:cNvPr>
            <p:cNvCxnSpPr>
              <a:stCxn id="12" idx="6"/>
              <a:endCxn id="5" idx="2"/>
            </p:cNvCxnSpPr>
            <p:nvPr/>
          </p:nvCxnSpPr>
          <p:spPr>
            <a:xfrm flipV="1">
              <a:off x="6477000" y="2895680"/>
              <a:ext cx="6096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E0D616A0-7BD3-43C1-991F-FAF2DB216E5E}"/>
                </a:ext>
              </a:extLst>
            </p:cNvPr>
            <p:cNvCxnSpPr>
              <a:stCxn id="12" idx="6"/>
              <a:endCxn id="6" idx="2"/>
            </p:cNvCxnSpPr>
            <p:nvPr/>
          </p:nvCxnSpPr>
          <p:spPr>
            <a:xfrm flipV="1">
              <a:off x="6477000" y="3352880"/>
              <a:ext cx="609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91CBCCD-CA7E-41D5-9D7A-35259B017706}"/>
                </a:ext>
              </a:extLst>
            </p:cNvPr>
            <p:cNvCxnSpPr>
              <a:stCxn id="12" idx="6"/>
              <a:endCxn id="7" idx="2"/>
            </p:cNvCxnSpPr>
            <p:nvPr/>
          </p:nvCxnSpPr>
          <p:spPr>
            <a:xfrm>
              <a:off x="6477000" y="3733880"/>
              <a:ext cx="6096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7EEED76C-4E2C-44B7-9F3F-5C0352FB8437}"/>
                </a:ext>
              </a:extLst>
            </p:cNvPr>
            <p:cNvCxnSpPr>
              <a:stCxn id="12" idx="6"/>
              <a:endCxn id="8" idx="2"/>
            </p:cNvCxnSpPr>
            <p:nvPr/>
          </p:nvCxnSpPr>
          <p:spPr>
            <a:xfrm>
              <a:off x="6477000" y="3733880"/>
              <a:ext cx="6096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6F3B5B4-623C-43AE-8486-B2FF2B96DBD5}"/>
                </a:ext>
              </a:extLst>
            </p:cNvPr>
            <p:cNvCxnSpPr>
              <a:stCxn id="12" idx="6"/>
              <a:endCxn id="9" idx="2"/>
            </p:cNvCxnSpPr>
            <p:nvPr/>
          </p:nvCxnSpPr>
          <p:spPr>
            <a:xfrm>
              <a:off x="6477000" y="3733880"/>
              <a:ext cx="609600" cy="1371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A25BCBB-77A7-4BFF-AC0D-BC7A7756564A}"/>
                </a:ext>
              </a:extLst>
            </p:cNvPr>
            <p:cNvCxnSpPr>
              <a:stCxn id="13" idx="6"/>
              <a:endCxn id="4" idx="2"/>
            </p:cNvCxnSpPr>
            <p:nvPr/>
          </p:nvCxnSpPr>
          <p:spPr>
            <a:xfrm flipV="1">
              <a:off x="6477000" y="2438480"/>
              <a:ext cx="6096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A2E7DD34-29E2-43B3-958B-80A8D167DBDE}"/>
                </a:ext>
              </a:extLst>
            </p:cNvPr>
            <p:cNvCxnSpPr>
              <a:stCxn id="13" idx="6"/>
              <a:endCxn id="5" idx="2"/>
            </p:cNvCxnSpPr>
            <p:nvPr/>
          </p:nvCxnSpPr>
          <p:spPr>
            <a:xfrm flipV="1">
              <a:off x="6477000" y="2895680"/>
              <a:ext cx="609600" cy="1600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21E29B9B-D9E9-46CB-A5B5-F1636FBD516F}"/>
                </a:ext>
              </a:extLst>
            </p:cNvPr>
            <p:cNvCxnSpPr>
              <a:stCxn id="13" idx="6"/>
              <a:endCxn id="6" idx="2"/>
            </p:cNvCxnSpPr>
            <p:nvPr/>
          </p:nvCxnSpPr>
          <p:spPr>
            <a:xfrm flipV="1">
              <a:off x="6477000" y="3352880"/>
              <a:ext cx="6096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68B57401-E3CA-4A5D-8F48-D6158B8215B5}"/>
                </a:ext>
              </a:extLst>
            </p:cNvPr>
            <p:cNvCxnSpPr>
              <a:stCxn id="13" idx="6"/>
              <a:endCxn id="7" idx="2"/>
            </p:cNvCxnSpPr>
            <p:nvPr/>
          </p:nvCxnSpPr>
          <p:spPr>
            <a:xfrm flipV="1">
              <a:off x="6477000" y="3810080"/>
              <a:ext cx="60960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539C41F2-6496-42CB-9459-CCC1897684ED}"/>
                </a:ext>
              </a:extLst>
            </p:cNvPr>
            <p:cNvCxnSpPr>
              <a:stCxn id="13" idx="6"/>
              <a:endCxn id="8" idx="2"/>
            </p:cNvCxnSpPr>
            <p:nvPr/>
          </p:nvCxnSpPr>
          <p:spPr>
            <a:xfrm flipV="1">
              <a:off x="6477000" y="4267280"/>
              <a:ext cx="6096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31C52993-CAD9-4BDC-BEAD-139C5A051D92}"/>
                </a:ext>
              </a:extLst>
            </p:cNvPr>
            <p:cNvCxnSpPr>
              <a:stCxn id="13" idx="6"/>
              <a:endCxn id="9" idx="2"/>
            </p:cNvCxnSpPr>
            <p:nvPr/>
          </p:nvCxnSpPr>
          <p:spPr>
            <a:xfrm>
              <a:off x="6477000" y="4495880"/>
              <a:ext cx="6096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3AF6043A-FE9F-413A-A87F-679747CD0C96}"/>
                </a:ext>
              </a:extLst>
            </p:cNvPr>
            <p:cNvCxnSpPr>
              <a:stCxn id="4" idx="6"/>
              <a:endCxn id="16" idx="2"/>
            </p:cNvCxnSpPr>
            <p:nvPr/>
          </p:nvCxnSpPr>
          <p:spPr>
            <a:xfrm flipV="1">
              <a:off x="7391400" y="2133680"/>
              <a:ext cx="685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314FBB9A-485E-447F-A1D6-A0ECBA04F8AC}"/>
                </a:ext>
              </a:extLst>
            </p:cNvPr>
            <p:cNvCxnSpPr>
              <a:stCxn id="4" idx="6"/>
              <a:endCxn id="17" idx="2"/>
            </p:cNvCxnSpPr>
            <p:nvPr/>
          </p:nvCxnSpPr>
          <p:spPr>
            <a:xfrm>
              <a:off x="7391400" y="2438480"/>
              <a:ext cx="685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4260BE8E-4151-4C64-936C-1FF794D15FC0}"/>
                </a:ext>
              </a:extLst>
            </p:cNvPr>
            <p:cNvCxnSpPr>
              <a:stCxn id="4" idx="6"/>
              <a:endCxn id="18" idx="2"/>
            </p:cNvCxnSpPr>
            <p:nvPr/>
          </p:nvCxnSpPr>
          <p:spPr>
            <a:xfrm>
              <a:off x="7391400" y="24384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3FBE920E-85AD-444D-8B6B-4E1EFD0AEB09}"/>
                </a:ext>
              </a:extLst>
            </p:cNvPr>
            <p:cNvCxnSpPr>
              <a:stCxn id="4" idx="6"/>
              <a:endCxn id="19" idx="2"/>
            </p:cNvCxnSpPr>
            <p:nvPr/>
          </p:nvCxnSpPr>
          <p:spPr>
            <a:xfrm>
              <a:off x="7391400" y="2438480"/>
              <a:ext cx="6858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3B2A617-70F6-49A9-B35C-10EBBC50245A}"/>
                </a:ext>
              </a:extLst>
            </p:cNvPr>
            <p:cNvCxnSpPr>
              <a:stCxn id="4" idx="6"/>
              <a:endCxn id="23" idx="2"/>
            </p:cNvCxnSpPr>
            <p:nvPr/>
          </p:nvCxnSpPr>
          <p:spPr>
            <a:xfrm>
              <a:off x="7391400" y="2438480"/>
              <a:ext cx="68580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4073A06-00A9-471F-837F-998E075BF06E}"/>
                </a:ext>
              </a:extLst>
            </p:cNvPr>
            <p:cNvCxnSpPr>
              <a:stCxn id="4" idx="6"/>
              <a:endCxn id="24" idx="2"/>
            </p:cNvCxnSpPr>
            <p:nvPr/>
          </p:nvCxnSpPr>
          <p:spPr>
            <a:xfrm>
              <a:off x="7391400" y="2438480"/>
              <a:ext cx="685800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E77FEBD-5FAF-4AAE-B5C3-302DDFE97920}"/>
                </a:ext>
              </a:extLst>
            </p:cNvPr>
            <p:cNvCxnSpPr>
              <a:stCxn id="4" idx="6"/>
              <a:endCxn id="20" idx="2"/>
            </p:cNvCxnSpPr>
            <p:nvPr/>
          </p:nvCxnSpPr>
          <p:spPr>
            <a:xfrm>
              <a:off x="7391400" y="2438480"/>
              <a:ext cx="685800" cy="2438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7B9B4EE0-93AE-49DF-A67A-73FB2E8368AB}"/>
                </a:ext>
              </a:extLst>
            </p:cNvPr>
            <p:cNvCxnSpPr>
              <a:stCxn id="4" idx="6"/>
              <a:endCxn id="21" idx="2"/>
            </p:cNvCxnSpPr>
            <p:nvPr/>
          </p:nvCxnSpPr>
          <p:spPr>
            <a:xfrm>
              <a:off x="7391400" y="2438480"/>
              <a:ext cx="68580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5F8E9CB3-02E9-45AA-B4D1-59EDCEBEE7CA}"/>
                </a:ext>
              </a:extLst>
            </p:cNvPr>
            <p:cNvCxnSpPr>
              <a:stCxn id="5" idx="6"/>
              <a:endCxn id="17" idx="2"/>
            </p:cNvCxnSpPr>
            <p:nvPr/>
          </p:nvCxnSpPr>
          <p:spPr>
            <a:xfrm flipV="1">
              <a:off x="7391400" y="2590880"/>
              <a:ext cx="685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91097236-0A72-40BF-A8FA-1F2751F1F742}"/>
                </a:ext>
              </a:extLst>
            </p:cNvPr>
            <p:cNvCxnSpPr>
              <a:stCxn id="5" idx="6"/>
              <a:endCxn id="18" idx="2"/>
            </p:cNvCxnSpPr>
            <p:nvPr/>
          </p:nvCxnSpPr>
          <p:spPr>
            <a:xfrm>
              <a:off x="7391400" y="2895680"/>
              <a:ext cx="685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446C55BE-4E56-4374-A289-761B22630751}"/>
                </a:ext>
              </a:extLst>
            </p:cNvPr>
            <p:cNvCxnSpPr>
              <a:stCxn id="5" idx="6"/>
              <a:endCxn id="16" idx="2"/>
            </p:cNvCxnSpPr>
            <p:nvPr/>
          </p:nvCxnSpPr>
          <p:spPr>
            <a:xfrm flipV="1">
              <a:off x="7391400" y="2133680"/>
              <a:ext cx="685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83A16720-A392-48D2-BB5C-C3014C0AB7E6}"/>
                </a:ext>
              </a:extLst>
            </p:cNvPr>
            <p:cNvCxnSpPr>
              <a:stCxn id="5" idx="6"/>
              <a:endCxn id="19" idx="2"/>
            </p:cNvCxnSpPr>
            <p:nvPr/>
          </p:nvCxnSpPr>
          <p:spPr>
            <a:xfrm>
              <a:off x="7391400" y="28956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1F39D6F7-E446-4C18-AFAA-EA880C5CE14B}"/>
                </a:ext>
              </a:extLst>
            </p:cNvPr>
            <p:cNvCxnSpPr>
              <a:stCxn id="5" idx="6"/>
              <a:endCxn id="23" idx="2"/>
            </p:cNvCxnSpPr>
            <p:nvPr/>
          </p:nvCxnSpPr>
          <p:spPr>
            <a:xfrm>
              <a:off x="7391400" y="2895680"/>
              <a:ext cx="6858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2266AA77-48D4-4F29-96D5-E6A44BADBDC5}"/>
                </a:ext>
              </a:extLst>
            </p:cNvPr>
            <p:cNvCxnSpPr>
              <a:stCxn id="5" idx="6"/>
              <a:endCxn id="24" idx="2"/>
            </p:cNvCxnSpPr>
            <p:nvPr/>
          </p:nvCxnSpPr>
          <p:spPr>
            <a:xfrm>
              <a:off x="7391400" y="2895680"/>
              <a:ext cx="68580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6AC06DBF-A1A4-40B5-9D84-09DF4B60DD2A}"/>
                </a:ext>
              </a:extLst>
            </p:cNvPr>
            <p:cNvCxnSpPr>
              <a:stCxn id="5" idx="6"/>
              <a:endCxn id="20" idx="2"/>
            </p:cNvCxnSpPr>
            <p:nvPr/>
          </p:nvCxnSpPr>
          <p:spPr>
            <a:xfrm>
              <a:off x="7391400" y="2895680"/>
              <a:ext cx="685800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07090741-35F7-4021-A425-A56851EBCCBB}"/>
                </a:ext>
              </a:extLst>
            </p:cNvPr>
            <p:cNvCxnSpPr>
              <a:stCxn id="5" idx="6"/>
              <a:endCxn id="21" idx="2"/>
            </p:cNvCxnSpPr>
            <p:nvPr/>
          </p:nvCxnSpPr>
          <p:spPr>
            <a:xfrm>
              <a:off x="7391400" y="2895680"/>
              <a:ext cx="685800" cy="2819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BCB0A2C6-25AD-406A-8A8B-F0B293FB05CD}"/>
                </a:ext>
              </a:extLst>
            </p:cNvPr>
            <p:cNvCxnSpPr>
              <a:stCxn id="6" idx="6"/>
              <a:endCxn id="16" idx="2"/>
            </p:cNvCxnSpPr>
            <p:nvPr/>
          </p:nvCxnSpPr>
          <p:spPr>
            <a:xfrm flipV="1">
              <a:off x="7391400" y="2133680"/>
              <a:ext cx="685800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C8FB93DF-978A-4344-9589-EFB115A3116E}"/>
                </a:ext>
              </a:extLst>
            </p:cNvPr>
            <p:cNvCxnSpPr>
              <a:stCxn id="6" idx="6"/>
              <a:endCxn id="17" idx="2"/>
            </p:cNvCxnSpPr>
            <p:nvPr/>
          </p:nvCxnSpPr>
          <p:spPr>
            <a:xfrm flipV="1">
              <a:off x="7391400" y="2590880"/>
              <a:ext cx="685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24055AA9-81E8-45D3-8601-F5031EFEC062}"/>
                </a:ext>
              </a:extLst>
            </p:cNvPr>
            <p:cNvCxnSpPr>
              <a:stCxn id="6" idx="6"/>
              <a:endCxn id="18" idx="2"/>
            </p:cNvCxnSpPr>
            <p:nvPr/>
          </p:nvCxnSpPr>
          <p:spPr>
            <a:xfrm flipV="1">
              <a:off x="7391400" y="3048080"/>
              <a:ext cx="685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D884C58C-5844-4C38-A695-F0FBED37EFFE}"/>
                </a:ext>
              </a:extLst>
            </p:cNvPr>
            <p:cNvCxnSpPr>
              <a:stCxn id="6" idx="6"/>
              <a:endCxn id="19" idx="2"/>
            </p:cNvCxnSpPr>
            <p:nvPr/>
          </p:nvCxnSpPr>
          <p:spPr>
            <a:xfrm>
              <a:off x="7391400" y="3352880"/>
              <a:ext cx="685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5E9F5D40-27EC-4533-BFC5-3D9D49DB90A1}"/>
                </a:ext>
              </a:extLst>
            </p:cNvPr>
            <p:cNvCxnSpPr>
              <a:stCxn id="6" idx="6"/>
              <a:endCxn id="23" idx="2"/>
            </p:cNvCxnSpPr>
            <p:nvPr/>
          </p:nvCxnSpPr>
          <p:spPr>
            <a:xfrm>
              <a:off x="7391400" y="33528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C1139AEE-0F62-475C-94DF-ABDFF8A8E238}"/>
                </a:ext>
              </a:extLst>
            </p:cNvPr>
            <p:cNvCxnSpPr>
              <a:stCxn id="6" idx="6"/>
              <a:endCxn id="24" idx="2"/>
            </p:cNvCxnSpPr>
            <p:nvPr/>
          </p:nvCxnSpPr>
          <p:spPr>
            <a:xfrm>
              <a:off x="7391400" y="3352880"/>
              <a:ext cx="6858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22FF52A1-92B9-4A6E-8878-824A2A23115F}"/>
                </a:ext>
              </a:extLst>
            </p:cNvPr>
            <p:cNvCxnSpPr>
              <a:stCxn id="6" idx="6"/>
              <a:endCxn id="20" idx="2"/>
            </p:cNvCxnSpPr>
            <p:nvPr/>
          </p:nvCxnSpPr>
          <p:spPr>
            <a:xfrm>
              <a:off x="7391400" y="3352880"/>
              <a:ext cx="68580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0E7E8823-5DE7-4941-A592-16EF36BB12E9}"/>
                </a:ext>
              </a:extLst>
            </p:cNvPr>
            <p:cNvCxnSpPr>
              <a:stCxn id="6" idx="6"/>
              <a:endCxn id="21" idx="2"/>
            </p:cNvCxnSpPr>
            <p:nvPr/>
          </p:nvCxnSpPr>
          <p:spPr>
            <a:xfrm>
              <a:off x="7391400" y="3352880"/>
              <a:ext cx="685800" cy="2362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385724F5-2A3C-411C-92E7-40601BA8245E}"/>
                </a:ext>
              </a:extLst>
            </p:cNvPr>
            <p:cNvCxnSpPr>
              <a:stCxn id="7" idx="6"/>
              <a:endCxn id="16" idx="2"/>
            </p:cNvCxnSpPr>
            <p:nvPr/>
          </p:nvCxnSpPr>
          <p:spPr>
            <a:xfrm flipV="1">
              <a:off x="7391400" y="2133680"/>
              <a:ext cx="685800" cy="167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E2D793DD-CFEE-4420-BAF9-599FA82A45AA}"/>
                </a:ext>
              </a:extLst>
            </p:cNvPr>
            <p:cNvCxnSpPr>
              <a:stCxn id="7" idx="6"/>
              <a:endCxn id="17" idx="2"/>
            </p:cNvCxnSpPr>
            <p:nvPr/>
          </p:nvCxnSpPr>
          <p:spPr>
            <a:xfrm flipV="1">
              <a:off x="7391400" y="2590880"/>
              <a:ext cx="685800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1199D020-8A96-4AED-8889-B0F27D304B86}"/>
                </a:ext>
              </a:extLst>
            </p:cNvPr>
            <p:cNvCxnSpPr>
              <a:stCxn id="7" idx="6"/>
              <a:endCxn id="18" idx="2"/>
            </p:cNvCxnSpPr>
            <p:nvPr/>
          </p:nvCxnSpPr>
          <p:spPr>
            <a:xfrm flipV="1">
              <a:off x="7391400" y="3048080"/>
              <a:ext cx="685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B073F319-C68D-469B-B91A-937F78F12F6D}"/>
                </a:ext>
              </a:extLst>
            </p:cNvPr>
            <p:cNvCxnSpPr>
              <a:stCxn id="7" idx="6"/>
              <a:endCxn id="19" idx="2"/>
            </p:cNvCxnSpPr>
            <p:nvPr/>
          </p:nvCxnSpPr>
          <p:spPr>
            <a:xfrm flipV="1">
              <a:off x="7391400" y="3505280"/>
              <a:ext cx="685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597BA5AD-7472-4668-92A8-7A3C4C0C5272}"/>
                </a:ext>
              </a:extLst>
            </p:cNvPr>
            <p:cNvCxnSpPr>
              <a:stCxn id="7" idx="6"/>
              <a:endCxn id="23" idx="2"/>
            </p:cNvCxnSpPr>
            <p:nvPr/>
          </p:nvCxnSpPr>
          <p:spPr>
            <a:xfrm>
              <a:off x="7391400" y="3810080"/>
              <a:ext cx="685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408486FF-B2A9-4D83-9B18-28041D5A8848}"/>
                </a:ext>
              </a:extLst>
            </p:cNvPr>
            <p:cNvCxnSpPr>
              <a:stCxn id="7" idx="6"/>
              <a:endCxn id="24" idx="2"/>
            </p:cNvCxnSpPr>
            <p:nvPr/>
          </p:nvCxnSpPr>
          <p:spPr>
            <a:xfrm>
              <a:off x="7391400" y="38100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288D7564-10CB-4863-A457-82F9A329085F}"/>
                </a:ext>
              </a:extLst>
            </p:cNvPr>
            <p:cNvCxnSpPr>
              <a:stCxn id="7" idx="6"/>
              <a:endCxn id="20" idx="2"/>
            </p:cNvCxnSpPr>
            <p:nvPr/>
          </p:nvCxnSpPr>
          <p:spPr>
            <a:xfrm>
              <a:off x="7391400" y="3810080"/>
              <a:ext cx="6858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20424D7C-8094-407C-BA66-032B5798852D}"/>
                </a:ext>
              </a:extLst>
            </p:cNvPr>
            <p:cNvCxnSpPr>
              <a:stCxn id="7" idx="6"/>
              <a:endCxn id="21" idx="2"/>
            </p:cNvCxnSpPr>
            <p:nvPr/>
          </p:nvCxnSpPr>
          <p:spPr>
            <a:xfrm>
              <a:off x="7391400" y="3810080"/>
              <a:ext cx="685800" cy="1905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3BD3D51A-ED47-42B0-A60A-C7496A6521EF}"/>
                </a:ext>
              </a:extLst>
            </p:cNvPr>
            <p:cNvCxnSpPr>
              <a:stCxn id="8" idx="6"/>
              <a:endCxn id="16" idx="2"/>
            </p:cNvCxnSpPr>
            <p:nvPr/>
          </p:nvCxnSpPr>
          <p:spPr>
            <a:xfrm flipV="1">
              <a:off x="7391400" y="2133680"/>
              <a:ext cx="685800" cy="2133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C5E0AD56-A526-4A29-AAE8-936872B60ADF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620000" y="2590880"/>
              <a:ext cx="457200" cy="1697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A056E9AF-D31B-4E13-ACCE-23F6E42F25DF}"/>
                </a:ext>
              </a:extLst>
            </p:cNvPr>
            <p:cNvCxnSpPr>
              <a:stCxn id="8" idx="6"/>
              <a:endCxn id="18" idx="2"/>
            </p:cNvCxnSpPr>
            <p:nvPr/>
          </p:nvCxnSpPr>
          <p:spPr>
            <a:xfrm flipV="1">
              <a:off x="7391400" y="3048080"/>
              <a:ext cx="685800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1AE2A57E-3859-48D1-A1E4-E4DE150656E2}"/>
                </a:ext>
              </a:extLst>
            </p:cNvPr>
            <p:cNvCxnSpPr>
              <a:stCxn id="8" idx="6"/>
              <a:endCxn id="19" idx="2"/>
            </p:cNvCxnSpPr>
            <p:nvPr/>
          </p:nvCxnSpPr>
          <p:spPr>
            <a:xfrm flipV="1">
              <a:off x="7391400" y="3505280"/>
              <a:ext cx="685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5007EF3D-80ED-4E5D-9FF3-166C86F8350E}"/>
                </a:ext>
              </a:extLst>
            </p:cNvPr>
            <p:cNvCxnSpPr>
              <a:stCxn id="8" idx="6"/>
              <a:endCxn id="23" idx="2"/>
            </p:cNvCxnSpPr>
            <p:nvPr/>
          </p:nvCxnSpPr>
          <p:spPr>
            <a:xfrm flipV="1">
              <a:off x="7391400" y="3962480"/>
              <a:ext cx="685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606C821C-F3B6-4AEF-A40C-FB063AA6F83B}"/>
                </a:ext>
              </a:extLst>
            </p:cNvPr>
            <p:cNvCxnSpPr>
              <a:stCxn id="8" idx="6"/>
              <a:endCxn id="24" idx="2"/>
            </p:cNvCxnSpPr>
            <p:nvPr/>
          </p:nvCxnSpPr>
          <p:spPr>
            <a:xfrm>
              <a:off x="7391400" y="4267280"/>
              <a:ext cx="685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127E7C79-BC67-4429-B231-25B5D00A9594}"/>
                </a:ext>
              </a:extLst>
            </p:cNvPr>
            <p:cNvCxnSpPr>
              <a:stCxn id="8" idx="6"/>
              <a:endCxn id="20" idx="2"/>
            </p:cNvCxnSpPr>
            <p:nvPr/>
          </p:nvCxnSpPr>
          <p:spPr>
            <a:xfrm>
              <a:off x="7391400" y="42672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A9700918-36EF-4F75-A07A-3BBBFEC8A93D}"/>
                </a:ext>
              </a:extLst>
            </p:cNvPr>
            <p:cNvCxnSpPr>
              <a:stCxn id="8" idx="6"/>
              <a:endCxn id="21" idx="2"/>
            </p:cNvCxnSpPr>
            <p:nvPr/>
          </p:nvCxnSpPr>
          <p:spPr>
            <a:xfrm>
              <a:off x="7391400" y="4267280"/>
              <a:ext cx="685800" cy="1447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6219B231-5EF6-4A58-9CDF-2BEF40D29D56}"/>
                </a:ext>
              </a:extLst>
            </p:cNvPr>
            <p:cNvCxnSpPr>
              <a:stCxn id="9" idx="6"/>
              <a:endCxn id="16" idx="2"/>
            </p:cNvCxnSpPr>
            <p:nvPr/>
          </p:nvCxnSpPr>
          <p:spPr>
            <a:xfrm flipV="1">
              <a:off x="7391400" y="2133680"/>
              <a:ext cx="685800" cy="2971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FED9F27C-FB8E-48EF-BB08-AB6573D3FA87}"/>
                </a:ext>
              </a:extLst>
            </p:cNvPr>
            <p:cNvCxnSpPr>
              <a:stCxn id="9" idx="6"/>
              <a:endCxn id="17" idx="2"/>
            </p:cNvCxnSpPr>
            <p:nvPr/>
          </p:nvCxnSpPr>
          <p:spPr>
            <a:xfrm flipV="1">
              <a:off x="7391400" y="2590880"/>
              <a:ext cx="685800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44D861FB-FF21-45B4-BDA3-96D3A0022718}"/>
                </a:ext>
              </a:extLst>
            </p:cNvPr>
            <p:cNvCxnSpPr>
              <a:stCxn id="9" idx="6"/>
              <a:endCxn id="18" idx="2"/>
            </p:cNvCxnSpPr>
            <p:nvPr/>
          </p:nvCxnSpPr>
          <p:spPr>
            <a:xfrm flipV="1">
              <a:off x="7391400" y="3048080"/>
              <a:ext cx="685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F2612BC1-C4AB-4563-8CEF-9C6E78F02E86}"/>
                </a:ext>
              </a:extLst>
            </p:cNvPr>
            <p:cNvCxnSpPr>
              <a:stCxn id="9" idx="6"/>
              <a:endCxn id="19" idx="2"/>
            </p:cNvCxnSpPr>
            <p:nvPr/>
          </p:nvCxnSpPr>
          <p:spPr>
            <a:xfrm flipV="1">
              <a:off x="7391400" y="3505280"/>
              <a:ext cx="685800" cy="1600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1ECAACA6-3829-450C-B10F-35CF90478B46}"/>
                </a:ext>
              </a:extLst>
            </p:cNvPr>
            <p:cNvCxnSpPr>
              <a:stCxn id="9" idx="6"/>
              <a:endCxn id="23" idx="2"/>
            </p:cNvCxnSpPr>
            <p:nvPr/>
          </p:nvCxnSpPr>
          <p:spPr>
            <a:xfrm flipV="1">
              <a:off x="7391400" y="3962480"/>
              <a:ext cx="6858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9D59A9B9-9DA0-4D89-95B3-A31590EFFEC3}"/>
                </a:ext>
              </a:extLst>
            </p:cNvPr>
            <p:cNvCxnSpPr>
              <a:stCxn id="9" idx="6"/>
              <a:endCxn id="24" idx="2"/>
            </p:cNvCxnSpPr>
            <p:nvPr/>
          </p:nvCxnSpPr>
          <p:spPr>
            <a:xfrm flipV="1">
              <a:off x="7391400" y="4419680"/>
              <a:ext cx="68580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D3D55F31-1479-4EF8-AECA-A0100A585518}"/>
                </a:ext>
              </a:extLst>
            </p:cNvPr>
            <p:cNvCxnSpPr>
              <a:stCxn id="9" idx="6"/>
              <a:endCxn id="20" idx="2"/>
            </p:cNvCxnSpPr>
            <p:nvPr/>
          </p:nvCxnSpPr>
          <p:spPr>
            <a:xfrm flipV="1">
              <a:off x="7391400" y="4876880"/>
              <a:ext cx="6858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287C4942-191C-4182-AFD4-FE1172D01B59}"/>
                </a:ext>
              </a:extLst>
            </p:cNvPr>
            <p:cNvCxnSpPr>
              <a:stCxn id="9" idx="6"/>
              <a:endCxn id="21" idx="2"/>
            </p:cNvCxnSpPr>
            <p:nvPr/>
          </p:nvCxnSpPr>
          <p:spPr>
            <a:xfrm>
              <a:off x="7391400" y="51054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E1C240CE-0F88-4C69-8A1F-1FF21916596C}"/>
                </a:ext>
              </a:extLst>
            </p:cNvPr>
            <p:cNvCxnSpPr/>
            <p:nvPr/>
          </p:nvCxnSpPr>
          <p:spPr>
            <a:xfrm>
              <a:off x="10181091" y="2949338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024005C4-E606-43E8-B357-EF57B325CAA6}"/>
                </a:ext>
              </a:extLst>
            </p:cNvPr>
            <p:cNvCxnSpPr/>
            <p:nvPr/>
          </p:nvCxnSpPr>
          <p:spPr>
            <a:xfrm flipV="1">
              <a:off x="10181091" y="3124280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6BDD642E-E575-41FF-A635-CD9F9552E8A6}"/>
                </a:ext>
              </a:extLst>
            </p:cNvPr>
            <p:cNvCxnSpPr/>
            <p:nvPr/>
          </p:nvCxnSpPr>
          <p:spPr>
            <a:xfrm>
              <a:off x="10178160" y="3429080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42CFBDB3-DB17-4356-86DE-302BC4A4452D}"/>
                </a:ext>
              </a:extLst>
            </p:cNvPr>
            <p:cNvCxnSpPr/>
            <p:nvPr/>
          </p:nvCxnSpPr>
          <p:spPr>
            <a:xfrm flipV="1">
              <a:off x="10178160" y="3604022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F491C65C-2EB7-438E-A65A-0FDFB4B26C50}"/>
                </a:ext>
              </a:extLst>
            </p:cNvPr>
            <p:cNvCxnSpPr/>
            <p:nvPr/>
          </p:nvCxnSpPr>
          <p:spPr>
            <a:xfrm>
              <a:off x="10178160" y="3863738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129564E7-AB3A-481A-B10B-FBD795074021}"/>
                </a:ext>
              </a:extLst>
            </p:cNvPr>
            <p:cNvCxnSpPr/>
            <p:nvPr/>
          </p:nvCxnSpPr>
          <p:spPr>
            <a:xfrm flipV="1">
              <a:off x="10178160" y="4038680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89817B4D-0DEA-4D51-BA28-719D045FB226}"/>
                </a:ext>
              </a:extLst>
            </p:cNvPr>
            <p:cNvSpPr/>
            <p:nvPr/>
          </p:nvSpPr>
          <p:spPr>
            <a:xfrm>
              <a:off x="9063608" y="2286080"/>
              <a:ext cx="304800" cy="304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CD94F9C-D40E-4D4F-90C9-F78900FA6AE7}"/>
                </a:ext>
              </a:extLst>
            </p:cNvPr>
            <p:cNvSpPr/>
            <p:nvPr/>
          </p:nvSpPr>
          <p:spPr>
            <a:xfrm>
              <a:off x="9063608" y="2743280"/>
              <a:ext cx="304800" cy="304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986F807F-2B72-4D28-8828-1ADB67360D07}"/>
                </a:ext>
              </a:extLst>
            </p:cNvPr>
            <p:cNvSpPr/>
            <p:nvPr/>
          </p:nvSpPr>
          <p:spPr>
            <a:xfrm>
              <a:off x="9063608" y="3200480"/>
              <a:ext cx="304800" cy="304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1CF246E4-D6AB-49C6-9DAC-B5ABC6BEFC83}"/>
                </a:ext>
              </a:extLst>
            </p:cNvPr>
            <p:cNvSpPr/>
            <p:nvPr/>
          </p:nvSpPr>
          <p:spPr>
            <a:xfrm>
              <a:off x="9063608" y="3657680"/>
              <a:ext cx="304800" cy="304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13844B52-79D4-4117-8222-A9485312C212}"/>
                </a:ext>
              </a:extLst>
            </p:cNvPr>
            <p:cNvSpPr/>
            <p:nvPr/>
          </p:nvSpPr>
          <p:spPr>
            <a:xfrm>
              <a:off x="9063608" y="4114880"/>
              <a:ext cx="304800" cy="304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6D1BCE99-4999-47FD-A0B3-E03FC5228EEA}"/>
                </a:ext>
              </a:extLst>
            </p:cNvPr>
            <p:cNvSpPr/>
            <p:nvPr/>
          </p:nvSpPr>
          <p:spPr>
            <a:xfrm>
              <a:off x="9063608" y="4953080"/>
              <a:ext cx="304800" cy="304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13" name="ZoneTexte 14">
              <a:extLst>
                <a:ext uri="{FF2B5EF4-FFF2-40B4-BE49-F238E27FC236}">
                  <a16:creationId xmlns:a16="http://schemas.microsoft.com/office/drawing/2014/main" id="{8C7ED24D-0CDC-4983-9DEB-6F0C652BF20E}"/>
                </a:ext>
              </a:extLst>
            </p:cNvPr>
            <p:cNvSpPr txBox="1"/>
            <p:nvPr/>
          </p:nvSpPr>
          <p:spPr>
            <a:xfrm>
              <a:off x="9023176" y="4203180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51C62FF8-11D8-444B-A77F-7874B4F68F68}"/>
                </a:ext>
              </a:extLst>
            </p:cNvPr>
            <p:cNvCxnSpPr>
              <a:stCxn id="16" idx="6"/>
              <a:endCxn id="107" idx="2"/>
            </p:cNvCxnSpPr>
            <p:nvPr/>
          </p:nvCxnSpPr>
          <p:spPr>
            <a:xfrm>
              <a:off x="8382000" y="2133680"/>
              <a:ext cx="681608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FC5C6677-32B8-43EB-BBA9-085198466B8B}"/>
                </a:ext>
              </a:extLst>
            </p:cNvPr>
            <p:cNvCxnSpPr>
              <a:stCxn id="16" idx="6"/>
              <a:endCxn id="108" idx="2"/>
            </p:cNvCxnSpPr>
            <p:nvPr/>
          </p:nvCxnSpPr>
          <p:spPr>
            <a:xfrm>
              <a:off x="8382000" y="2133680"/>
              <a:ext cx="681608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CEC0B372-DD40-4695-9B75-5E3FF29671AD}"/>
                </a:ext>
              </a:extLst>
            </p:cNvPr>
            <p:cNvCxnSpPr>
              <a:stCxn id="16" idx="6"/>
              <a:endCxn id="109" idx="2"/>
            </p:cNvCxnSpPr>
            <p:nvPr/>
          </p:nvCxnSpPr>
          <p:spPr>
            <a:xfrm>
              <a:off x="8382000" y="2133680"/>
              <a:ext cx="681608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CBBB90C4-3900-4315-B01B-1E6444BC06A5}"/>
                </a:ext>
              </a:extLst>
            </p:cNvPr>
            <p:cNvCxnSpPr>
              <a:stCxn id="16" idx="6"/>
              <a:endCxn id="110" idx="2"/>
            </p:cNvCxnSpPr>
            <p:nvPr/>
          </p:nvCxnSpPr>
          <p:spPr>
            <a:xfrm>
              <a:off x="8382000" y="2133680"/>
              <a:ext cx="681608" cy="167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F3CE547D-018B-4920-8E69-021D74B5EA3F}"/>
                </a:ext>
              </a:extLst>
            </p:cNvPr>
            <p:cNvCxnSpPr>
              <a:stCxn id="16" idx="6"/>
              <a:endCxn id="111" idx="2"/>
            </p:cNvCxnSpPr>
            <p:nvPr/>
          </p:nvCxnSpPr>
          <p:spPr>
            <a:xfrm>
              <a:off x="8382000" y="2133680"/>
              <a:ext cx="681608" cy="2133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4447B65C-0187-46D9-8515-A4C75EA8FCDC}"/>
                </a:ext>
              </a:extLst>
            </p:cNvPr>
            <p:cNvCxnSpPr>
              <a:stCxn id="16" idx="6"/>
              <a:endCxn id="112" idx="2"/>
            </p:cNvCxnSpPr>
            <p:nvPr/>
          </p:nvCxnSpPr>
          <p:spPr>
            <a:xfrm>
              <a:off x="8382000" y="2133680"/>
              <a:ext cx="681608" cy="2971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9273C788-6AB8-42CF-8E94-2547E8E3EE5F}"/>
                </a:ext>
              </a:extLst>
            </p:cNvPr>
            <p:cNvCxnSpPr>
              <a:stCxn id="17" idx="6"/>
              <a:endCxn id="107" idx="2"/>
            </p:cNvCxnSpPr>
            <p:nvPr/>
          </p:nvCxnSpPr>
          <p:spPr>
            <a:xfrm flipV="1">
              <a:off x="8382000" y="2438480"/>
              <a:ext cx="681608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F3F8B3E4-4B93-4821-8936-881FB98D6D5A}"/>
                </a:ext>
              </a:extLst>
            </p:cNvPr>
            <p:cNvCxnSpPr>
              <a:stCxn id="17" idx="6"/>
              <a:endCxn id="108" idx="2"/>
            </p:cNvCxnSpPr>
            <p:nvPr/>
          </p:nvCxnSpPr>
          <p:spPr>
            <a:xfrm>
              <a:off x="8382000" y="2590880"/>
              <a:ext cx="681608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20344906-728E-42C3-8C73-B2C24B924AF7}"/>
                </a:ext>
              </a:extLst>
            </p:cNvPr>
            <p:cNvCxnSpPr>
              <a:stCxn id="17" idx="6"/>
              <a:endCxn id="109" idx="2"/>
            </p:cNvCxnSpPr>
            <p:nvPr/>
          </p:nvCxnSpPr>
          <p:spPr>
            <a:xfrm>
              <a:off x="8382000" y="2590880"/>
              <a:ext cx="681608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993BA10F-871D-40D5-9C19-DED69F52D5C9}"/>
                </a:ext>
              </a:extLst>
            </p:cNvPr>
            <p:cNvCxnSpPr>
              <a:stCxn id="17" idx="6"/>
              <a:endCxn id="110" idx="2"/>
            </p:cNvCxnSpPr>
            <p:nvPr/>
          </p:nvCxnSpPr>
          <p:spPr>
            <a:xfrm>
              <a:off x="8382000" y="2590880"/>
              <a:ext cx="681608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>
              <a:extLst>
                <a:ext uri="{FF2B5EF4-FFF2-40B4-BE49-F238E27FC236}">
                  <a16:creationId xmlns:a16="http://schemas.microsoft.com/office/drawing/2014/main" id="{8E200DE2-0CEC-41C5-9A01-5D86BD9C100C}"/>
                </a:ext>
              </a:extLst>
            </p:cNvPr>
            <p:cNvCxnSpPr>
              <a:stCxn id="17" idx="6"/>
              <a:endCxn id="111" idx="2"/>
            </p:cNvCxnSpPr>
            <p:nvPr/>
          </p:nvCxnSpPr>
          <p:spPr>
            <a:xfrm>
              <a:off x="8382000" y="2590880"/>
              <a:ext cx="681608" cy="167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>
              <a:extLst>
                <a:ext uri="{FF2B5EF4-FFF2-40B4-BE49-F238E27FC236}">
                  <a16:creationId xmlns:a16="http://schemas.microsoft.com/office/drawing/2014/main" id="{B1F759D3-96B6-489C-9379-23B45C49CB88}"/>
                </a:ext>
              </a:extLst>
            </p:cNvPr>
            <p:cNvCxnSpPr>
              <a:stCxn id="17" idx="6"/>
              <a:endCxn id="112" idx="2"/>
            </p:cNvCxnSpPr>
            <p:nvPr/>
          </p:nvCxnSpPr>
          <p:spPr>
            <a:xfrm>
              <a:off x="8382000" y="2590880"/>
              <a:ext cx="681608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>
              <a:extLst>
                <a:ext uri="{FF2B5EF4-FFF2-40B4-BE49-F238E27FC236}">
                  <a16:creationId xmlns:a16="http://schemas.microsoft.com/office/drawing/2014/main" id="{84D31A6A-1A99-41CB-AE7A-7050C1F47FF8}"/>
                </a:ext>
              </a:extLst>
            </p:cNvPr>
            <p:cNvCxnSpPr>
              <a:stCxn id="18" idx="6"/>
              <a:endCxn id="107" idx="2"/>
            </p:cNvCxnSpPr>
            <p:nvPr/>
          </p:nvCxnSpPr>
          <p:spPr>
            <a:xfrm flipV="1">
              <a:off x="8382000" y="2438480"/>
              <a:ext cx="681608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>
              <a:extLst>
                <a:ext uri="{FF2B5EF4-FFF2-40B4-BE49-F238E27FC236}">
                  <a16:creationId xmlns:a16="http://schemas.microsoft.com/office/drawing/2014/main" id="{541BC206-B552-4611-9AC1-E4EA525A39BC}"/>
                </a:ext>
              </a:extLst>
            </p:cNvPr>
            <p:cNvCxnSpPr>
              <a:stCxn id="18" idx="6"/>
              <a:endCxn id="108" idx="2"/>
            </p:cNvCxnSpPr>
            <p:nvPr/>
          </p:nvCxnSpPr>
          <p:spPr>
            <a:xfrm flipV="1">
              <a:off x="8382000" y="2895680"/>
              <a:ext cx="681608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3E009712-F938-4504-A0FE-EA50A0A07C3A}"/>
                </a:ext>
              </a:extLst>
            </p:cNvPr>
            <p:cNvCxnSpPr>
              <a:stCxn id="18" idx="6"/>
              <a:endCxn id="109" idx="2"/>
            </p:cNvCxnSpPr>
            <p:nvPr/>
          </p:nvCxnSpPr>
          <p:spPr>
            <a:xfrm>
              <a:off x="8382000" y="3048080"/>
              <a:ext cx="681608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128">
              <a:extLst>
                <a:ext uri="{FF2B5EF4-FFF2-40B4-BE49-F238E27FC236}">
                  <a16:creationId xmlns:a16="http://schemas.microsoft.com/office/drawing/2014/main" id="{F72F60AC-EE03-4823-B463-C9C96463ABFC}"/>
                </a:ext>
              </a:extLst>
            </p:cNvPr>
            <p:cNvCxnSpPr>
              <a:stCxn id="18" idx="6"/>
              <a:endCxn id="110" idx="2"/>
            </p:cNvCxnSpPr>
            <p:nvPr/>
          </p:nvCxnSpPr>
          <p:spPr>
            <a:xfrm>
              <a:off x="8382000" y="3048080"/>
              <a:ext cx="681608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F35A3614-7452-4D96-A954-E6E73DBA6BBD}"/>
                </a:ext>
              </a:extLst>
            </p:cNvPr>
            <p:cNvCxnSpPr>
              <a:stCxn id="18" idx="6"/>
              <a:endCxn id="111" idx="2"/>
            </p:cNvCxnSpPr>
            <p:nvPr/>
          </p:nvCxnSpPr>
          <p:spPr>
            <a:xfrm>
              <a:off x="8382000" y="3048080"/>
              <a:ext cx="681608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>
              <a:extLst>
                <a:ext uri="{FF2B5EF4-FFF2-40B4-BE49-F238E27FC236}">
                  <a16:creationId xmlns:a16="http://schemas.microsoft.com/office/drawing/2014/main" id="{3E5D9E98-58CD-46E8-984A-835125BA3D40}"/>
                </a:ext>
              </a:extLst>
            </p:cNvPr>
            <p:cNvCxnSpPr>
              <a:stCxn id="18" idx="6"/>
              <a:endCxn id="112" idx="2"/>
            </p:cNvCxnSpPr>
            <p:nvPr/>
          </p:nvCxnSpPr>
          <p:spPr>
            <a:xfrm>
              <a:off x="8382000" y="3048080"/>
              <a:ext cx="681608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8E78B61D-E859-4BF9-8ACA-90FFB065FB6F}"/>
                </a:ext>
              </a:extLst>
            </p:cNvPr>
            <p:cNvCxnSpPr>
              <a:stCxn id="19" idx="6"/>
              <a:endCxn id="107" idx="2"/>
            </p:cNvCxnSpPr>
            <p:nvPr/>
          </p:nvCxnSpPr>
          <p:spPr>
            <a:xfrm flipV="1">
              <a:off x="8382000" y="2438480"/>
              <a:ext cx="681608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>
              <a:extLst>
                <a:ext uri="{FF2B5EF4-FFF2-40B4-BE49-F238E27FC236}">
                  <a16:creationId xmlns:a16="http://schemas.microsoft.com/office/drawing/2014/main" id="{F951460D-0506-4BE9-804E-A8944489C99D}"/>
                </a:ext>
              </a:extLst>
            </p:cNvPr>
            <p:cNvCxnSpPr>
              <a:stCxn id="19" idx="6"/>
              <a:endCxn id="108" idx="2"/>
            </p:cNvCxnSpPr>
            <p:nvPr/>
          </p:nvCxnSpPr>
          <p:spPr>
            <a:xfrm flipV="1">
              <a:off x="8382000" y="2895680"/>
              <a:ext cx="681608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3C1643AA-D666-427B-A59F-A71A28E05992}"/>
                </a:ext>
              </a:extLst>
            </p:cNvPr>
            <p:cNvCxnSpPr>
              <a:stCxn id="19" idx="6"/>
              <a:endCxn id="109" idx="2"/>
            </p:cNvCxnSpPr>
            <p:nvPr/>
          </p:nvCxnSpPr>
          <p:spPr>
            <a:xfrm flipV="1">
              <a:off x="8382000" y="3352880"/>
              <a:ext cx="681608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267742C0-D4F8-4B95-B1BA-0D7FF0B262F0}"/>
                </a:ext>
              </a:extLst>
            </p:cNvPr>
            <p:cNvCxnSpPr>
              <a:stCxn id="19" idx="6"/>
              <a:endCxn id="110" idx="2"/>
            </p:cNvCxnSpPr>
            <p:nvPr/>
          </p:nvCxnSpPr>
          <p:spPr>
            <a:xfrm>
              <a:off x="8382000" y="3505280"/>
              <a:ext cx="681608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2DCCEDB0-1588-46B2-A701-95DC5FECB044}"/>
                </a:ext>
              </a:extLst>
            </p:cNvPr>
            <p:cNvCxnSpPr>
              <a:stCxn id="19" idx="6"/>
              <a:endCxn id="111" idx="2"/>
            </p:cNvCxnSpPr>
            <p:nvPr/>
          </p:nvCxnSpPr>
          <p:spPr>
            <a:xfrm>
              <a:off x="8382000" y="3505280"/>
              <a:ext cx="681608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>
              <a:extLst>
                <a:ext uri="{FF2B5EF4-FFF2-40B4-BE49-F238E27FC236}">
                  <a16:creationId xmlns:a16="http://schemas.microsoft.com/office/drawing/2014/main" id="{FA0A33DC-4EEA-4F61-BD02-DBACD5C8DCE2}"/>
                </a:ext>
              </a:extLst>
            </p:cNvPr>
            <p:cNvCxnSpPr>
              <a:stCxn id="19" idx="6"/>
              <a:endCxn id="112" idx="2"/>
            </p:cNvCxnSpPr>
            <p:nvPr/>
          </p:nvCxnSpPr>
          <p:spPr>
            <a:xfrm>
              <a:off x="8382000" y="3505280"/>
              <a:ext cx="681608" cy="1600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55A23049-3D1C-42BF-8F14-13D32D93E07A}"/>
                </a:ext>
              </a:extLst>
            </p:cNvPr>
            <p:cNvCxnSpPr>
              <a:stCxn id="23" idx="6"/>
              <a:endCxn id="107" idx="2"/>
            </p:cNvCxnSpPr>
            <p:nvPr/>
          </p:nvCxnSpPr>
          <p:spPr>
            <a:xfrm flipV="1">
              <a:off x="8382000" y="2438480"/>
              <a:ext cx="681608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>
              <a:extLst>
                <a:ext uri="{FF2B5EF4-FFF2-40B4-BE49-F238E27FC236}">
                  <a16:creationId xmlns:a16="http://schemas.microsoft.com/office/drawing/2014/main" id="{DCA5BDE1-4126-46CE-9D28-EACFCFE493D0}"/>
                </a:ext>
              </a:extLst>
            </p:cNvPr>
            <p:cNvCxnSpPr>
              <a:stCxn id="23" idx="6"/>
              <a:endCxn id="108" idx="2"/>
            </p:cNvCxnSpPr>
            <p:nvPr/>
          </p:nvCxnSpPr>
          <p:spPr>
            <a:xfrm flipV="1">
              <a:off x="8382000" y="2895680"/>
              <a:ext cx="681608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12BFF7FD-3E64-4DB9-8CB8-B07D8869F026}"/>
                </a:ext>
              </a:extLst>
            </p:cNvPr>
            <p:cNvCxnSpPr>
              <a:stCxn id="23" idx="6"/>
              <a:endCxn id="109" idx="2"/>
            </p:cNvCxnSpPr>
            <p:nvPr/>
          </p:nvCxnSpPr>
          <p:spPr>
            <a:xfrm flipV="1">
              <a:off x="8382000" y="3352880"/>
              <a:ext cx="681608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F2F151BC-7F91-4A7A-A9D5-032BFA6ADEFD}"/>
                </a:ext>
              </a:extLst>
            </p:cNvPr>
            <p:cNvCxnSpPr>
              <a:stCxn id="23" idx="6"/>
              <a:endCxn id="110" idx="2"/>
            </p:cNvCxnSpPr>
            <p:nvPr/>
          </p:nvCxnSpPr>
          <p:spPr>
            <a:xfrm flipV="1">
              <a:off x="8382000" y="3810080"/>
              <a:ext cx="681608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eur droit 141">
              <a:extLst>
                <a:ext uri="{FF2B5EF4-FFF2-40B4-BE49-F238E27FC236}">
                  <a16:creationId xmlns:a16="http://schemas.microsoft.com/office/drawing/2014/main" id="{B3D4E5E4-632F-4763-91A8-CB258BEDFB20}"/>
                </a:ext>
              </a:extLst>
            </p:cNvPr>
            <p:cNvCxnSpPr>
              <a:stCxn id="23" idx="6"/>
              <a:endCxn id="111" idx="2"/>
            </p:cNvCxnSpPr>
            <p:nvPr/>
          </p:nvCxnSpPr>
          <p:spPr>
            <a:xfrm>
              <a:off x="8382000" y="3962480"/>
              <a:ext cx="681608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>
              <a:extLst>
                <a:ext uri="{FF2B5EF4-FFF2-40B4-BE49-F238E27FC236}">
                  <a16:creationId xmlns:a16="http://schemas.microsoft.com/office/drawing/2014/main" id="{BC213739-E6AF-42A6-956C-2FE269FAF402}"/>
                </a:ext>
              </a:extLst>
            </p:cNvPr>
            <p:cNvCxnSpPr>
              <a:stCxn id="23" idx="6"/>
              <a:endCxn id="112" idx="2"/>
            </p:cNvCxnSpPr>
            <p:nvPr/>
          </p:nvCxnSpPr>
          <p:spPr>
            <a:xfrm>
              <a:off x="8382000" y="3962480"/>
              <a:ext cx="681608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>
              <a:extLst>
                <a:ext uri="{FF2B5EF4-FFF2-40B4-BE49-F238E27FC236}">
                  <a16:creationId xmlns:a16="http://schemas.microsoft.com/office/drawing/2014/main" id="{8B13AEBC-D044-4BB9-98A9-134641837D1B}"/>
                </a:ext>
              </a:extLst>
            </p:cNvPr>
            <p:cNvCxnSpPr>
              <a:stCxn id="24" idx="6"/>
              <a:endCxn id="107" idx="2"/>
            </p:cNvCxnSpPr>
            <p:nvPr/>
          </p:nvCxnSpPr>
          <p:spPr>
            <a:xfrm flipV="1">
              <a:off x="8382000" y="2438480"/>
              <a:ext cx="681608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>
              <a:extLst>
                <a:ext uri="{FF2B5EF4-FFF2-40B4-BE49-F238E27FC236}">
                  <a16:creationId xmlns:a16="http://schemas.microsoft.com/office/drawing/2014/main" id="{5814B9A8-E9D9-401E-828F-1F3888D6959C}"/>
                </a:ext>
              </a:extLst>
            </p:cNvPr>
            <p:cNvCxnSpPr>
              <a:stCxn id="24" idx="6"/>
              <a:endCxn id="108" idx="2"/>
            </p:cNvCxnSpPr>
            <p:nvPr/>
          </p:nvCxnSpPr>
          <p:spPr>
            <a:xfrm flipV="1">
              <a:off x="8382000" y="2895680"/>
              <a:ext cx="681608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145">
              <a:extLst>
                <a:ext uri="{FF2B5EF4-FFF2-40B4-BE49-F238E27FC236}">
                  <a16:creationId xmlns:a16="http://schemas.microsoft.com/office/drawing/2014/main" id="{3DFCBB4A-ED26-4E06-B36D-B0604349B52F}"/>
                </a:ext>
              </a:extLst>
            </p:cNvPr>
            <p:cNvCxnSpPr>
              <a:stCxn id="24" idx="6"/>
              <a:endCxn id="109" idx="2"/>
            </p:cNvCxnSpPr>
            <p:nvPr/>
          </p:nvCxnSpPr>
          <p:spPr>
            <a:xfrm flipV="1">
              <a:off x="8382000" y="3352880"/>
              <a:ext cx="681608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>
              <a:extLst>
                <a:ext uri="{FF2B5EF4-FFF2-40B4-BE49-F238E27FC236}">
                  <a16:creationId xmlns:a16="http://schemas.microsoft.com/office/drawing/2014/main" id="{7543D6D1-5636-4164-A135-6C02E2E5CA10}"/>
                </a:ext>
              </a:extLst>
            </p:cNvPr>
            <p:cNvCxnSpPr>
              <a:stCxn id="24" idx="6"/>
              <a:endCxn id="110" idx="2"/>
            </p:cNvCxnSpPr>
            <p:nvPr/>
          </p:nvCxnSpPr>
          <p:spPr>
            <a:xfrm flipV="1">
              <a:off x="8382000" y="3810080"/>
              <a:ext cx="681608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B67E0F26-447A-4029-BAF4-E874B6818C95}"/>
                </a:ext>
              </a:extLst>
            </p:cNvPr>
            <p:cNvCxnSpPr>
              <a:stCxn id="24" idx="6"/>
              <a:endCxn id="111" idx="2"/>
            </p:cNvCxnSpPr>
            <p:nvPr/>
          </p:nvCxnSpPr>
          <p:spPr>
            <a:xfrm flipV="1">
              <a:off x="8382000" y="4267280"/>
              <a:ext cx="681608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>
              <a:extLst>
                <a:ext uri="{FF2B5EF4-FFF2-40B4-BE49-F238E27FC236}">
                  <a16:creationId xmlns:a16="http://schemas.microsoft.com/office/drawing/2014/main" id="{46D026F6-57A8-4A2B-9ECC-8873C3FD2C58}"/>
                </a:ext>
              </a:extLst>
            </p:cNvPr>
            <p:cNvCxnSpPr>
              <a:stCxn id="24" idx="6"/>
              <a:endCxn id="112" idx="2"/>
            </p:cNvCxnSpPr>
            <p:nvPr/>
          </p:nvCxnSpPr>
          <p:spPr>
            <a:xfrm>
              <a:off x="8382000" y="4419680"/>
              <a:ext cx="681608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>
              <a:extLst>
                <a:ext uri="{FF2B5EF4-FFF2-40B4-BE49-F238E27FC236}">
                  <a16:creationId xmlns:a16="http://schemas.microsoft.com/office/drawing/2014/main" id="{4643C45C-C839-4D51-AF0D-4DBE2F7C590D}"/>
                </a:ext>
              </a:extLst>
            </p:cNvPr>
            <p:cNvCxnSpPr>
              <a:stCxn id="20" idx="6"/>
              <a:endCxn id="107" idx="2"/>
            </p:cNvCxnSpPr>
            <p:nvPr/>
          </p:nvCxnSpPr>
          <p:spPr>
            <a:xfrm flipV="1">
              <a:off x="8382000" y="2438480"/>
              <a:ext cx="681608" cy="2438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95ADBC63-E0E6-4C29-982D-F5975CF10EA4}"/>
                </a:ext>
              </a:extLst>
            </p:cNvPr>
            <p:cNvCxnSpPr>
              <a:stCxn id="20" idx="6"/>
              <a:endCxn id="108" idx="2"/>
            </p:cNvCxnSpPr>
            <p:nvPr/>
          </p:nvCxnSpPr>
          <p:spPr>
            <a:xfrm flipV="1">
              <a:off x="8382000" y="2895680"/>
              <a:ext cx="681608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151">
              <a:extLst>
                <a:ext uri="{FF2B5EF4-FFF2-40B4-BE49-F238E27FC236}">
                  <a16:creationId xmlns:a16="http://schemas.microsoft.com/office/drawing/2014/main" id="{EFA715E0-9206-4AFF-847E-C4250A97121F}"/>
                </a:ext>
              </a:extLst>
            </p:cNvPr>
            <p:cNvCxnSpPr>
              <a:stCxn id="20" idx="6"/>
              <a:endCxn id="109" idx="2"/>
            </p:cNvCxnSpPr>
            <p:nvPr/>
          </p:nvCxnSpPr>
          <p:spPr>
            <a:xfrm flipV="1">
              <a:off x="8382000" y="3352880"/>
              <a:ext cx="681608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>
              <a:extLst>
                <a:ext uri="{FF2B5EF4-FFF2-40B4-BE49-F238E27FC236}">
                  <a16:creationId xmlns:a16="http://schemas.microsoft.com/office/drawing/2014/main" id="{E84C0501-EC93-4991-85FD-BD4BECBFCA8C}"/>
                </a:ext>
              </a:extLst>
            </p:cNvPr>
            <p:cNvCxnSpPr>
              <a:stCxn id="20" idx="6"/>
              <a:endCxn id="110" idx="2"/>
            </p:cNvCxnSpPr>
            <p:nvPr/>
          </p:nvCxnSpPr>
          <p:spPr>
            <a:xfrm flipV="1">
              <a:off x="8382000" y="3810080"/>
              <a:ext cx="681608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F8662CAC-8DE9-446A-963E-E0ED28C9F812}"/>
                </a:ext>
              </a:extLst>
            </p:cNvPr>
            <p:cNvCxnSpPr>
              <a:stCxn id="20" idx="6"/>
              <a:endCxn id="111" idx="2"/>
            </p:cNvCxnSpPr>
            <p:nvPr/>
          </p:nvCxnSpPr>
          <p:spPr>
            <a:xfrm flipV="1">
              <a:off x="8382000" y="4267280"/>
              <a:ext cx="681608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>
              <a:extLst>
                <a:ext uri="{FF2B5EF4-FFF2-40B4-BE49-F238E27FC236}">
                  <a16:creationId xmlns:a16="http://schemas.microsoft.com/office/drawing/2014/main" id="{B3C729F8-748E-4A8A-B5F3-6AEB8DE40729}"/>
                </a:ext>
              </a:extLst>
            </p:cNvPr>
            <p:cNvCxnSpPr>
              <a:stCxn id="20" idx="6"/>
              <a:endCxn id="112" idx="2"/>
            </p:cNvCxnSpPr>
            <p:nvPr/>
          </p:nvCxnSpPr>
          <p:spPr>
            <a:xfrm>
              <a:off x="8382000" y="4876880"/>
              <a:ext cx="681608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>
              <a:extLst>
                <a:ext uri="{FF2B5EF4-FFF2-40B4-BE49-F238E27FC236}">
                  <a16:creationId xmlns:a16="http://schemas.microsoft.com/office/drawing/2014/main" id="{7C519116-960C-4251-8589-F398764F71CB}"/>
                </a:ext>
              </a:extLst>
            </p:cNvPr>
            <p:cNvCxnSpPr>
              <a:stCxn id="21" idx="6"/>
              <a:endCxn id="107" idx="2"/>
            </p:cNvCxnSpPr>
            <p:nvPr/>
          </p:nvCxnSpPr>
          <p:spPr>
            <a:xfrm flipV="1">
              <a:off x="8382000" y="2438480"/>
              <a:ext cx="681608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>
              <a:extLst>
                <a:ext uri="{FF2B5EF4-FFF2-40B4-BE49-F238E27FC236}">
                  <a16:creationId xmlns:a16="http://schemas.microsoft.com/office/drawing/2014/main" id="{5AF9FC21-EBEF-450F-8F34-D26873B99D45}"/>
                </a:ext>
              </a:extLst>
            </p:cNvPr>
            <p:cNvCxnSpPr>
              <a:stCxn id="21" idx="6"/>
              <a:endCxn id="108" idx="2"/>
            </p:cNvCxnSpPr>
            <p:nvPr/>
          </p:nvCxnSpPr>
          <p:spPr>
            <a:xfrm flipV="1">
              <a:off x="8382000" y="2895680"/>
              <a:ext cx="681608" cy="2819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157">
              <a:extLst>
                <a:ext uri="{FF2B5EF4-FFF2-40B4-BE49-F238E27FC236}">
                  <a16:creationId xmlns:a16="http://schemas.microsoft.com/office/drawing/2014/main" id="{91E70A08-0673-4873-A19C-A1057BCFE241}"/>
                </a:ext>
              </a:extLst>
            </p:cNvPr>
            <p:cNvCxnSpPr>
              <a:stCxn id="21" idx="6"/>
              <a:endCxn id="109" idx="2"/>
            </p:cNvCxnSpPr>
            <p:nvPr/>
          </p:nvCxnSpPr>
          <p:spPr>
            <a:xfrm flipV="1">
              <a:off x="8382000" y="3352880"/>
              <a:ext cx="681608" cy="2362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eur droit 158">
              <a:extLst>
                <a:ext uri="{FF2B5EF4-FFF2-40B4-BE49-F238E27FC236}">
                  <a16:creationId xmlns:a16="http://schemas.microsoft.com/office/drawing/2014/main" id="{DF18C510-9641-4B18-BAFD-218F1FEAF9E4}"/>
                </a:ext>
              </a:extLst>
            </p:cNvPr>
            <p:cNvCxnSpPr>
              <a:stCxn id="21" idx="6"/>
              <a:endCxn id="110" idx="2"/>
            </p:cNvCxnSpPr>
            <p:nvPr/>
          </p:nvCxnSpPr>
          <p:spPr>
            <a:xfrm flipV="1">
              <a:off x="8382000" y="3810080"/>
              <a:ext cx="681608" cy="1905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eur droit 159">
              <a:extLst>
                <a:ext uri="{FF2B5EF4-FFF2-40B4-BE49-F238E27FC236}">
                  <a16:creationId xmlns:a16="http://schemas.microsoft.com/office/drawing/2014/main" id="{5509BE5C-B4A5-4527-8FB2-FFBDC958D316}"/>
                </a:ext>
              </a:extLst>
            </p:cNvPr>
            <p:cNvCxnSpPr>
              <a:stCxn id="21" idx="6"/>
              <a:endCxn id="111" idx="2"/>
            </p:cNvCxnSpPr>
            <p:nvPr/>
          </p:nvCxnSpPr>
          <p:spPr>
            <a:xfrm flipV="1">
              <a:off x="8382000" y="4267280"/>
              <a:ext cx="681608" cy="1447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>
              <a:extLst>
                <a:ext uri="{FF2B5EF4-FFF2-40B4-BE49-F238E27FC236}">
                  <a16:creationId xmlns:a16="http://schemas.microsoft.com/office/drawing/2014/main" id="{A6EC5996-DFAB-4F73-B413-72ED232C6909}"/>
                </a:ext>
              </a:extLst>
            </p:cNvPr>
            <p:cNvCxnSpPr>
              <a:stCxn id="21" idx="6"/>
              <a:endCxn id="112" idx="2"/>
            </p:cNvCxnSpPr>
            <p:nvPr/>
          </p:nvCxnSpPr>
          <p:spPr>
            <a:xfrm flipV="1">
              <a:off x="8382000" y="5105480"/>
              <a:ext cx="681608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1" name="Groupe 440">
            <a:extLst>
              <a:ext uri="{FF2B5EF4-FFF2-40B4-BE49-F238E27FC236}">
                <a16:creationId xmlns:a16="http://schemas.microsoft.com/office/drawing/2014/main" id="{A95D1D32-14E3-49E2-88C0-B1D512528735}"/>
              </a:ext>
            </a:extLst>
          </p:cNvPr>
          <p:cNvGrpSpPr/>
          <p:nvPr/>
        </p:nvGrpSpPr>
        <p:grpSpPr>
          <a:xfrm>
            <a:off x="821606" y="1882538"/>
            <a:ext cx="3733800" cy="3931284"/>
            <a:chOff x="821606" y="1882538"/>
            <a:chExt cx="3733800" cy="3931284"/>
          </a:xfrm>
        </p:grpSpPr>
        <p:sp>
          <p:nvSpPr>
            <p:cNvPr id="322" name="Ellipse 321">
              <a:extLst>
                <a:ext uri="{FF2B5EF4-FFF2-40B4-BE49-F238E27FC236}">
                  <a16:creationId xmlns:a16="http://schemas.microsoft.com/office/drawing/2014/main" id="{049C77E4-A8F6-4F28-9827-1803BEDFE06B}"/>
                </a:ext>
              </a:extLst>
            </p:cNvPr>
            <p:cNvSpPr/>
            <p:nvPr/>
          </p:nvSpPr>
          <p:spPr>
            <a:xfrm>
              <a:off x="1812206" y="22098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23" name="Ellipse 322">
              <a:extLst>
                <a:ext uri="{FF2B5EF4-FFF2-40B4-BE49-F238E27FC236}">
                  <a16:creationId xmlns:a16="http://schemas.microsoft.com/office/drawing/2014/main" id="{91D3FB7C-A548-459A-8FD4-7D8C23A7D0A3}"/>
                </a:ext>
              </a:extLst>
            </p:cNvPr>
            <p:cNvSpPr/>
            <p:nvPr/>
          </p:nvSpPr>
          <p:spPr>
            <a:xfrm>
              <a:off x="1812206" y="26670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24" name="Ellipse 323">
              <a:extLst>
                <a:ext uri="{FF2B5EF4-FFF2-40B4-BE49-F238E27FC236}">
                  <a16:creationId xmlns:a16="http://schemas.microsoft.com/office/drawing/2014/main" id="{A34A1397-E702-49F0-809D-EA949B51F15F}"/>
                </a:ext>
              </a:extLst>
            </p:cNvPr>
            <p:cNvSpPr/>
            <p:nvPr/>
          </p:nvSpPr>
          <p:spPr>
            <a:xfrm>
              <a:off x="1812206" y="31242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25" name="Ellipse 324">
              <a:extLst>
                <a:ext uri="{FF2B5EF4-FFF2-40B4-BE49-F238E27FC236}">
                  <a16:creationId xmlns:a16="http://schemas.microsoft.com/office/drawing/2014/main" id="{AAC02248-8A01-4FEF-925D-9507337E0FBA}"/>
                </a:ext>
              </a:extLst>
            </p:cNvPr>
            <p:cNvSpPr/>
            <p:nvPr/>
          </p:nvSpPr>
          <p:spPr>
            <a:xfrm>
              <a:off x="1812206" y="35814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26" name="Ellipse 325">
              <a:extLst>
                <a:ext uri="{FF2B5EF4-FFF2-40B4-BE49-F238E27FC236}">
                  <a16:creationId xmlns:a16="http://schemas.microsoft.com/office/drawing/2014/main" id="{10C70249-88EE-4BEA-8768-F9777C6DF96D}"/>
                </a:ext>
              </a:extLst>
            </p:cNvPr>
            <p:cNvSpPr/>
            <p:nvPr/>
          </p:nvSpPr>
          <p:spPr>
            <a:xfrm>
              <a:off x="1812206" y="40386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27" name="Ellipse 326">
              <a:extLst>
                <a:ext uri="{FF2B5EF4-FFF2-40B4-BE49-F238E27FC236}">
                  <a16:creationId xmlns:a16="http://schemas.microsoft.com/office/drawing/2014/main" id="{9AAC0A80-540E-4B4C-963F-BB4429635E75}"/>
                </a:ext>
              </a:extLst>
            </p:cNvPr>
            <p:cNvSpPr/>
            <p:nvPr/>
          </p:nvSpPr>
          <p:spPr>
            <a:xfrm>
              <a:off x="1812206" y="48768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28" name="Ellipse 327">
              <a:extLst>
                <a:ext uri="{FF2B5EF4-FFF2-40B4-BE49-F238E27FC236}">
                  <a16:creationId xmlns:a16="http://schemas.microsoft.com/office/drawing/2014/main" id="{78F13FB9-4C2B-4650-BDF3-4C1542DB6B89}"/>
                </a:ext>
              </a:extLst>
            </p:cNvPr>
            <p:cNvSpPr/>
            <p:nvPr/>
          </p:nvSpPr>
          <p:spPr>
            <a:xfrm>
              <a:off x="897806" y="2590880"/>
              <a:ext cx="304800" cy="3048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29" name="Ellipse 328">
              <a:extLst>
                <a:ext uri="{FF2B5EF4-FFF2-40B4-BE49-F238E27FC236}">
                  <a16:creationId xmlns:a16="http://schemas.microsoft.com/office/drawing/2014/main" id="{75213775-4BCB-4947-888E-D63480038B32}"/>
                </a:ext>
              </a:extLst>
            </p:cNvPr>
            <p:cNvSpPr/>
            <p:nvPr/>
          </p:nvSpPr>
          <p:spPr>
            <a:xfrm>
              <a:off x="897806" y="3048080"/>
              <a:ext cx="304800" cy="3048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30" name="Ellipse 329">
              <a:extLst>
                <a:ext uri="{FF2B5EF4-FFF2-40B4-BE49-F238E27FC236}">
                  <a16:creationId xmlns:a16="http://schemas.microsoft.com/office/drawing/2014/main" id="{E90BD56E-33CA-4528-9E13-BF851CE91D9B}"/>
                </a:ext>
              </a:extLst>
            </p:cNvPr>
            <p:cNvSpPr/>
            <p:nvPr/>
          </p:nvSpPr>
          <p:spPr>
            <a:xfrm>
              <a:off x="897806" y="3505280"/>
              <a:ext cx="304800" cy="3048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31" name="Ellipse 330">
              <a:extLst>
                <a:ext uri="{FF2B5EF4-FFF2-40B4-BE49-F238E27FC236}">
                  <a16:creationId xmlns:a16="http://schemas.microsoft.com/office/drawing/2014/main" id="{34678B18-E637-4363-8714-65C257CCAFA7}"/>
                </a:ext>
              </a:extLst>
            </p:cNvPr>
            <p:cNvSpPr/>
            <p:nvPr/>
          </p:nvSpPr>
          <p:spPr>
            <a:xfrm>
              <a:off x="897806" y="4267280"/>
              <a:ext cx="304800" cy="3048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32" name="ZoneTexte 13">
              <a:extLst>
                <a:ext uri="{FF2B5EF4-FFF2-40B4-BE49-F238E27FC236}">
                  <a16:creationId xmlns:a16="http://schemas.microsoft.com/office/drawing/2014/main" id="{CE0F15C4-2386-4759-83D9-6F2E23CC3AD7}"/>
                </a:ext>
              </a:extLst>
            </p:cNvPr>
            <p:cNvSpPr txBox="1"/>
            <p:nvPr/>
          </p:nvSpPr>
          <p:spPr>
            <a:xfrm>
              <a:off x="821606" y="3635594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333" name="ZoneTexte 14">
              <a:extLst>
                <a:ext uri="{FF2B5EF4-FFF2-40B4-BE49-F238E27FC236}">
                  <a16:creationId xmlns:a16="http://schemas.microsoft.com/office/drawing/2014/main" id="{3D18A0DD-A60C-4C2A-A35A-E2EDBD62A9CC}"/>
                </a:ext>
              </a:extLst>
            </p:cNvPr>
            <p:cNvSpPr txBox="1"/>
            <p:nvPr/>
          </p:nvSpPr>
          <p:spPr>
            <a:xfrm>
              <a:off x="1736006" y="4267280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334" name="Ellipse 333">
              <a:extLst>
                <a:ext uri="{FF2B5EF4-FFF2-40B4-BE49-F238E27FC236}">
                  <a16:creationId xmlns:a16="http://schemas.microsoft.com/office/drawing/2014/main" id="{45A5D627-1A3A-4169-989C-17E371825992}"/>
                </a:ext>
              </a:extLst>
            </p:cNvPr>
            <p:cNvSpPr/>
            <p:nvPr/>
          </p:nvSpPr>
          <p:spPr>
            <a:xfrm>
              <a:off x="2802806" y="19050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35" name="Ellipse 334">
              <a:extLst>
                <a:ext uri="{FF2B5EF4-FFF2-40B4-BE49-F238E27FC236}">
                  <a16:creationId xmlns:a16="http://schemas.microsoft.com/office/drawing/2014/main" id="{7340AF17-05DE-49A8-B7F9-F5F27E3A405C}"/>
                </a:ext>
              </a:extLst>
            </p:cNvPr>
            <p:cNvSpPr/>
            <p:nvPr/>
          </p:nvSpPr>
          <p:spPr>
            <a:xfrm>
              <a:off x="2802806" y="23622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36" name="Ellipse 335">
              <a:extLst>
                <a:ext uri="{FF2B5EF4-FFF2-40B4-BE49-F238E27FC236}">
                  <a16:creationId xmlns:a16="http://schemas.microsoft.com/office/drawing/2014/main" id="{5D5D84D5-0F20-494D-B3E3-C02768CEF7E7}"/>
                </a:ext>
              </a:extLst>
            </p:cNvPr>
            <p:cNvSpPr/>
            <p:nvPr/>
          </p:nvSpPr>
          <p:spPr>
            <a:xfrm>
              <a:off x="2802806" y="28194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37" name="Ellipse 336">
              <a:extLst>
                <a:ext uri="{FF2B5EF4-FFF2-40B4-BE49-F238E27FC236}">
                  <a16:creationId xmlns:a16="http://schemas.microsoft.com/office/drawing/2014/main" id="{7E94481B-9165-47CC-BFF4-7E17890110E1}"/>
                </a:ext>
              </a:extLst>
            </p:cNvPr>
            <p:cNvSpPr/>
            <p:nvPr/>
          </p:nvSpPr>
          <p:spPr>
            <a:xfrm>
              <a:off x="2802806" y="32766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38" name="Ellipse 337">
              <a:extLst>
                <a:ext uri="{FF2B5EF4-FFF2-40B4-BE49-F238E27FC236}">
                  <a16:creationId xmlns:a16="http://schemas.microsoft.com/office/drawing/2014/main" id="{9E0AF986-B979-4CDD-8B5B-ECB4A1B6E195}"/>
                </a:ext>
              </a:extLst>
            </p:cNvPr>
            <p:cNvSpPr/>
            <p:nvPr/>
          </p:nvSpPr>
          <p:spPr>
            <a:xfrm>
              <a:off x="2802806" y="46482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39" name="Ellipse 338">
              <a:extLst>
                <a:ext uri="{FF2B5EF4-FFF2-40B4-BE49-F238E27FC236}">
                  <a16:creationId xmlns:a16="http://schemas.microsoft.com/office/drawing/2014/main" id="{39316B49-2CBE-4D11-B0C3-CF47CAADDC40}"/>
                </a:ext>
              </a:extLst>
            </p:cNvPr>
            <p:cNvSpPr/>
            <p:nvPr/>
          </p:nvSpPr>
          <p:spPr>
            <a:xfrm>
              <a:off x="2802806" y="54864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40" name="ZoneTexte 21">
              <a:extLst>
                <a:ext uri="{FF2B5EF4-FFF2-40B4-BE49-F238E27FC236}">
                  <a16:creationId xmlns:a16="http://schemas.microsoft.com/office/drawing/2014/main" id="{D18D7685-FE81-4B55-8DEC-995DCC88CCCC}"/>
                </a:ext>
              </a:extLst>
            </p:cNvPr>
            <p:cNvSpPr txBox="1"/>
            <p:nvPr/>
          </p:nvSpPr>
          <p:spPr>
            <a:xfrm>
              <a:off x="2726606" y="4854794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341" name="Ellipse 340">
              <a:extLst>
                <a:ext uri="{FF2B5EF4-FFF2-40B4-BE49-F238E27FC236}">
                  <a16:creationId xmlns:a16="http://schemas.microsoft.com/office/drawing/2014/main" id="{BDDF0014-77D7-4395-BB68-77044D0A5EEC}"/>
                </a:ext>
              </a:extLst>
            </p:cNvPr>
            <p:cNvSpPr/>
            <p:nvPr/>
          </p:nvSpPr>
          <p:spPr>
            <a:xfrm>
              <a:off x="2802806" y="37338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42" name="Ellipse 341">
              <a:extLst>
                <a:ext uri="{FF2B5EF4-FFF2-40B4-BE49-F238E27FC236}">
                  <a16:creationId xmlns:a16="http://schemas.microsoft.com/office/drawing/2014/main" id="{7373E42B-CD54-4608-BD07-CFF5750122C3}"/>
                </a:ext>
              </a:extLst>
            </p:cNvPr>
            <p:cNvSpPr/>
            <p:nvPr/>
          </p:nvSpPr>
          <p:spPr>
            <a:xfrm>
              <a:off x="2802806" y="41910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43" name="Ellipse 342">
              <a:extLst>
                <a:ext uri="{FF2B5EF4-FFF2-40B4-BE49-F238E27FC236}">
                  <a16:creationId xmlns:a16="http://schemas.microsoft.com/office/drawing/2014/main" id="{ABD1D815-629F-49D9-A299-BF66FBC24325}"/>
                </a:ext>
              </a:extLst>
            </p:cNvPr>
            <p:cNvSpPr/>
            <p:nvPr/>
          </p:nvSpPr>
          <p:spPr>
            <a:xfrm>
              <a:off x="4250606" y="2895680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44" name="Ellipse 343">
              <a:extLst>
                <a:ext uri="{FF2B5EF4-FFF2-40B4-BE49-F238E27FC236}">
                  <a16:creationId xmlns:a16="http://schemas.microsoft.com/office/drawing/2014/main" id="{D4125E81-8648-4C59-A6B1-8D3FF61C825B}"/>
                </a:ext>
              </a:extLst>
            </p:cNvPr>
            <p:cNvSpPr/>
            <p:nvPr/>
          </p:nvSpPr>
          <p:spPr>
            <a:xfrm>
              <a:off x="4250606" y="3352880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45" name="Ellipse 344">
              <a:extLst>
                <a:ext uri="{FF2B5EF4-FFF2-40B4-BE49-F238E27FC236}">
                  <a16:creationId xmlns:a16="http://schemas.microsoft.com/office/drawing/2014/main" id="{851E9E20-B24F-4152-9595-229867AAB9CA}"/>
                </a:ext>
              </a:extLst>
            </p:cNvPr>
            <p:cNvSpPr/>
            <p:nvPr/>
          </p:nvSpPr>
          <p:spPr>
            <a:xfrm>
              <a:off x="4250606" y="3810080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46" name="ZoneTexte 27">
              <a:extLst>
                <a:ext uri="{FF2B5EF4-FFF2-40B4-BE49-F238E27FC236}">
                  <a16:creationId xmlns:a16="http://schemas.microsoft.com/office/drawing/2014/main" id="{C4E51C4F-E974-4E91-90C2-A78F63762C77}"/>
                </a:ext>
              </a:extLst>
            </p:cNvPr>
            <p:cNvSpPr txBox="1"/>
            <p:nvPr/>
          </p:nvSpPr>
          <p:spPr>
            <a:xfrm>
              <a:off x="3412406" y="3048080"/>
              <a:ext cx="457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0" dirty="0"/>
                <a:t>…</a:t>
              </a:r>
              <a:endParaRPr lang="fr-FR" sz="6000" dirty="0"/>
            </a:p>
          </p:txBody>
        </p:sp>
        <p:cxnSp>
          <p:nvCxnSpPr>
            <p:cNvPr id="347" name="Connecteur droit 346">
              <a:extLst>
                <a:ext uri="{FF2B5EF4-FFF2-40B4-BE49-F238E27FC236}">
                  <a16:creationId xmlns:a16="http://schemas.microsoft.com/office/drawing/2014/main" id="{27467556-1035-4381-B0CD-96A8795CA50C}"/>
                </a:ext>
              </a:extLst>
            </p:cNvPr>
            <p:cNvCxnSpPr>
              <a:stCxn id="328" idx="6"/>
              <a:endCxn id="322" idx="2"/>
            </p:cNvCxnSpPr>
            <p:nvPr/>
          </p:nvCxnSpPr>
          <p:spPr>
            <a:xfrm flipV="1">
              <a:off x="1202606" y="2362280"/>
              <a:ext cx="609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Connecteur droit 347">
              <a:extLst>
                <a:ext uri="{FF2B5EF4-FFF2-40B4-BE49-F238E27FC236}">
                  <a16:creationId xmlns:a16="http://schemas.microsoft.com/office/drawing/2014/main" id="{EC8C7099-74C2-47F5-9905-475C45586F57}"/>
                </a:ext>
              </a:extLst>
            </p:cNvPr>
            <p:cNvCxnSpPr>
              <a:stCxn id="328" idx="6"/>
              <a:endCxn id="323" idx="2"/>
            </p:cNvCxnSpPr>
            <p:nvPr/>
          </p:nvCxnSpPr>
          <p:spPr>
            <a:xfrm>
              <a:off x="1202606" y="2743280"/>
              <a:ext cx="6096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necteur droit 348">
              <a:extLst>
                <a:ext uri="{FF2B5EF4-FFF2-40B4-BE49-F238E27FC236}">
                  <a16:creationId xmlns:a16="http://schemas.microsoft.com/office/drawing/2014/main" id="{62EF69A4-57D0-4458-A05E-C9DA8868FB96}"/>
                </a:ext>
              </a:extLst>
            </p:cNvPr>
            <p:cNvCxnSpPr>
              <a:stCxn id="328" idx="6"/>
              <a:endCxn id="324" idx="2"/>
            </p:cNvCxnSpPr>
            <p:nvPr/>
          </p:nvCxnSpPr>
          <p:spPr>
            <a:xfrm>
              <a:off x="1202606" y="2743280"/>
              <a:ext cx="6096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Connecteur droit 349">
              <a:extLst>
                <a:ext uri="{FF2B5EF4-FFF2-40B4-BE49-F238E27FC236}">
                  <a16:creationId xmlns:a16="http://schemas.microsoft.com/office/drawing/2014/main" id="{18C143C2-D81C-4B25-8867-D56E5ACFD0B5}"/>
                </a:ext>
              </a:extLst>
            </p:cNvPr>
            <p:cNvCxnSpPr>
              <a:stCxn id="328" idx="6"/>
              <a:endCxn id="325" idx="2"/>
            </p:cNvCxnSpPr>
            <p:nvPr/>
          </p:nvCxnSpPr>
          <p:spPr>
            <a:xfrm>
              <a:off x="1202606" y="2743280"/>
              <a:ext cx="609600" cy="990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Connecteur droit 350">
              <a:extLst>
                <a:ext uri="{FF2B5EF4-FFF2-40B4-BE49-F238E27FC236}">
                  <a16:creationId xmlns:a16="http://schemas.microsoft.com/office/drawing/2014/main" id="{9B4CAA21-67D9-46F4-BA08-B5B9428A1CEB}"/>
                </a:ext>
              </a:extLst>
            </p:cNvPr>
            <p:cNvCxnSpPr>
              <a:stCxn id="328" idx="6"/>
              <a:endCxn id="326" idx="2"/>
            </p:cNvCxnSpPr>
            <p:nvPr/>
          </p:nvCxnSpPr>
          <p:spPr>
            <a:xfrm>
              <a:off x="1202606" y="2743280"/>
              <a:ext cx="609600" cy="1447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necteur droit 351">
              <a:extLst>
                <a:ext uri="{FF2B5EF4-FFF2-40B4-BE49-F238E27FC236}">
                  <a16:creationId xmlns:a16="http://schemas.microsoft.com/office/drawing/2014/main" id="{ACE2947B-0E8F-4BE8-A9B5-5A89CFFB0E68}"/>
                </a:ext>
              </a:extLst>
            </p:cNvPr>
            <p:cNvCxnSpPr>
              <a:stCxn id="329" idx="6"/>
              <a:endCxn id="322" idx="2"/>
            </p:cNvCxnSpPr>
            <p:nvPr/>
          </p:nvCxnSpPr>
          <p:spPr>
            <a:xfrm flipV="1">
              <a:off x="1202606" y="2362280"/>
              <a:ext cx="6096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necteur droit 352">
              <a:extLst>
                <a:ext uri="{FF2B5EF4-FFF2-40B4-BE49-F238E27FC236}">
                  <a16:creationId xmlns:a16="http://schemas.microsoft.com/office/drawing/2014/main" id="{7977A71B-7E57-47D5-B210-1DC915FB582E}"/>
                </a:ext>
              </a:extLst>
            </p:cNvPr>
            <p:cNvCxnSpPr>
              <a:stCxn id="329" idx="6"/>
              <a:endCxn id="323" idx="2"/>
            </p:cNvCxnSpPr>
            <p:nvPr/>
          </p:nvCxnSpPr>
          <p:spPr>
            <a:xfrm flipV="1">
              <a:off x="1202606" y="2819480"/>
              <a:ext cx="609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Connecteur droit 353">
              <a:extLst>
                <a:ext uri="{FF2B5EF4-FFF2-40B4-BE49-F238E27FC236}">
                  <a16:creationId xmlns:a16="http://schemas.microsoft.com/office/drawing/2014/main" id="{D51C3CF0-015F-4E53-9371-2C7FE9315A2B}"/>
                </a:ext>
              </a:extLst>
            </p:cNvPr>
            <p:cNvCxnSpPr>
              <a:stCxn id="329" idx="6"/>
              <a:endCxn id="324" idx="2"/>
            </p:cNvCxnSpPr>
            <p:nvPr/>
          </p:nvCxnSpPr>
          <p:spPr>
            <a:xfrm>
              <a:off x="1202606" y="3200480"/>
              <a:ext cx="6096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necteur droit 354">
              <a:extLst>
                <a:ext uri="{FF2B5EF4-FFF2-40B4-BE49-F238E27FC236}">
                  <a16:creationId xmlns:a16="http://schemas.microsoft.com/office/drawing/2014/main" id="{023EFE30-2DD6-443D-87AF-F40A9584174F}"/>
                </a:ext>
              </a:extLst>
            </p:cNvPr>
            <p:cNvCxnSpPr>
              <a:stCxn id="329" idx="6"/>
              <a:endCxn id="325" idx="2"/>
            </p:cNvCxnSpPr>
            <p:nvPr/>
          </p:nvCxnSpPr>
          <p:spPr>
            <a:xfrm>
              <a:off x="1202606" y="3200480"/>
              <a:ext cx="6096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necteur droit 355">
              <a:extLst>
                <a:ext uri="{FF2B5EF4-FFF2-40B4-BE49-F238E27FC236}">
                  <a16:creationId xmlns:a16="http://schemas.microsoft.com/office/drawing/2014/main" id="{4F5D82E3-F649-4F9E-B79F-0618A237197B}"/>
                </a:ext>
              </a:extLst>
            </p:cNvPr>
            <p:cNvCxnSpPr>
              <a:stCxn id="329" idx="6"/>
              <a:endCxn id="326" idx="2"/>
            </p:cNvCxnSpPr>
            <p:nvPr/>
          </p:nvCxnSpPr>
          <p:spPr>
            <a:xfrm>
              <a:off x="1202606" y="3200480"/>
              <a:ext cx="609600" cy="990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necteur droit 356">
              <a:extLst>
                <a:ext uri="{FF2B5EF4-FFF2-40B4-BE49-F238E27FC236}">
                  <a16:creationId xmlns:a16="http://schemas.microsoft.com/office/drawing/2014/main" id="{EBA39FF6-8887-42BD-908D-03CC28C73F6B}"/>
                </a:ext>
              </a:extLst>
            </p:cNvPr>
            <p:cNvCxnSpPr>
              <a:stCxn id="329" idx="6"/>
              <a:endCxn id="327" idx="2"/>
            </p:cNvCxnSpPr>
            <p:nvPr/>
          </p:nvCxnSpPr>
          <p:spPr>
            <a:xfrm>
              <a:off x="1202606" y="3200480"/>
              <a:ext cx="609600" cy="1828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necteur droit 357">
              <a:extLst>
                <a:ext uri="{FF2B5EF4-FFF2-40B4-BE49-F238E27FC236}">
                  <a16:creationId xmlns:a16="http://schemas.microsoft.com/office/drawing/2014/main" id="{9C607F58-507D-4084-A391-89EE57E916EE}"/>
                </a:ext>
              </a:extLst>
            </p:cNvPr>
            <p:cNvCxnSpPr>
              <a:stCxn id="328" idx="6"/>
              <a:endCxn id="327" idx="2"/>
            </p:cNvCxnSpPr>
            <p:nvPr/>
          </p:nvCxnSpPr>
          <p:spPr>
            <a:xfrm>
              <a:off x="1202606" y="2743280"/>
              <a:ext cx="609600" cy="228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necteur droit 358">
              <a:extLst>
                <a:ext uri="{FF2B5EF4-FFF2-40B4-BE49-F238E27FC236}">
                  <a16:creationId xmlns:a16="http://schemas.microsoft.com/office/drawing/2014/main" id="{3DBB36C4-2B66-40D8-B8EF-372FD4EB8DAC}"/>
                </a:ext>
              </a:extLst>
            </p:cNvPr>
            <p:cNvCxnSpPr>
              <a:stCxn id="330" idx="6"/>
              <a:endCxn id="322" idx="2"/>
            </p:cNvCxnSpPr>
            <p:nvPr/>
          </p:nvCxnSpPr>
          <p:spPr>
            <a:xfrm flipV="1">
              <a:off x="1202606" y="2362280"/>
              <a:ext cx="6096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necteur droit 359">
              <a:extLst>
                <a:ext uri="{FF2B5EF4-FFF2-40B4-BE49-F238E27FC236}">
                  <a16:creationId xmlns:a16="http://schemas.microsoft.com/office/drawing/2014/main" id="{058BD470-3549-43DD-8B9D-100FD93D83D2}"/>
                </a:ext>
              </a:extLst>
            </p:cNvPr>
            <p:cNvCxnSpPr>
              <a:stCxn id="330" idx="6"/>
              <a:endCxn id="323" idx="2"/>
            </p:cNvCxnSpPr>
            <p:nvPr/>
          </p:nvCxnSpPr>
          <p:spPr>
            <a:xfrm flipV="1">
              <a:off x="1202606" y="2819480"/>
              <a:ext cx="6096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Connecteur droit 360">
              <a:extLst>
                <a:ext uri="{FF2B5EF4-FFF2-40B4-BE49-F238E27FC236}">
                  <a16:creationId xmlns:a16="http://schemas.microsoft.com/office/drawing/2014/main" id="{88A5E9EC-4D58-446D-8AD1-B77ECF5433DD}"/>
                </a:ext>
              </a:extLst>
            </p:cNvPr>
            <p:cNvCxnSpPr>
              <a:stCxn id="330" idx="6"/>
              <a:endCxn id="324" idx="2"/>
            </p:cNvCxnSpPr>
            <p:nvPr/>
          </p:nvCxnSpPr>
          <p:spPr>
            <a:xfrm flipV="1">
              <a:off x="1202606" y="3276680"/>
              <a:ext cx="609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onnecteur droit 361">
              <a:extLst>
                <a:ext uri="{FF2B5EF4-FFF2-40B4-BE49-F238E27FC236}">
                  <a16:creationId xmlns:a16="http://schemas.microsoft.com/office/drawing/2014/main" id="{70312F53-1127-4B21-8822-595FD7CF5405}"/>
                </a:ext>
              </a:extLst>
            </p:cNvPr>
            <p:cNvCxnSpPr>
              <a:stCxn id="330" idx="6"/>
              <a:endCxn id="325" idx="2"/>
            </p:cNvCxnSpPr>
            <p:nvPr/>
          </p:nvCxnSpPr>
          <p:spPr>
            <a:xfrm>
              <a:off x="1202606" y="3657680"/>
              <a:ext cx="6096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Connecteur droit 362">
              <a:extLst>
                <a:ext uri="{FF2B5EF4-FFF2-40B4-BE49-F238E27FC236}">
                  <a16:creationId xmlns:a16="http://schemas.microsoft.com/office/drawing/2014/main" id="{7B6F320C-A5EA-4090-B749-491BD6FC876E}"/>
                </a:ext>
              </a:extLst>
            </p:cNvPr>
            <p:cNvCxnSpPr>
              <a:stCxn id="330" idx="6"/>
              <a:endCxn id="326" idx="2"/>
            </p:cNvCxnSpPr>
            <p:nvPr/>
          </p:nvCxnSpPr>
          <p:spPr>
            <a:xfrm>
              <a:off x="1202606" y="3657680"/>
              <a:ext cx="6096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Connecteur droit 363">
              <a:extLst>
                <a:ext uri="{FF2B5EF4-FFF2-40B4-BE49-F238E27FC236}">
                  <a16:creationId xmlns:a16="http://schemas.microsoft.com/office/drawing/2014/main" id="{78DE4EA7-983E-4296-BE27-BC9E7A0A2220}"/>
                </a:ext>
              </a:extLst>
            </p:cNvPr>
            <p:cNvCxnSpPr>
              <a:stCxn id="330" idx="6"/>
              <a:endCxn id="327" idx="2"/>
            </p:cNvCxnSpPr>
            <p:nvPr/>
          </p:nvCxnSpPr>
          <p:spPr>
            <a:xfrm>
              <a:off x="1202606" y="3657680"/>
              <a:ext cx="609600" cy="1371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Connecteur droit 364">
              <a:extLst>
                <a:ext uri="{FF2B5EF4-FFF2-40B4-BE49-F238E27FC236}">
                  <a16:creationId xmlns:a16="http://schemas.microsoft.com/office/drawing/2014/main" id="{6663C6FD-1F5E-42B2-8AFB-8C1C080ADD2B}"/>
                </a:ext>
              </a:extLst>
            </p:cNvPr>
            <p:cNvCxnSpPr>
              <a:stCxn id="331" idx="6"/>
              <a:endCxn id="322" idx="2"/>
            </p:cNvCxnSpPr>
            <p:nvPr/>
          </p:nvCxnSpPr>
          <p:spPr>
            <a:xfrm flipV="1">
              <a:off x="1202606" y="2362280"/>
              <a:ext cx="6096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Connecteur droit 365">
              <a:extLst>
                <a:ext uri="{FF2B5EF4-FFF2-40B4-BE49-F238E27FC236}">
                  <a16:creationId xmlns:a16="http://schemas.microsoft.com/office/drawing/2014/main" id="{3A24BEF6-0DEB-48E8-B835-F35A190EAAB6}"/>
                </a:ext>
              </a:extLst>
            </p:cNvPr>
            <p:cNvCxnSpPr>
              <a:stCxn id="331" idx="6"/>
              <a:endCxn id="323" idx="2"/>
            </p:cNvCxnSpPr>
            <p:nvPr/>
          </p:nvCxnSpPr>
          <p:spPr>
            <a:xfrm flipV="1">
              <a:off x="1202606" y="2819480"/>
              <a:ext cx="609600" cy="1600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Connecteur droit 366">
              <a:extLst>
                <a:ext uri="{FF2B5EF4-FFF2-40B4-BE49-F238E27FC236}">
                  <a16:creationId xmlns:a16="http://schemas.microsoft.com/office/drawing/2014/main" id="{D2CB0BAD-2B69-482A-8174-C4B68F6FC996}"/>
                </a:ext>
              </a:extLst>
            </p:cNvPr>
            <p:cNvCxnSpPr>
              <a:stCxn id="331" idx="6"/>
              <a:endCxn id="324" idx="2"/>
            </p:cNvCxnSpPr>
            <p:nvPr/>
          </p:nvCxnSpPr>
          <p:spPr>
            <a:xfrm flipV="1">
              <a:off x="1202606" y="3276680"/>
              <a:ext cx="6096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Connecteur droit 367">
              <a:extLst>
                <a:ext uri="{FF2B5EF4-FFF2-40B4-BE49-F238E27FC236}">
                  <a16:creationId xmlns:a16="http://schemas.microsoft.com/office/drawing/2014/main" id="{2EE28FEF-ABF6-4079-8801-E13800FA6550}"/>
                </a:ext>
              </a:extLst>
            </p:cNvPr>
            <p:cNvCxnSpPr>
              <a:stCxn id="331" idx="6"/>
              <a:endCxn id="325" idx="2"/>
            </p:cNvCxnSpPr>
            <p:nvPr/>
          </p:nvCxnSpPr>
          <p:spPr>
            <a:xfrm flipV="1">
              <a:off x="1202606" y="3733880"/>
              <a:ext cx="60960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onnecteur droit 368">
              <a:extLst>
                <a:ext uri="{FF2B5EF4-FFF2-40B4-BE49-F238E27FC236}">
                  <a16:creationId xmlns:a16="http://schemas.microsoft.com/office/drawing/2014/main" id="{98352576-78E7-4B2E-B601-5F9B7C2D8E80}"/>
                </a:ext>
              </a:extLst>
            </p:cNvPr>
            <p:cNvCxnSpPr>
              <a:stCxn id="331" idx="6"/>
              <a:endCxn id="326" idx="2"/>
            </p:cNvCxnSpPr>
            <p:nvPr/>
          </p:nvCxnSpPr>
          <p:spPr>
            <a:xfrm flipV="1">
              <a:off x="1202606" y="4191080"/>
              <a:ext cx="6096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Connecteur droit 369">
              <a:extLst>
                <a:ext uri="{FF2B5EF4-FFF2-40B4-BE49-F238E27FC236}">
                  <a16:creationId xmlns:a16="http://schemas.microsoft.com/office/drawing/2014/main" id="{8858D49B-5317-426B-BADC-F771B0C1D7AB}"/>
                </a:ext>
              </a:extLst>
            </p:cNvPr>
            <p:cNvCxnSpPr>
              <a:stCxn id="331" idx="6"/>
              <a:endCxn id="327" idx="2"/>
            </p:cNvCxnSpPr>
            <p:nvPr/>
          </p:nvCxnSpPr>
          <p:spPr>
            <a:xfrm>
              <a:off x="1202606" y="4419680"/>
              <a:ext cx="6096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Connecteur droit 370">
              <a:extLst>
                <a:ext uri="{FF2B5EF4-FFF2-40B4-BE49-F238E27FC236}">
                  <a16:creationId xmlns:a16="http://schemas.microsoft.com/office/drawing/2014/main" id="{F92D940D-1035-419C-8668-0AC9DD8CFBAF}"/>
                </a:ext>
              </a:extLst>
            </p:cNvPr>
            <p:cNvCxnSpPr>
              <a:stCxn id="322" idx="6"/>
              <a:endCxn id="334" idx="2"/>
            </p:cNvCxnSpPr>
            <p:nvPr/>
          </p:nvCxnSpPr>
          <p:spPr>
            <a:xfrm flipV="1">
              <a:off x="2117006" y="2057480"/>
              <a:ext cx="685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Connecteur droit 371">
              <a:extLst>
                <a:ext uri="{FF2B5EF4-FFF2-40B4-BE49-F238E27FC236}">
                  <a16:creationId xmlns:a16="http://schemas.microsoft.com/office/drawing/2014/main" id="{38CEEEBE-D7A0-49E2-8E39-61813943FF7A}"/>
                </a:ext>
              </a:extLst>
            </p:cNvPr>
            <p:cNvCxnSpPr>
              <a:stCxn id="322" idx="6"/>
              <a:endCxn id="335" idx="2"/>
            </p:cNvCxnSpPr>
            <p:nvPr/>
          </p:nvCxnSpPr>
          <p:spPr>
            <a:xfrm>
              <a:off x="2117006" y="2362280"/>
              <a:ext cx="685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Connecteur droit 372">
              <a:extLst>
                <a:ext uri="{FF2B5EF4-FFF2-40B4-BE49-F238E27FC236}">
                  <a16:creationId xmlns:a16="http://schemas.microsoft.com/office/drawing/2014/main" id="{D83ADA56-EDD9-42A2-A777-F71F2F183B24}"/>
                </a:ext>
              </a:extLst>
            </p:cNvPr>
            <p:cNvCxnSpPr>
              <a:stCxn id="322" idx="6"/>
              <a:endCxn id="336" idx="2"/>
            </p:cNvCxnSpPr>
            <p:nvPr/>
          </p:nvCxnSpPr>
          <p:spPr>
            <a:xfrm>
              <a:off x="2117006" y="23622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Connecteur droit 373">
              <a:extLst>
                <a:ext uri="{FF2B5EF4-FFF2-40B4-BE49-F238E27FC236}">
                  <a16:creationId xmlns:a16="http://schemas.microsoft.com/office/drawing/2014/main" id="{A13123DA-9D42-4A63-A789-1B050EEE732E}"/>
                </a:ext>
              </a:extLst>
            </p:cNvPr>
            <p:cNvCxnSpPr>
              <a:stCxn id="322" idx="6"/>
              <a:endCxn id="337" idx="2"/>
            </p:cNvCxnSpPr>
            <p:nvPr/>
          </p:nvCxnSpPr>
          <p:spPr>
            <a:xfrm>
              <a:off x="2117006" y="2362280"/>
              <a:ext cx="6858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Connecteur droit 374">
              <a:extLst>
                <a:ext uri="{FF2B5EF4-FFF2-40B4-BE49-F238E27FC236}">
                  <a16:creationId xmlns:a16="http://schemas.microsoft.com/office/drawing/2014/main" id="{4136E4FC-DA0D-476F-AB72-A20A2363E09C}"/>
                </a:ext>
              </a:extLst>
            </p:cNvPr>
            <p:cNvCxnSpPr>
              <a:stCxn id="322" idx="6"/>
              <a:endCxn id="341" idx="2"/>
            </p:cNvCxnSpPr>
            <p:nvPr/>
          </p:nvCxnSpPr>
          <p:spPr>
            <a:xfrm>
              <a:off x="2117006" y="2362280"/>
              <a:ext cx="68580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Connecteur droit 375">
              <a:extLst>
                <a:ext uri="{FF2B5EF4-FFF2-40B4-BE49-F238E27FC236}">
                  <a16:creationId xmlns:a16="http://schemas.microsoft.com/office/drawing/2014/main" id="{F3E6B01B-A09F-4C25-A2E1-8762B8F1AC2D}"/>
                </a:ext>
              </a:extLst>
            </p:cNvPr>
            <p:cNvCxnSpPr>
              <a:stCxn id="322" idx="6"/>
              <a:endCxn id="342" idx="2"/>
            </p:cNvCxnSpPr>
            <p:nvPr/>
          </p:nvCxnSpPr>
          <p:spPr>
            <a:xfrm>
              <a:off x="2117006" y="2362280"/>
              <a:ext cx="685800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Connecteur droit 376">
              <a:extLst>
                <a:ext uri="{FF2B5EF4-FFF2-40B4-BE49-F238E27FC236}">
                  <a16:creationId xmlns:a16="http://schemas.microsoft.com/office/drawing/2014/main" id="{AD8AD15F-49A9-4418-AE58-4769566A6D0F}"/>
                </a:ext>
              </a:extLst>
            </p:cNvPr>
            <p:cNvCxnSpPr>
              <a:stCxn id="322" idx="6"/>
              <a:endCxn id="338" idx="2"/>
            </p:cNvCxnSpPr>
            <p:nvPr/>
          </p:nvCxnSpPr>
          <p:spPr>
            <a:xfrm>
              <a:off x="2117006" y="2362280"/>
              <a:ext cx="685800" cy="2438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Connecteur droit 377">
              <a:extLst>
                <a:ext uri="{FF2B5EF4-FFF2-40B4-BE49-F238E27FC236}">
                  <a16:creationId xmlns:a16="http://schemas.microsoft.com/office/drawing/2014/main" id="{F5245959-FE5B-44AF-89AD-8BE57C23F81E}"/>
                </a:ext>
              </a:extLst>
            </p:cNvPr>
            <p:cNvCxnSpPr>
              <a:stCxn id="322" idx="6"/>
              <a:endCxn id="339" idx="2"/>
            </p:cNvCxnSpPr>
            <p:nvPr/>
          </p:nvCxnSpPr>
          <p:spPr>
            <a:xfrm>
              <a:off x="2117006" y="2362280"/>
              <a:ext cx="68580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Connecteur droit 378">
              <a:extLst>
                <a:ext uri="{FF2B5EF4-FFF2-40B4-BE49-F238E27FC236}">
                  <a16:creationId xmlns:a16="http://schemas.microsoft.com/office/drawing/2014/main" id="{812AA70F-0EE7-4460-81A1-DC4A4BD20668}"/>
                </a:ext>
              </a:extLst>
            </p:cNvPr>
            <p:cNvCxnSpPr>
              <a:stCxn id="323" idx="6"/>
              <a:endCxn id="335" idx="2"/>
            </p:cNvCxnSpPr>
            <p:nvPr/>
          </p:nvCxnSpPr>
          <p:spPr>
            <a:xfrm flipV="1">
              <a:off x="2117006" y="2514680"/>
              <a:ext cx="685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Connecteur droit 379">
              <a:extLst>
                <a:ext uri="{FF2B5EF4-FFF2-40B4-BE49-F238E27FC236}">
                  <a16:creationId xmlns:a16="http://schemas.microsoft.com/office/drawing/2014/main" id="{75C05DE4-42AD-4D20-BE77-9D4F12DABFA5}"/>
                </a:ext>
              </a:extLst>
            </p:cNvPr>
            <p:cNvCxnSpPr>
              <a:stCxn id="323" idx="6"/>
              <a:endCxn id="336" idx="2"/>
            </p:cNvCxnSpPr>
            <p:nvPr/>
          </p:nvCxnSpPr>
          <p:spPr>
            <a:xfrm>
              <a:off x="2117006" y="2819480"/>
              <a:ext cx="685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Connecteur droit 380">
              <a:extLst>
                <a:ext uri="{FF2B5EF4-FFF2-40B4-BE49-F238E27FC236}">
                  <a16:creationId xmlns:a16="http://schemas.microsoft.com/office/drawing/2014/main" id="{11E0208C-3CBF-4ABA-9914-2660134CE8E3}"/>
                </a:ext>
              </a:extLst>
            </p:cNvPr>
            <p:cNvCxnSpPr>
              <a:stCxn id="323" idx="6"/>
              <a:endCxn id="334" idx="2"/>
            </p:cNvCxnSpPr>
            <p:nvPr/>
          </p:nvCxnSpPr>
          <p:spPr>
            <a:xfrm flipV="1">
              <a:off x="2117006" y="2057480"/>
              <a:ext cx="685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Connecteur droit 381">
              <a:extLst>
                <a:ext uri="{FF2B5EF4-FFF2-40B4-BE49-F238E27FC236}">
                  <a16:creationId xmlns:a16="http://schemas.microsoft.com/office/drawing/2014/main" id="{8C24E569-69DB-47B6-BE14-C2724AA39339}"/>
                </a:ext>
              </a:extLst>
            </p:cNvPr>
            <p:cNvCxnSpPr>
              <a:stCxn id="323" idx="6"/>
              <a:endCxn id="337" idx="2"/>
            </p:cNvCxnSpPr>
            <p:nvPr/>
          </p:nvCxnSpPr>
          <p:spPr>
            <a:xfrm>
              <a:off x="2117006" y="28194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Connecteur droit 382">
              <a:extLst>
                <a:ext uri="{FF2B5EF4-FFF2-40B4-BE49-F238E27FC236}">
                  <a16:creationId xmlns:a16="http://schemas.microsoft.com/office/drawing/2014/main" id="{E1A3EBDD-144F-4ECF-9B20-F1CF23A89D06}"/>
                </a:ext>
              </a:extLst>
            </p:cNvPr>
            <p:cNvCxnSpPr>
              <a:stCxn id="323" idx="6"/>
              <a:endCxn id="341" idx="2"/>
            </p:cNvCxnSpPr>
            <p:nvPr/>
          </p:nvCxnSpPr>
          <p:spPr>
            <a:xfrm>
              <a:off x="2117006" y="2819480"/>
              <a:ext cx="6858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Connecteur droit 383">
              <a:extLst>
                <a:ext uri="{FF2B5EF4-FFF2-40B4-BE49-F238E27FC236}">
                  <a16:creationId xmlns:a16="http://schemas.microsoft.com/office/drawing/2014/main" id="{36351D38-693A-4857-BA68-78ADFF8DD370}"/>
                </a:ext>
              </a:extLst>
            </p:cNvPr>
            <p:cNvCxnSpPr>
              <a:stCxn id="323" idx="6"/>
              <a:endCxn id="342" idx="2"/>
            </p:cNvCxnSpPr>
            <p:nvPr/>
          </p:nvCxnSpPr>
          <p:spPr>
            <a:xfrm>
              <a:off x="2117006" y="2819480"/>
              <a:ext cx="68580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Connecteur droit 384">
              <a:extLst>
                <a:ext uri="{FF2B5EF4-FFF2-40B4-BE49-F238E27FC236}">
                  <a16:creationId xmlns:a16="http://schemas.microsoft.com/office/drawing/2014/main" id="{9A33784F-72C7-4375-AE10-D2C2E61C8E47}"/>
                </a:ext>
              </a:extLst>
            </p:cNvPr>
            <p:cNvCxnSpPr>
              <a:stCxn id="323" idx="6"/>
              <a:endCxn id="338" idx="2"/>
            </p:cNvCxnSpPr>
            <p:nvPr/>
          </p:nvCxnSpPr>
          <p:spPr>
            <a:xfrm>
              <a:off x="2117006" y="2819480"/>
              <a:ext cx="685800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Connecteur droit 385">
              <a:extLst>
                <a:ext uri="{FF2B5EF4-FFF2-40B4-BE49-F238E27FC236}">
                  <a16:creationId xmlns:a16="http://schemas.microsoft.com/office/drawing/2014/main" id="{DC0EA734-1FF3-400B-8F8D-4DB84AF67EB4}"/>
                </a:ext>
              </a:extLst>
            </p:cNvPr>
            <p:cNvCxnSpPr>
              <a:stCxn id="323" idx="6"/>
              <a:endCxn id="339" idx="2"/>
            </p:cNvCxnSpPr>
            <p:nvPr/>
          </p:nvCxnSpPr>
          <p:spPr>
            <a:xfrm>
              <a:off x="2117006" y="2819480"/>
              <a:ext cx="685800" cy="2819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Connecteur droit 386">
              <a:extLst>
                <a:ext uri="{FF2B5EF4-FFF2-40B4-BE49-F238E27FC236}">
                  <a16:creationId xmlns:a16="http://schemas.microsoft.com/office/drawing/2014/main" id="{51592FA7-1DB1-4FB8-ADB0-172577CDC5D5}"/>
                </a:ext>
              </a:extLst>
            </p:cNvPr>
            <p:cNvCxnSpPr>
              <a:stCxn id="324" idx="6"/>
              <a:endCxn id="334" idx="2"/>
            </p:cNvCxnSpPr>
            <p:nvPr/>
          </p:nvCxnSpPr>
          <p:spPr>
            <a:xfrm flipV="1">
              <a:off x="2117006" y="2057480"/>
              <a:ext cx="685800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Connecteur droit 387">
              <a:extLst>
                <a:ext uri="{FF2B5EF4-FFF2-40B4-BE49-F238E27FC236}">
                  <a16:creationId xmlns:a16="http://schemas.microsoft.com/office/drawing/2014/main" id="{8A0CA8B0-4A6A-42EE-A26D-4941DE78E9AE}"/>
                </a:ext>
              </a:extLst>
            </p:cNvPr>
            <p:cNvCxnSpPr>
              <a:stCxn id="324" idx="6"/>
              <a:endCxn id="335" idx="2"/>
            </p:cNvCxnSpPr>
            <p:nvPr/>
          </p:nvCxnSpPr>
          <p:spPr>
            <a:xfrm flipV="1">
              <a:off x="2117006" y="2514680"/>
              <a:ext cx="685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Connecteur droit 388">
              <a:extLst>
                <a:ext uri="{FF2B5EF4-FFF2-40B4-BE49-F238E27FC236}">
                  <a16:creationId xmlns:a16="http://schemas.microsoft.com/office/drawing/2014/main" id="{D1170E93-35BE-454E-AD65-B97F229C93A3}"/>
                </a:ext>
              </a:extLst>
            </p:cNvPr>
            <p:cNvCxnSpPr>
              <a:stCxn id="324" idx="6"/>
              <a:endCxn id="336" idx="2"/>
            </p:cNvCxnSpPr>
            <p:nvPr/>
          </p:nvCxnSpPr>
          <p:spPr>
            <a:xfrm flipV="1">
              <a:off x="2117006" y="2971880"/>
              <a:ext cx="685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Connecteur droit 389">
              <a:extLst>
                <a:ext uri="{FF2B5EF4-FFF2-40B4-BE49-F238E27FC236}">
                  <a16:creationId xmlns:a16="http://schemas.microsoft.com/office/drawing/2014/main" id="{49CE3AE2-09D6-4961-A4AE-06CA0FD98B8D}"/>
                </a:ext>
              </a:extLst>
            </p:cNvPr>
            <p:cNvCxnSpPr>
              <a:stCxn id="324" idx="6"/>
              <a:endCxn id="337" idx="2"/>
            </p:cNvCxnSpPr>
            <p:nvPr/>
          </p:nvCxnSpPr>
          <p:spPr>
            <a:xfrm>
              <a:off x="2117006" y="3276680"/>
              <a:ext cx="685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Connecteur droit 390">
              <a:extLst>
                <a:ext uri="{FF2B5EF4-FFF2-40B4-BE49-F238E27FC236}">
                  <a16:creationId xmlns:a16="http://schemas.microsoft.com/office/drawing/2014/main" id="{61299C0D-E136-4039-A15E-98DB6E2FF0B4}"/>
                </a:ext>
              </a:extLst>
            </p:cNvPr>
            <p:cNvCxnSpPr>
              <a:stCxn id="324" idx="6"/>
              <a:endCxn id="341" idx="2"/>
            </p:cNvCxnSpPr>
            <p:nvPr/>
          </p:nvCxnSpPr>
          <p:spPr>
            <a:xfrm>
              <a:off x="2117006" y="32766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Connecteur droit 391">
              <a:extLst>
                <a:ext uri="{FF2B5EF4-FFF2-40B4-BE49-F238E27FC236}">
                  <a16:creationId xmlns:a16="http://schemas.microsoft.com/office/drawing/2014/main" id="{A4774042-A548-43FD-89A6-F647B8802CE6}"/>
                </a:ext>
              </a:extLst>
            </p:cNvPr>
            <p:cNvCxnSpPr>
              <a:stCxn id="324" idx="6"/>
              <a:endCxn id="342" idx="2"/>
            </p:cNvCxnSpPr>
            <p:nvPr/>
          </p:nvCxnSpPr>
          <p:spPr>
            <a:xfrm>
              <a:off x="2117006" y="3276680"/>
              <a:ext cx="6858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Connecteur droit 392">
              <a:extLst>
                <a:ext uri="{FF2B5EF4-FFF2-40B4-BE49-F238E27FC236}">
                  <a16:creationId xmlns:a16="http://schemas.microsoft.com/office/drawing/2014/main" id="{4DB1CCA9-F73C-473D-B205-BDA709D2376D}"/>
                </a:ext>
              </a:extLst>
            </p:cNvPr>
            <p:cNvCxnSpPr>
              <a:stCxn id="324" idx="6"/>
              <a:endCxn id="338" idx="2"/>
            </p:cNvCxnSpPr>
            <p:nvPr/>
          </p:nvCxnSpPr>
          <p:spPr>
            <a:xfrm>
              <a:off x="2117006" y="3276680"/>
              <a:ext cx="68580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Connecteur droit 393">
              <a:extLst>
                <a:ext uri="{FF2B5EF4-FFF2-40B4-BE49-F238E27FC236}">
                  <a16:creationId xmlns:a16="http://schemas.microsoft.com/office/drawing/2014/main" id="{2E6C5864-2CF5-474D-A777-CA877D40B470}"/>
                </a:ext>
              </a:extLst>
            </p:cNvPr>
            <p:cNvCxnSpPr>
              <a:stCxn id="324" idx="6"/>
              <a:endCxn id="339" idx="2"/>
            </p:cNvCxnSpPr>
            <p:nvPr/>
          </p:nvCxnSpPr>
          <p:spPr>
            <a:xfrm>
              <a:off x="2117006" y="3276680"/>
              <a:ext cx="685800" cy="2362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Connecteur droit 394">
              <a:extLst>
                <a:ext uri="{FF2B5EF4-FFF2-40B4-BE49-F238E27FC236}">
                  <a16:creationId xmlns:a16="http://schemas.microsoft.com/office/drawing/2014/main" id="{11103E33-F5E8-45AA-A1DA-878E50050940}"/>
                </a:ext>
              </a:extLst>
            </p:cNvPr>
            <p:cNvCxnSpPr>
              <a:stCxn id="325" idx="6"/>
              <a:endCxn id="334" idx="2"/>
            </p:cNvCxnSpPr>
            <p:nvPr/>
          </p:nvCxnSpPr>
          <p:spPr>
            <a:xfrm flipV="1">
              <a:off x="2117006" y="2057480"/>
              <a:ext cx="685800" cy="167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Connecteur droit 395">
              <a:extLst>
                <a:ext uri="{FF2B5EF4-FFF2-40B4-BE49-F238E27FC236}">
                  <a16:creationId xmlns:a16="http://schemas.microsoft.com/office/drawing/2014/main" id="{13C41431-520B-46C3-8D83-9DE2F64427E3}"/>
                </a:ext>
              </a:extLst>
            </p:cNvPr>
            <p:cNvCxnSpPr>
              <a:stCxn id="325" idx="6"/>
              <a:endCxn id="335" idx="2"/>
            </p:cNvCxnSpPr>
            <p:nvPr/>
          </p:nvCxnSpPr>
          <p:spPr>
            <a:xfrm flipV="1">
              <a:off x="2117006" y="2514680"/>
              <a:ext cx="685800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Connecteur droit 396">
              <a:extLst>
                <a:ext uri="{FF2B5EF4-FFF2-40B4-BE49-F238E27FC236}">
                  <a16:creationId xmlns:a16="http://schemas.microsoft.com/office/drawing/2014/main" id="{CDF44302-4FC5-4944-9ECC-A008E48FF485}"/>
                </a:ext>
              </a:extLst>
            </p:cNvPr>
            <p:cNvCxnSpPr>
              <a:stCxn id="325" idx="6"/>
              <a:endCxn id="336" idx="2"/>
            </p:cNvCxnSpPr>
            <p:nvPr/>
          </p:nvCxnSpPr>
          <p:spPr>
            <a:xfrm flipV="1">
              <a:off x="2117006" y="2971880"/>
              <a:ext cx="685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Connecteur droit 397">
              <a:extLst>
                <a:ext uri="{FF2B5EF4-FFF2-40B4-BE49-F238E27FC236}">
                  <a16:creationId xmlns:a16="http://schemas.microsoft.com/office/drawing/2014/main" id="{09D4B659-F667-4444-913A-D32FD7995E2F}"/>
                </a:ext>
              </a:extLst>
            </p:cNvPr>
            <p:cNvCxnSpPr>
              <a:stCxn id="325" idx="6"/>
              <a:endCxn id="337" idx="2"/>
            </p:cNvCxnSpPr>
            <p:nvPr/>
          </p:nvCxnSpPr>
          <p:spPr>
            <a:xfrm flipV="1">
              <a:off x="2117006" y="3429080"/>
              <a:ext cx="685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Connecteur droit 398">
              <a:extLst>
                <a:ext uri="{FF2B5EF4-FFF2-40B4-BE49-F238E27FC236}">
                  <a16:creationId xmlns:a16="http://schemas.microsoft.com/office/drawing/2014/main" id="{47556DA9-9A12-4376-B386-50ADD349832C}"/>
                </a:ext>
              </a:extLst>
            </p:cNvPr>
            <p:cNvCxnSpPr>
              <a:stCxn id="325" idx="6"/>
              <a:endCxn id="341" idx="2"/>
            </p:cNvCxnSpPr>
            <p:nvPr/>
          </p:nvCxnSpPr>
          <p:spPr>
            <a:xfrm>
              <a:off x="2117006" y="3733880"/>
              <a:ext cx="685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Connecteur droit 399">
              <a:extLst>
                <a:ext uri="{FF2B5EF4-FFF2-40B4-BE49-F238E27FC236}">
                  <a16:creationId xmlns:a16="http://schemas.microsoft.com/office/drawing/2014/main" id="{31C595E9-7969-49F9-BD2B-21925A27CAFB}"/>
                </a:ext>
              </a:extLst>
            </p:cNvPr>
            <p:cNvCxnSpPr>
              <a:stCxn id="325" idx="6"/>
              <a:endCxn id="342" idx="2"/>
            </p:cNvCxnSpPr>
            <p:nvPr/>
          </p:nvCxnSpPr>
          <p:spPr>
            <a:xfrm>
              <a:off x="2117006" y="37338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Connecteur droit 400">
              <a:extLst>
                <a:ext uri="{FF2B5EF4-FFF2-40B4-BE49-F238E27FC236}">
                  <a16:creationId xmlns:a16="http://schemas.microsoft.com/office/drawing/2014/main" id="{BD7DC6B0-D13C-4193-B565-FB9269651509}"/>
                </a:ext>
              </a:extLst>
            </p:cNvPr>
            <p:cNvCxnSpPr>
              <a:stCxn id="325" idx="6"/>
              <a:endCxn id="338" idx="2"/>
            </p:cNvCxnSpPr>
            <p:nvPr/>
          </p:nvCxnSpPr>
          <p:spPr>
            <a:xfrm>
              <a:off x="2117006" y="3733880"/>
              <a:ext cx="6858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Connecteur droit 401">
              <a:extLst>
                <a:ext uri="{FF2B5EF4-FFF2-40B4-BE49-F238E27FC236}">
                  <a16:creationId xmlns:a16="http://schemas.microsoft.com/office/drawing/2014/main" id="{36AEF17A-120B-4907-A1BC-4C0CA55909C0}"/>
                </a:ext>
              </a:extLst>
            </p:cNvPr>
            <p:cNvCxnSpPr>
              <a:stCxn id="325" idx="6"/>
              <a:endCxn id="339" idx="2"/>
            </p:cNvCxnSpPr>
            <p:nvPr/>
          </p:nvCxnSpPr>
          <p:spPr>
            <a:xfrm>
              <a:off x="2117006" y="3733880"/>
              <a:ext cx="685800" cy="1905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Connecteur droit 402">
              <a:extLst>
                <a:ext uri="{FF2B5EF4-FFF2-40B4-BE49-F238E27FC236}">
                  <a16:creationId xmlns:a16="http://schemas.microsoft.com/office/drawing/2014/main" id="{10D5489F-D23F-4B1C-8B83-D72C7CA14125}"/>
                </a:ext>
              </a:extLst>
            </p:cNvPr>
            <p:cNvCxnSpPr>
              <a:stCxn id="326" idx="6"/>
              <a:endCxn id="334" idx="2"/>
            </p:cNvCxnSpPr>
            <p:nvPr/>
          </p:nvCxnSpPr>
          <p:spPr>
            <a:xfrm flipV="1">
              <a:off x="2117006" y="2057480"/>
              <a:ext cx="685800" cy="2133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Connecteur droit 403">
              <a:extLst>
                <a:ext uri="{FF2B5EF4-FFF2-40B4-BE49-F238E27FC236}">
                  <a16:creationId xmlns:a16="http://schemas.microsoft.com/office/drawing/2014/main" id="{1DA81F96-8C21-4BA3-8DA5-AC023FB68246}"/>
                </a:ext>
              </a:extLst>
            </p:cNvPr>
            <p:cNvCxnSpPr>
              <a:endCxn id="335" idx="2"/>
            </p:cNvCxnSpPr>
            <p:nvPr/>
          </p:nvCxnSpPr>
          <p:spPr>
            <a:xfrm flipV="1">
              <a:off x="2345606" y="2514680"/>
              <a:ext cx="457200" cy="1697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Connecteur droit 404">
              <a:extLst>
                <a:ext uri="{FF2B5EF4-FFF2-40B4-BE49-F238E27FC236}">
                  <a16:creationId xmlns:a16="http://schemas.microsoft.com/office/drawing/2014/main" id="{9B0CE36C-B80B-4C81-B4CA-251A2F54C2BB}"/>
                </a:ext>
              </a:extLst>
            </p:cNvPr>
            <p:cNvCxnSpPr>
              <a:stCxn id="326" idx="6"/>
              <a:endCxn id="336" idx="2"/>
            </p:cNvCxnSpPr>
            <p:nvPr/>
          </p:nvCxnSpPr>
          <p:spPr>
            <a:xfrm flipV="1">
              <a:off x="2117006" y="2971880"/>
              <a:ext cx="685800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Connecteur droit 405">
              <a:extLst>
                <a:ext uri="{FF2B5EF4-FFF2-40B4-BE49-F238E27FC236}">
                  <a16:creationId xmlns:a16="http://schemas.microsoft.com/office/drawing/2014/main" id="{97E13B4F-08D2-43B0-A451-00A8FA5C288E}"/>
                </a:ext>
              </a:extLst>
            </p:cNvPr>
            <p:cNvCxnSpPr>
              <a:stCxn id="326" idx="6"/>
              <a:endCxn id="337" idx="2"/>
            </p:cNvCxnSpPr>
            <p:nvPr/>
          </p:nvCxnSpPr>
          <p:spPr>
            <a:xfrm flipV="1">
              <a:off x="2117006" y="3429080"/>
              <a:ext cx="685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Connecteur droit 406">
              <a:extLst>
                <a:ext uri="{FF2B5EF4-FFF2-40B4-BE49-F238E27FC236}">
                  <a16:creationId xmlns:a16="http://schemas.microsoft.com/office/drawing/2014/main" id="{7C69C9FD-67A1-4139-8916-0DEBC5BA82A8}"/>
                </a:ext>
              </a:extLst>
            </p:cNvPr>
            <p:cNvCxnSpPr>
              <a:stCxn id="326" idx="6"/>
              <a:endCxn id="341" idx="2"/>
            </p:cNvCxnSpPr>
            <p:nvPr/>
          </p:nvCxnSpPr>
          <p:spPr>
            <a:xfrm flipV="1">
              <a:off x="2117006" y="3886280"/>
              <a:ext cx="685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Connecteur droit 407">
              <a:extLst>
                <a:ext uri="{FF2B5EF4-FFF2-40B4-BE49-F238E27FC236}">
                  <a16:creationId xmlns:a16="http://schemas.microsoft.com/office/drawing/2014/main" id="{34ADF334-118B-448C-B617-82A8A55C3D8E}"/>
                </a:ext>
              </a:extLst>
            </p:cNvPr>
            <p:cNvCxnSpPr>
              <a:stCxn id="326" idx="6"/>
              <a:endCxn id="342" idx="2"/>
            </p:cNvCxnSpPr>
            <p:nvPr/>
          </p:nvCxnSpPr>
          <p:spPr>
            <a:xfrm>
              <a:off x="2117006" y="4191080"/>
              <a:ext cx="685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Connecteur droit 408">
              <a:extLst>
                <a:ext uri="{FF2B5EF4-FFF2-40B4-BE49-F238E27FC236}">
                  <a16:creationId xmlns:a16="http://schemas.microsoft.com/office/drawing/2014/main" id="{7C1DB35A-F4E6-45AD-AD86-B510F9CFC2A8}"/>
                </a:ext>
              </a:extLst>
            </p:cNvPr>
            <p:cNvCxnSpPr>
              <a:stCxn id="326" idx="6"/>
              <a:endCxn id="338" idx="2"/>
            </p:cNvCxnSpPr>
            <p:nvPr/>
          </p:nvCxnSpPr>
          <p:spPr>
            <a:xfrm>
              <a:off x="2117006" y="41910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Connecteur droit 409">
              <a:extLst>
                <a:ext uri="{FF2B5EF4-FFF2-40B4-BE49-F238E27FC236}">
                  <a16:creationId xmlns:a16="http://schemas.microsoft.com/office/drawing/2014/main" id="{D0C75803-31AC-4767-A930-9A163860FC49}"/>
                </a:ext>
              </a:extLst>
            </p:cNvPr>
            <p:cNvCxnSpPr>
              <a:stCxn id="326" idx="6"/>
              <a:endCxn id="339" idx="2"/>
            </p:cNvCxnSpPr>
            <p:nvPr/>
          </p:nvCxnSpPr>
          <p:spPr>
            <a:xfrm>
              <a:off x="2117006" y="4191080"/>
              <a:ext cx="685800" cy="1447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Connecteur droit 410">
              <a:extLst>
                <a:ext uri="{FF2B5EF4-FFF2-40B4-BE49-F238E27FC236}">
                  <a16:creationId xmlns:a16="http://schemas.microsoft.com/office/drawing/2014/main" id="{C4468258-FA1D-467E-83DF-E027EBF2975A}"/>
                </a:ext>
              </a:extLst>
            </p:cNvPr>
            <p:cNvCxnSpPr>
              <a:stCxn id="327" idx="6"/>
              <a:endCxn id="334" idx="2"/>
            </p:cNvCxnSpPr>
            <p:nvPr/>
          </p:nvCxnSpPr>
          <p:spPr>
            <a:xfrm flipV="1">
              <a:off x="2117006" y="2057480"/>
              <a:ext cx="685800" cy="2971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Connecteur droit 411">
              <a:extLst>
                <a:ext uri="{FF2B5EF4-FFF2-40B4-BE49-F238E27FC236}">
                  <a16:creationId xmlns:a16="http://schemas.microsoft.com/office/drawing/2014/main" id="{4AA5D8B3-CDBC-4A5C-9369-3B599190A2CA}"/>
                </a:ext>
              </a:extLst>
            </p:cNvPr>
            <p:cNvCxnSpPr>
              <a:stCxn id="327" idx="6"/>
              <a:endCxn id="335" idx="2"/>
            </p:cNvCxnSpPr>
            <p:nvPr/>
          </p:nvCxnSpPr>
          <p:spPr>
            <a:xfrm flipV="1">
              <a:off x="2117006" y="2514680"/>
              <a:ext cx="685800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Connecteur droit 412">
              <a:extLst>
                <a:ext uri="{FF2B5EF4-FFF2-40B4-BE49-F238E27FC236}">
                  <a16:creationId xmlns:a16="http://schemas.microsoft.com/office/drawing/2014/main" id="{BA7A1CA5-B426-44A0-8D9B-6D9A1F887DCC}"/>
                </a:ext>
              </a:extLst>
            </p:cNvPr>
            <p:cNvCxnSpPr>
              <a:stCxn id="327" idx="6"/>
              <a:endCxn id="336" idx="2"/>
            </p:cNvCxnSpPr>
            <p:nvPr/>
          </p:nvCxnSpPr>
          <p:spPr>
            <a:xfrm flipV="1">
              <a:off x="2117006" y="2971880"/>
              <a:ext cx="685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Connecteur droit 413">
              <a:extLst>
                <a:ext uri="{FF2B5EF4-FFF2-40B4-BE49-F238E27FC236}">
                  <a16:creationId xmlns:a16="http://schemas.microsoft.com/office/drawing/2014/main" id="{1493A14A-59A3-4F01-A7BE-82C367641D63}"/>
                </a:ext>
              </a:extLst>
            </p:cNvPr>
            <p:cNvCxnSpPr>
              <a:stCxn id="327" idx="6"/>
              <a:endCxn id="337" idx="2"/>
            </p:cNvCxnSpPr>
            <p:nvPr/>
          </p:nvCxnSpPr>
          <p:spPr>
            <a:xfrm flipV="1">
              <a:off x="2117006" y="3429080"/>
              <a:ext cx="685800" cy="1600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Connecteur droit 414">
              <a:extLst>
                <a:ext uri="{FF2B5EF4-FFF2-40B4-BE49-F238E27FC236}">
                  <a16:creationId xmlns:a16="http://schemas.microsoft.com/office/drawing/2014/main" id="{2FA72AC8-0947-4847-8DFD-311E35DA5AFE}"/>
                </a:ext>
              </a:extLst>
            </p:cNvPr>
            <p:cNvCxnSpPr>
              <a:stCxn id="327" idx="6"/>
              <a:endCxn id="341" idx="2"/>
            </p:cNvCxnSpPr>
            <p:nvPr/>
          </p:nvCxnSpPr>
          <p:spPr>
            <a:xfrm flipV="1">
              <a:off x="2117006" y="3886280"/>
              <a:ext cx="6858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Connecteur droit 415">
              <a:extLst>
                <a:ext uri="{FF2B5EF4-FFF2-40B4-BE49-F238E27FC236}">
                  <a16:creationId xmlns:a16="http://schemas.microsoft.com/office/drawing/2014/main" id="{F2D42AE8-5E79-4D37-85C0-259285AE91DE}"/>
                </a:ext>
              </a:extLst>
            </p:cNvPr>
            <p:cNvCxnSpPr>
              <a:stCxn id="327" idx="6"/>
              <a:endCxn id="342" idx="2"/>
            </p:cNvCxnSpPr>
            <p:nvPr/>
          </p:nvCxnSpPr>
          <p:spPr>
            <a:xfrm flipV="1">
              <a:off x="2117006" y="4343480"/>
              <a:ext cx="68580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Connecteur droit 416">
              <a:extLst>
                <a:ext uri="{FF2B5EF4-FFF2-40B4-BE49-F238E27FC236}">
                  <a16:creationId xmlns:a16="http://schemas.microsoft.com/office/drawing/2014/main" id="{4ADE335E-A7FA-4AA1-A77C-8D0D256276F5}"/>
                </a:ext>
              </a:extLst>
            </p:cNvPr>
            <p:cNvCxnSpPr>
              <a:stCxn id="327" idx="6"/>
              <a:endCxn id="338" idx="2"/>
            </p:cNvCxnSpPr>
            <p:nvPr/>
          </p:nvCxnSpPr>
          <p:spPr>
            <a:xfrm flipV="1">
              <a:off x="2117006" y="4800680"/>
              <a:ext cx="6858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Connecteur droit 417">
              <a:extLst>
                <a:ext uri="{FF2B5EF4-FFF2-40B4-BE49-F238E27FC236}">
                  <a16:creationId xmlns:a16="http://schemas.microsoft.com/office/drawing/2014/main" id="{7D79A5DA-E381-4B34-B5F0-3392FAA8E1EE}"/>
                </a:ext>
              </a:extLst>
            </p:cNvPr>
            <p:cNvCxnSpPr>
              <a:stCxn id="327" idx="6"/>
              <a:endCxn id="339" idx="2"/>
            </p:cNvCxnSpPr>
            <p:nvPr/>
          </p:nvCxnSpPr>
          <p:spPr>
            <a:xfrm>
              <a:off x="2117006" y="50292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Connecteur droit 418">
              <a:extLst>
                <a:ext uri="{FF2B5EF4-FFF2-40B4-BE49-F238E27FC236}">
                  <a16:creationId xmlns:a16="http://schemas.microsoft.com/office/drawing/2014/main" id="{FD8055EF-118B-46E3-9CFD-C6E783AC47C3}"/>
                </a:ext>
              </a:extLst>
            </p:cNvPr>
            <p:cNvCxnSpPr>
              <a:stCxn id="334" idx="6"/>
            </p:cNvCxnSpPr>
            <p:nvPr/>
          </p:nvCxnSpPr>
          <p:spPr>
            <a:xfrm flipV="1">
              <a:off x="3107606" y="1882538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Connecteur droit 419">
              <a:extLst>
                <a:ext uri="{FF2B5EF4-FFF2-40B4-BE49-F238E27FC236}">
                  <a16:creationId xmlns:a16="http://schemas.microsoft.com/office/drawing/2014/main" id="{4C8446EE-C530-48F7-B4E7-3770E3BC4614}"/>
                </a:ext>
              </a:extLst>
            </p:cNvPr>
            <p:cNvCxnSpPr>
              <a:stCxn id="334" idx="6"/>
            </p:cNvCxnSpPr>
            <p:nvPr/>
          </p:nvCxnSpPr>
          <p:spPr>
            <a:xfrm>
              <a:off x="3107606" y="2057480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Connecteur droit 420">
              <a:extLst>
                <a:ext uri="{FF2B5EF4-FFF2-40B4-BE49-F238E27FC236}">
                  <a16:creationId xmlns:a16="http://schemas.microsoft.com/office/drawing/2014/main" id="{046BCF39-7920-4A55-9D54-99C46F24D666}"/>
                </a:ext>
              </a:extLst>
            </p:cNvPr>
            <p:cNvCxnSpPr/>
            <p:nvPr/>
          </p:nvCxnSpPr>
          <p:spPr>
            <a:xfrm flipV="1">
              <a:off x="3107606" y="2339738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Connecteur droit 421">
              <a:extLst>
                <a:ext uri="{FF2B5EF4-FFF2-40B4-BE49-F238E27FC236}">
                  <a16:creationId xmlns:a16="http://schemas.microsoft.com/office/drawing/2014/main" id="{4ABFA3AD-B413-4FC2-98E4-792FCBDC8355}"/>
                </a:ext>
              </a:extLst>
            </p:cNvPr>
            <p:cNvCxnSpPr/>
            <p:nvPr/>
          </p:nvCxnSpPr>
          <p:spPr>
            <a:xfrm>
              <a:off x="3107606" y="2514680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Connecteur droit 422">
              <a:extLst>
                <a:ext uri="{FF2B5EF4-FFF2-40B4-BE49-F238E27FC236}">
                  <a16:creationId xmlns:a16="http://schemas.microsoft.com/office/drawing/2014/main" id="{F3877A78-4167-4D72-8123-22848B031B41}"/>
                </a:ext>
              </a:extLst>
            </p:cNvPr>
            <p:cNvCxnSpPr/>
            <p:nvPr/>
          </p:nvCxnSpPr>
          <p:spPr>
            <a:xfrm flipV="1">
              <a:off x="3107606" y="2796938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Connecteur droit 423">
              <a:extLst>
                <a:ext uri="{FF2B5EF4-FFF2-40B4-BE49-F238E27FC236}">
                  <a16:creationId xmlns:a16="http://schemas.microsoft.com/office/drawing/2014/main" id="{A0B29C8A-91F4-421B-95A3-6C128B6B2252}"/>
                </a:ext>
              </a:extLst>
            </p:cNvPr>
            <p:cNvCxnSpPr/>
            <p:nvPr/>
          </p:nvCxnSpPr>
          <p:spPr>
            <a:xfrm>
              <a:off x="3107606" y="2971880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Connecteur droit 424">
              <a:extLst>
                <a:ext uri="{FF2B5EF4-FFF2-40B4-BE49-F238E27FC236}">
                  <a16:creationId xmlns:a16="http://schemas.microsoft.com/office/drawing/2014/main" id="{0D60213E-A184-401D-A4C8-1AA269D3BBC2}"/>
                </a:ext>
              </a:extLst>
            </p:cNvPr>
            <p:cNvCxnSpPr/>
            <p:nvPr/>
          </p:nvCxnSpPr>
          <p:spPr>
            <a:xfrm flipV="1">
              <a:off x="3107606" y="3254138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Connecteur droit 425">
              <a:extLst>
                <a:ext uri="{FF2B5EF4-FFF2-40B4-BE49-F238E27FC236}">
                  <a16:creationId xmlns:a16="http://schemas.microsoft.com/office/drawing/2014/main" id="{71B34673-A3C4-44FD-95FB-DD5DD596ADD7}"/>
                </a:ext>
              </a:extLst>
            </p:cNvPr>
            <p:cNvCxnSpPr/>
            <p:nvPr/>
          </p:nvCxnSpPr>
          <p:spPr>
            <a:xfrm>
              <a:off x="3107606" y="3429080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Connecteur droit 426">
              <a:extLst>
                <a:ext uri="{FF2B5EF4-FFF2-40B4-BE49-F238E27FC236}">
                  <a16:creationId xmlns:a16="http://schemas.microsoft.com/office/drawing/2014/main" id="{424C07D1-5757-481B-AFFD-B970AB7C9C5A}"/>
                </a:ext>
              </a:extLst>
            </p:cNvPr>
            <p:cNvCxnSpPr/>
            <p:nvPr/>
          </p:nvCxnSpPr>
          <p:spPr>
            <a:xfrm flipV="1">
              <a:off x="3107606" y="3711338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Connecteur droit 427">
              <a:extLst>
                <a:ext uri="{FF2B5EF4-FFF2-40B4-BE49-F238E27FC236}">
                  <a16:creationId xmlns:a16="http://schemas.microsoft.com/office/drawing/2014/main" id="{DDA205A9-E722-43EB-A216-5E3379938979}"/>
                </a:ext>
              </a:extLst>
            </p:cNvPr>
            <p:cNvCxnSpPr/>
            <p:nvPr/>
          </p:nvCxnSpPr>
          <p:spPr>
            <a:xfrm>
              <a:off x="3107606" y="3886280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Connecteur droit 428">
              <a:extLst>
                <a:ext uri="{FF2B5EF4-FFF2-40B4-BE49-F238E27FC236}">
                  <a16:creationId xmlns:a16="http://schemas.microsoft.com/office/drawing/2014/main" id="{FBD08B5D-7B03-4001-8857-F8AF623934A8}"/>
                </a:ext>
              </a:extLst>
            </p:cNvPr>
            <p:cNvCxnSpPr/>
            <p:nvPr/>
          </p:nvCxnSpPr>
          <p:spPr>
            <a:xfrm flipV="1">
              <a:off x="3107606" y="4168538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Connecteur droit 429">
              <a:extLst>
                <a:ext uri="{FF2B5EF4-FFF2-40B4-BE49-F238E27FC236}">
                  <a16:creationId xmlns:a16="http://schemas.microsoft.com/office/drawing/2014/main" id="{806BDD4D-B044-41AF-9562-1C6BAE5A4F1F}"/>
                </a:ext>
              </a:extLst>
            </p:cNvPr>
            <p:cNvCxnSpPr/>
            <p:nvPr/>
          </p:nvCxnSpPr>
          <p:spPr>
            <a:xfrm>
              <a:off x="3107606" y="4343480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Connecteur droit 430">
              <a:extLst>
                <a:ext uri="{FF2B5EF4-FFF2-40B4-BE49-F238E27FC236}">
                  <a16:creationId xmlns:a16="http://schemas.microsoft.com/office/drawing/2014/main" id="{0B1B4CAF-1455-41B0-9B08-AA4A431B49F4}"/>
                </a:ext>
              </a:extLst>
            </p:cNvPr>
            <p:cNvCxnSpPr/>
            <p:nvPr/>
          </p:nvCxnSpPr>
          <p:spPr>
            <a:xfrm flipV="1">
              <a:off x="3107606" y="4625738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Connecteur droit 431">
              <a:extLst>
                <a:ext uri="{FF2B5EF4-FFF2-40B4-BE49-F238E27FC236}">
                  <a16:creationId xmlns:a16="http://schemas.microsoft.com/office/drawing/2014/main" id="{886DB794-FFA4-4898-B8E6-432F3A7E4442}"/>
                </a:ext>
              </a:extLst>
            </p:cNvPr>
            <p:cNvCxnSpPr/>
            <p:nvPr/>
          </p:nvCxnSpPr>
          <p:spPr>
            <a:xfrm>
              <a:off x="3107606" y="4800680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Connecteur droit 432">
              <a:extLst>
                <a:ext uri="{FF2B5EF4-FFF2-40B4-BE49-F238E27FC236}">
                  <a16:creationId xmlns:a16="http://schemas.microsoft.com/office/drawing/2014/main" id="{BCB7289A-5750-44C2-962A-243A1E1E943C}"/>
                </a:ext>
              </a:extLst>
            </p:cNvPr>
            <p:cNvCxnSpPr/>
            <p:nvPr/>
          </p:nvCxnSpPr>
          <p:spPr>
            <a:xfrm flipV="1">
              <a:off x="3107606" y="5486480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Connecteur droit 433">
              <a:extLst>
                <a:ext uri="{FF2B5EF4-FFF2-40B4-BE49-F238E27FC236}">
                  <a16:creationId xmlns:a16="http://schemas.microsoft.com/office/drawing/2014/main" id="{958D88F7-FA61-4A9D-B7A3-32203ADFB2AF}"/>
                </a:ext>
              </a:extLst>
            </p:cNvPr>
            <p:cNvCxnSpPr/>
            <p:nvPr/>
          </p:nvCxnSpPr>
          <p:spPr>
            <a:xfrm>
              <a:off x="3107606" y="5661422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Connecteur droit 434">
              <a:extLst>
                <a:ext uri="{FF2B5EF4-FFF2-40B4-BE49-F238E27FC236}">
                  <a16:creationId xmlns:a16="http://schemas.microsoft.com/office/drawing/2014/main" id="{9F9DAB76-150A-47A5-960E-8894CD86711F}"/>
                </a:ext>
              </a:extLst>
            </p:cNvPr>
            <p:cNvCxnSpPr/>
            <p:nvPr/>
          </p:nvCxnSpPr>
          <p:spPr>
            <a:xfrm>
              <a:off x="4024937" y="2873138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Connecteur droit 435">
              <a:extLst>
                <a:ext uri="{FF2B5EF4-FFF2-40B4-BE49-F238E27FC236}">
                  <a16:creationId xmlns:a16="http://schemas.microsoft.com/office/drawing/2014/main" id="{670BB6D2-E1DE-41FE-AD54-712DED5FBE2C}"/>
                </a:ext>
              </a:extLst>
            </p:cNvPr>
            <p:cNvCxnSpPr/>
            <p:nvPr/>
          </p:nvCxnSpPr>
          <p:spPr>
            <a:xfrm flipV="1">
              <a:off x="4024937" y="3048080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Connecteur droit 436">
              <a:extLst>
                <a:ext uri="{FF2B5EF4-FFF2-40B4-BE49-F238E27FC236}">
                  <a16:creationId xmlns:a16="http://schemas.microsoft.com/office/drawing/2014/main" id="{339FA201-C7F7-4936-BB0D-5500AC098EC4}"/>
                </a:ext>
              </a:extLst>
            </p:cNvPr>
            <p:cNvCxnSpPr/>
            <p:nvPr/>
          </p:nvCxnSpPr>
          <p:spPr>
            <a:xfrm>
              <a:off x="4022006" y="3352880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Connecteur droit 437">
              <a:extLst>
                <a:ext uri="{FF2B5EF4-FFF2-40B4-BE49-F238E27FC236}">
                  <a16:creationId xmlns:a16="http://schemas.microsoft.com/office/drawing/2014/main" id="{AA3E10D6-5F3E-4214-9B2D-206D8CF71C58}"/>
                </a:ext>
              </a:extLst>
            </p:cNvPr>
            <p:cNvCxnSpPr/>
            <p:nvPr/>
          </p:nvCxnSpPr>
          <p:spPr>
            <a:xfrm flipV="1">
              <a:off x="4022006" y="3527822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Connecteur droit 438">
              <a:extLst>
                <a:ext uri="{FF2B5EF4-FFF2-40B4-BE49-F238E27FC236}">
                  <a16:creationId xmlns:a16="http://schemas.microsoft.com/office/drawing/2014/main" id="{4165390B-33EE-451B-A1DD-350D88E42AB2}"/>
                </a:ext>
              </a:extLst>
            </p:cNvPr>
            <p:cNvCxnSpPr/>
            <p:nvPr/>
          </p:nvCxnSpPr>
          <p:spPr>
            <a:xfrm>
              <a:off x="4022006" y="3787538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Connecteur droit 439">
              <a:extLst>
                <a:ext uri="{FF2B5EF4-FFF2-40B4-BE49-F238E27FC236}">
                  <a16:creationId xmlns:a16="http://schemas.microsoft.com/office/drawing/2014/main" id="{52A0D53F-65CF-4297-80DC-C2EC12B17C10}"/>
                </a:ext>
              </a:extLst>
            </p:cNvPr>
            <p:cNvCxnSpPr/>
            <p:nvPr/>
          </p:nvCxnSpPr>
          <p:spPr>
            <a:xfrm flipV="1">
              <a:off x="4022006" y="3962480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3" name="Connecteur droit 442">
            <a:extLst>
              <a:ext uri="{FF2B5EF4-FFF2-40B4-BE49-F238E27FC236}">
                <a16:creationId xmlns:a16="http://schemas.microsoft.com/office/drawing/2014/main" id="{B1D1B74E-D283-4EF8-B25A-CA5365B8A6FF}"/>
              </a:ext>
            </a:extLst>
          </p:cNvPr>
          <p:cNvCxnSpPr/>
          <p:nvPr/>
        </p:nvCxnSpPr>
        <p:spPr>
          <a:xfrm flipV="1">
            <a:off x="9387574" y="2270687"/>
            <a:ext cx="228600" cy="1749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onnecteur droit 443">
            <a:extLst>
              <a:ext uri="{FF2B5EF4-FFF2-40B4-BE49-F238E27FC236}">
                <a16:creationId xmlns:a16="http://schemas.microsoft.com/office/drawing/2014/main" id="{C5361C60-A427-4198-A8E7-741F1089E2F9}"/>
              </a:ext>
            </a:extLst>
          </p:cNvPr>
          <p:cNvCxnSpPr/>
          <p:nvPr/>
        </p:nvCxnSpPr>
        <p:spPr>
          <a:xfrm>
            <a:off x="9387574" y="2445629"/>
            <a:ext cx="228600" cy="152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onnecteur droit 444">
            <a:extLst>
              <a:ext uri="{FF2B5EF4-FFF2-40B4-BE49-F238E27FC236}">
                <a16:creationId xmlns:a16="http://schemas.microsoft.com/office/drawing/2014/main" id="{3041B312-4C1F-4D83-AFB6-8A99F8E9C8E1}"/>
              </a:ext>
            </a:extLst>
          </p:cNvPr>
          <p:cNvCxnSpPr/>
          <p:nvPr/>
        </p:nvCxnSpPr>
        <p:spPr>
          <a:xfrm flipV="1">
            <a:off x="9385183" y="2731583"/>
            <a:ext cx="228600" cy="1749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onnecteur droit 445">
            <a:extLst>
              <a:ext uri="{FF2B5EF4-FFF2-40B4-BE49-F238E27FC236}">
                <a16:creationId xmlns:a16="http://schemas.microsoft.com/office/drawing/2014/main" id="{519B1963-C1CC-4C64-A74C-1C1F29821CDD}"/>
              </a:ext>
            </a:extLst>
          </p:cNvPr>
          <p:cNvCxnSpPr/>
          <p:nvPr/>
        </p:nvCxnSpPr>
        <p:spPr>
          <a:xfrm>
            <a:off x="9385183" y="2906525"/>
            <a:ext cx="228600" cy="152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Connecteur droit 446">
            <a:extLst>
              <a:ext uri="{FF2B5EF4-FFF2-40B4-BE49-F238E27FC236}">
                <a16:creationId xmlns:a16="http://schemas.microsoft.com/office/drawing/2014/main" id="{03EA1F76-1243-4325-A8CE-45D35DA76E41}"/>
              </a:ext>
            </a:extLst>
          </p:cNvPr>
          <p:cNvCxnSpPr/>
          <p:nvPr/>
        </p:nvCxnSpPr>
        <p:spPr>
          <a:xfrm flipV="1">
            <a:off x="9368408" y="3205394"/>
            <a:ext cx="228600" cy="1749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Connecteur droit 447">
            <a:extLst>
              <a:ext uri="{FF2B5EF4-FFF2-40B4-BE49-F238E27FC236}">
                <a16:creationId xmlns:a16="http://schemas.microsoft.com/office/drawing/2014/main" id="{EF1055A7-594A-4184-89AF-70CE368C32D1}"/>
              </a:ext>
            </a:extLst>
          </p:cNvPr>
          <p:cNvCxnSpPr/>
          <p:nvPr/>
        </p:nvCxnSpPr>
        <p:spPr>
          <a:xfrm>
            <a:off x="9368408" y="3380336"/>
            <a:ext cx="228600" cy="152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Connecteur droit 448">
            <a:extLst>
              <a:ext uri="{FF2B5EF4-FFF2-40B4-BE49-F238E27FC236}">
                <a16:creationId xmlns:a16="http://schemas.microsoft.com/office/drawing/2014/main" id="{1765FBFD-E625-4987-A778-5B36ECA32C6D}"/>
              </a:ext>
            </a:extLst>
          </p:cNvPr>
          <p:cNvCxnSpPr/>
          <p:nvPr/>
        </p:nvCxnSpPr>
        <p:spPr>
          <a:xfrm flipV="1">
            <a:off x="9357583" y="3660359"/>
            <a:ext cx="228600" cy="1749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necteur droit 449">
            <a:extLst>
              <a:ext uri="{FF2B5EF4-FFF2-40B4-BE49-F238E27FC236}">
                <a16:creationId xmlns:a16="http://schemas.microsoft.com/office/drawing/2014/main" id="{0902E9FD-8B3E-4F73-8554-D987BF166571}"/>
              </a:ext>
            </a:extLst>
          </p:cNvPr>
          <p:cNvCxnSpPr/>
          <p:nvPr/>
        </p:nvCxnSpPr>
        <p:spPr>
          <a:xfrm>
            <a:off x="9357583" y="3835301"/>
            <a:ext cx="228600" cy="152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onnecteur droit 450">
            <a:extLst>
              <a:ext uri="{FF2B5EF4-FFF2-40B4-BE49-F238E27FC236}">
                <a16:creationId xmlns:a16="http://schemas.microsoft.com/office/drawing/2014/main" id="{98E469B0-AB20-42E6-A0AA-638ED708E177}"/>
              </a:ext>
            </a:extLst>
          </p:cNvPr>
          <p:cNvCxnSpPr/>
          <p:nvPr/>
        </p:nvCxnSpPr>
        <p:spPr>
          <a:xfrm flipV="1">
            <a:off x="9357583" y="4122315"/>
            <a:ext cx="228600" cy="1749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onnecteur droit 451">
            <a:extLst>
              <a:ext uri="{FF2B5EF4-FFF2-40B4-BE49-F238E27FC236}">
                <a16:creationId xmlns:a16="http://schemas.microsoft.com/office/drawing/2014/main" id="{E0F78372-A579-4FF6-8DAF-4624F5D7840A}"/>
              </a:ext>
            </a:extLst>
          </p:cNvPr>
          <p:cNvCxnSpPr/>
          <p:nvPr/>
        </p:nvCxnSpPr>
        <p:spPr>
          <a:xfrm>
            <a:off x="9357583" y="4297257"/>
            <a:ext cx="228600" cy="152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onnecteur droit 452">
            <a:extLst>
              <a:ext uri="{FF2B5EF4-FFF2-40B4-BE49-F238E27FC236}">
                <a16:creationId xmlns:a16="http://schemas.microsoft.com/office/drawing/2014/main" id="{88C8542B-9C36-4EF9-9540-5BA9EEAFEC22}"/>
              </a:ext>
            </a:extLst>
          </p:cNvPr>
          <p:cNvCxnSpPr/>
          <p:nvPr/>
        </p:nvCxnSpPr>
        <p:spPr>
          <a:xfrm flipV="1">
            <a:off x="9383626" y="4947237"/>
            <a:ext cx="228600" cy="1749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onnecteur droit 453">
            <a:extLst>
              <a:ext uri="{FF2B5EF4-FFF2-40B4-BE49-F238E27FC236}">
                <a16:creationId xmlns:a16="http://schemas.microsoft.com/office/drawing/2014/main" id="{3FF93E98-8B50-4377-B179-F8A0641D22BA}"/>
              </a:ext>
            </a:extLst>
          </p:cNvPr>
          <p:cNvCxnSpPr/>
          <p:nvPr/>
        </p:nvCxnSpPr>
        <p:spPr>
          <a:xfrm>
            <a:off x="9383626" y="5122179"/>
            <a:ext cx="228600" cy="152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Rectangle 454">
            <a:extLst>
              <a:ext uri="{FF2B5EF4-FFF2-40B4-BE49-F238E27FC236}">
                <a16:creationId xmlns:a16="http://schemas.microsoft.com/office/drawing/2014/main" id="{77FC5225-8980-4BAD-837E-B36CDE3092FF}"/>
              </a:ext>
            </a:extLst>
          </p:cNvPr>
          <p:cNvSpPr/>
          <p:nvPr/>
        </p:nvSpPr>
        <p:spPr>
          <a:xfrm>
            <a:off x="509047" y="1800520"/>
            <a:ext cx="4291554" cy="4194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FDB5D601-2E24-495A-8767-864E16B15DDC}"/>
              </a:ext>
            </a:extLst>
          </p:cNvPr>
          <p:cNvSpPr/>
          <p:nvPr/>
        </p:nvSpPr>
        <p:spPr>
          <a:xfrm>
            <a:off x="5840707" y="1800520"/>
            <a:ext cx="5330056" cy="41949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ZoneTexte 456">
            <a:extLst>
              <a:ext uri="{FF2B5EF4-FFF2-40B4-BE49-F238E27FC236}">
                <a16:creationId xmlns:a16="http://schemas.microsoft.com/office/drawing/2014/main" id="{34327DBE-8E4C-4780-9AF2-1ED57598410A}"/>
              </a:ext>
            </a:extLst>
          </p:cNvPr>
          <p:cNvSpPr txBox="1"/>
          <p:nvPr/>
        </p:nvSpPr>
        <p:spPr>
          <a:xfrm>
            <a:off x="311086" y="1432874"/>
            <a:ext cx="466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Classic Artificial Neural Network/Deep Learning</a:t>
            </a:r>
            <a:endParaRPr lang="en-US" dirty="0"/>
          </a:p>
        </p:txBody>
      </p:sp>
      <p:sp>
        <p:nvSpPr>
          <p:cNvPr id="458" name="ZoneTexte 457">
            <a:extLst>
              <a:ext uri="{FF2B5EF4-FFF2-40B4-BE49-F238E27FC236}">
                <a16:creationId xmlns:a16="http://schemas.microsoft.com/office/drawing/2014/main" id="{38767E5D-6B2E-4279-8276-30E0B83C00D8}"/>
              </a:ext>
            </a:extLst>
          </p:cNvPr>
          <p:cNvSpPr txBox="1"/>
          <p:nvPr/>
        </p:nvSpPr>
        <p:spPr>
          <a:xfrm>
            <a:off x="5817141" y="1424141"/>
            <a:ext cx="535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ANN/DL model with a </a:t>
            </a:r>
            <a:r>
              <a:rPr lang="it-IT" dirty="0">
                <a:solidFill>
                  <a:schemeClr val="accent1"/>
                </a:solidFill>
              </a:rPr>
              <a:t>concept bottleneck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981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D92CCF-B6F1-4252-8B55-9B3E18C9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 bottleneck models</a:t>
            </a:r>
            <a:endParaRPr lang="en-US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803ABFE-82B1-406E-BCEE-5A36AC6E2E12}"/>
              </a:ext>
            </a:extLst>
          </p:cNvPr>
          <p:cNvSpPr/>
          <p:nvPr/>
        </p:nvSpPr>
        <p:spPr>
          <a:xfrm>
            <a:off x="8077200" y="198128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grpSp>
        <p:nvGrpSpPr>
          <p:cNvPr id="442" name="Groupe 441">
            <a:extLst>
              <a:ext uri="{FF2B5EF4-FFF2-40B4-BE49-F238E27FC236}">
                <a16:creationId xmlns:a16="http://schemas.microsoft.com/office/drawing/2014/main" id="{AB3CDDE3-28BF-4089-8437-83FA21D03929}"/>
              </a:ext>
            </a:extLst>
          </p:cNvPr>
          <p:cNvGrpSpPr/>
          <p:nvPr/>
        </p:nvGrpSpPr>
        <p:grpSpPr>
          <a:xfrm>
            <a:off x="6096000" y="2133680"/>
            <a:ext cx="4615560" cy="3733800"/>
            <a:chOff x="6096000" y="2133680"/>
            <a:chExt cx="4615560" cy="37338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3217D7A1-0736-48B0-B6B3-FFBA73964FA2}"/>
                </a:ext>
              </a:extLst>
            </p:cNvPr>
            <p:cNvSpPr/>
            <p:nvPr/>
          </p:nvSpPr>
          <p:spPr>
            <a:xfrm>
              <a:off x="7086600" y="22860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32A6BE65-B908-4959-89FB-189A9AC1E708}"/>
                </a:ext>
              </a:extLst>
            </p:cNvPr>
            <p:cNvSpPr/>
            <p:nvPr/>
          </p:nvSpPr>
          <p:spPr>
            <a:xfrm>
              <a:off x="7086600" y="27432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C140D71-06F9-4348-98BC-23DD7366B2B3}"/>
                </a:ext>
              </a:extLst>
            </p:cNvPr>
            <p:cNvSpPr/>
            <p:nvPr/>
          </p:nvSpPr>
          <p:spPr>
            <a:xfrm>
              <a:off x="7086600" y="32004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32F4BC7D-9A03-4760-A135-A6DA005A97C8}"/>
                </a:ext>
              </a:extLst>
            </p:cNvPr>
            <p:cNvSpPr/>
            <p:nvPr/>
          </p:nvSpPr>
          <p:spPr>
            <a:xfrm>
              <a:off x="7086600" y="36576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AAF48DC1-968E-4439-ACD0-13647998CC9A}"/>
                </a:ext>
              </a:extLst>
            </p:cNvPr>
            <p:cNvSpPr/>
            <p:nvPr/>
          </p:nvSpPr>
          <p:spPr>
            <a:xfrm>
              <a:off x="7086600" y="41148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6CF1435-3640-4D53-A31B-D23985CC412E}"/>
                </a:ext>
              </a:extLst>
            </p:cNvPr>
            <p:cNvSpPr/>
            <p:nvPr/>
          </p:nvSpPr>
          <p:spPr>
            <a:xfrm>
              <a:off x="7086600" y="49530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98082F53-E838-4204-A023-217BEE4DFB86}"/>
                </a:ext>
              </a:extLst>
            </p:cNvPr>
            <p:cNvSpPr/>
            <p:nvPr/>
          </p:nvSpPr>
          <p:spPr>
            <a:xfrm>
              <a:off x="6172200" y="2667080"/>
              <a:ext cx="304800" cy="3048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ECA4B910-4448-4A66-9FEF-5D9DBBC5DA97}"/>
                </a:ext>
              </a:extLst>
            </p:cNvPr>
            <p:cNvSpPr/>
            <p:nvPr/>
          </p:nvSpPr>
          <p:spPr>
            <a:xfrm>
              <a:off x="6172200" y="3124280"/>
              <a:ext cx="304800" cy="3048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5BF439E-C274-49CD-AD23-AD67E093156F}"/>
                </a:ext>
              </a:extLst>
            </p:cNvPr>
            <p:cNvSpPr/>
            <p:nvPr/>
          </p:nvSpPr>
          <p:spPr>
            <a:xfrm>
              <a:off x="6172200" y="3581480"/>
              <a:ext cx="304800" cy="3048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237B7EF6-9347-462E-8D68-3DCD1B618A8F}"/>
                </a:ext>
              </a:extLst>
            </p:cNvPr>
            <p:cNvSpPr/>
            <p:nvPr/>
          </p:nvSpPr>
          <p:spPr>
            <a:xfrm>
              <a:off x="6172200" y="4343480"/>
              <a:ext cx="304800" cy="3048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E3EEBAF7-7FEF-40CD-96D3-DE95AD7A7E93}"/>
                </a:ext>
              </a:extLst>
            </p:cNvPr>
            <p:cNvSpPr txBox="1"/>
            <p:nvPr/>
          </p:nvSpPr>
          <p:spPr>
            <a:xfrm>
              <a:off x="6096000" y="3620507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7ADB273F-7ECD-4E82-B051-69E04AEF9D3F}"/>
                </a:ext>
              </a:extLst>
            </p:cNvPr>
            <p:cNvSpPr txBox="1"/>
            <p:nvPr/>
          </p:nvSpPr>
          <p:spPr>
            <a:xfrm>
              <a:off x="7010400" y="4203180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D76E51B1-6D92-40A3-93E4-ABE7FA4792DE}"/>
                </a:ext>
              </a:extLst>
            </p:cNvPr>
            <p:cNvSpPr/>
            <p:nvPr/>
          </p:nvSpPr>
          <p:spPr>
            <a:xfrm>
              <a:off x="8077200" y="24384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73D539C3-F599-4DFE-979D-2F3AEFFA89EF}"/>
                </a:ext>
              </a:extLst>
            </p:cNvPr>
            <p:cNvSpPr/>
            <p:nvPr/>
          </p:nvSpPr>
          <p:spPr>
            <a:xfrm>
              <a:off x="8077200" y="28956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A5F341C0-42F6-4622-9889-171C90659153}"/>
                </a:ext>
              </a:extLst>
            </p:cNvPr>
            <p:cNvSpPr/>
            <p:nvPr/>
          </p:nvSpPr>
          <p:spPr>
            <a:xfrm>
              <a:off x="8077200" y="33528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777CCA6A-7A25-4DB2-AE87-1580A1004480}"/>
                </a:ext>
              </a:extLst>
            </p:cNvPr>
            <p:cNvSpPr/>
            <p:nvPr/>
          </p:nvSpPr>
          <p:spPr>
            <a:xfrm>
              <a:off x="8077200" y="47244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209836FF-23F2-4A17-A7FE-1741367D92E2}"/>
                </a:ext>
              </a:extLst>
            </p:cNvPr>
            <p:cNvSpPr/>
            <p:nvPr/>
          </p:nvSpPr>
          <p:spPr>
            <a:xfrm>
              <a:off x="8077200" y="55626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E31CB91B-FAE7-4CD2-B314-61083B463ED6}"/>
                </a:ext>
              </a:extLst>
            </p:cNvPr>
            <p:cNvSpPr txBox="1"/>
            <p:nvPr/>
          </p:nvSpPr>
          <p:spPr>
            <a:xfrm>
              <a:off x="7986484" y="4876880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CC7A555-C10A-42DC-B9F2-62C91A1DC49D}"/>
                </a:ext>
              </a:extLst>
            </p:cNvPr>
            <p:cNvSpPr/>
            <p:nvPr/>
          </p:nvSpPr>
          <p:spPr>
            <a:xfrm>
              <a:off x="8077200" y="38100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71F71421-B566-4945-93A4-FB7D8E37CB52}"/>
                </a:ext>
              </a:extLst>
            </p:cNvPr>
            <p:cNvSpPr/>
            <p:nvPr/>
          </p:nvSpPr>
          <p:spPr>
            <a:xfrm>
              <a:off x="8077200" y="42672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CA7EB61F-BD3A-4844-97CC-3A020B16EB47}"/>
                </a:ext>
              </a:extLst>
            </p:cNvPr>
            <p:cNvSpPr/>
            <p:nvPr/>
          </p:nvSpPr>
          <p:spPr>
            <a:xfrm>
              <a:off x="10406760" y="2971880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95D88CFE-961C-47EB-9E55-6AF2C6BB7FEB}"/>
                </a:ext>
              </a:extLst>
            </p:cNvPr>
            <p:cNvSpPr/>
            <p:nvPr/>
          </p:nvSpPr>
          <p:spPr>
            <a:xfrm>
              <a:off x="10406760" y="3429080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ABD4306-F607-4429-A0E3-C093CDF9D797}"/>
                </a:ext>
              </a:extLst>
            </p:cNvPr>
            <p:cNvSpPr/>
            <p:nvPr/>
          </p:nvSpPr>
          <p:spPr>
            <a:xfrm>
              <a:off x="10406760" y="3886280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3601E079-2C70-42BE-B19D-9FA06B0F7921}"/>
                </a:ext>
              </a:extLst>
            </p:cNvPr>
            <p:cNvSpPr txBox="1"/>
            <p:nvPr/>
          </p:nvSpPr>
          <p:spPr>
            <a:xfrm>
              <a:off x="9653404" y="3124280"/>
              <a:ext cx="457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0" dirty="0"/>
                <a:t>…</a:t>
              </a:r>
              <a:endParaRPr lang="fr-FR" sz="6000" dirty="0"/>
            </a:p>
          </p:txBody>
        </p: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425A3463-D233-4FCB-9515-A27727A9F8F1}"/>
                </a:ext>
              </a:extLst>
            </p:cNvPr>
            <p:cNvCxnSpPr>
              <a:stCxn id="10" idx="6"/>
              <a:endCxn id="4" idx="2"/>
            </p:cNvCxnSpPr>
            <p:nvPr/>
          </p:nvCxnSpPr>
          <p:spPr>
            <a:xfrm flipV="1">
              <a:off x="6477000" y="2438480"/>
              <a:ext cx="609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78450516-2C6D-452D-840A-1E7AA1847FA9}"/>
                </a:ext>
              </a:extLst>
            </p:cNvPr>
            <p:cNvCxnSpPr>
              <a:stCxn id="10" idx="6"/>
              <a:endCxn id="5" idx="2"/>
            </p:cNvCxnSpPr>
            <p:nvPr/>
          </p:nvCxnSpPr>
          <p:spPr>
            <a:xfrm>
              <a:off x="6477000" y="2819480"/>
              <a:ext cx="6096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9FF5415B-CDFA-4DA4-BDBD-FB684D9055CD}"/>
                </a:ext>
              </a:extLst>
            </p:cNvPr>
            <p:cNvCxnSpPr>
              <a:stCxn id="10" idx="6"/>
              <a:endCxn id="6" idx="2"/>
            </p:cNvCxnSpPr>
            <p:nvPr/>
          </p:nvCxnSpPr>
          <p:spPr>
            <a:xfrm>
              <a:off x="6477000" y="2819480"/>
              <a:ext cx="6096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E77DCD64-203E-420A-8BFA-CB0F1B940772}"/>
                </a:ext>
              </a:extLst>
            </p:cNvPr>
            <p:cNvCxnSpPr>
              <a:stCxn id="10" idx="6"/>
              <a:endCxn id="7" idx="2"/>
            </p:cNvCxnSpPr>
            <p:nvPr/>
          </p:nvCxnSpPr>
          <p:spPr>
            <a:xfrm>
              <a:off x="6477000" y="2819480"/>
              <a:ext cx="609600" cy="990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746F3A6B-0DA6-42C2-91B3-26834661126F}"/>
                </a:ext>
              </a:extLst>
            </p:cNvPr>
            <p:cNvCxnSpPr>
              <a:stCxn id="10" idx="6"/>
              <a:endCxn id="8" idx="2"/>
            </p:cNvCxnSpPr>
            <p:nvPr/>
          </p:nvCxnSpPr>
          <p:spPr>
            <a:xfrm>
              <a:off x="6477000" y="2819480"/>
              <a:ext cx="609600" cy="1447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D249E8B7-30A3-4026-AC4B-0B70EF002AEE}"/>
                </a:ext>
              </a:extLst>
            </p:cNvPr>
            <p:cNvCxnSpPr>
              <a:stCxn id="11" idx="6"/>
              <a:endCxn id="4" idx="2"/>
            </p:cNvCxnSpPr>
            <p:nvPr/>
          </p:nvCxnSpPr>
          <p:spPr>
            <a:xfrm flipV="1">
              <a:off x="6477000" y="2438480"/>
              <a:ext cx="6096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1D3413B6-90AE-4C73-B058-D2482458C08F}"/>
                </a:ext>
              </a:extLst>
            </p:cNvPr>
            <p:cNvCxnSpPr>
              <a:stCxn id="11" idx="6"/>
              <a:endCxn id="5" idx="2"/>
            </p:cNvCxnSpPr>
            <p:nvPr/>
          </p:nvCxnSpPr>
          <p:spPr>
            <a:xfrm flipV="1">
              <a:off x="6477000" y="2895680"/>
              <a:ext cx="609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9E190195-CDC4-436D-B8E5-59AA57970868}"/>
                </a:ext>
              </a:extLst>
            </p:cNvPr>
            <p:cNvCxnSpPr>
              <a:stCxn id="11" idx="6"/>
              <a:endCxn id="6" idx="2"/>
            </p:cNvCxnSpPr>
            <p:nvPr/>
          </p:nvCxnSpPr>
          <p:spPr>
            <a:xfrm>
              <a:off x="6477000" y="3276680"/>
              <a:ext cx="6096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5C4E5813-CF60-4E46-895A-EA7483FBBD34}"/>
                </a:ext>
              </a:extLst>
            </p:cNvPr>
            <p:cNvCxnSpPr>
              <a:stCxn id="11" idx="6"/>
              <a:endCxn id="7" idx="2"/>
            </p:cNvCxnSpPr>
            <p:nvPr/>
          </p:nvCxnSpPr>
          <p:spPr>
            <a:xfrm>
              <a:off x="6477000" y="3276680"/>
              <a:ext cx="6096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B9079A5-C3FE-4D74-B630-FCAB94D836B7}"/>
                </a:ext>
              </a:extLst>
            </p:cNvPr>
            <p:cNvCxnSpPr>
              <a:stCxn id="11" idx="6"/>
              <a:endCxn id="8" idx="2"/>
            </p:cNvCxnSpPr>
            <p:nvPr/>
          </p:nvCxnSpPr>
          <p:spPr>
            <a:xfrm>
              <a:off x="6477000" y="3276680"/>
              <a:ext cx="609600" cy="990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D3A7FA7B-A4A2-4D62-9239-71F6550895B2}"/>
                </a:ext>
              </a:extLst>
            </p:cNvPr>
            <p:cNvCxnSpPr>
              <a:stCxn id="11" idx="6"/>
              <a:endCxn id="9" idx="2"/>
            </p:cNvCxnSpPr>
            <p:nvPr/>
          </p:nvCxnSpPr>
          <p:spPr>
            <a:xfrm>
              <a:off x="6477000" y="3276680"/>
              <a:ext cx="609600" cy="1828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FFEF70E7-32A9-4D2A-A96F-F62738061B0E}"/>
                </a:ext>
              </a:extLst>
            </p:cNvPr>
            <p:cNvCxnSpPr>
              <a:stCxn id="10" idx="6"/>
              <a:endCxn id="9" idx="2"/>
            </p:cNvCxnSpPr>
            <p:nvPr/>
          </p:nvCxnSpPr>
          <p:spPr>
            <a:xfrm>
              <a:off x="6477000" y="2819480"/>
              <a:ext cx="609600" cy="228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C8AC606B-49F5-4257-BB50-99B6D74C1B1D}"/>
                </a:ext>
              </a:extLst>
            </p:cNvPr>
            <p:cNvCxnSpPr>
              <a:stCxn id="12" idx="6"/>
              <a:endCxn id="4" idx="2"/>
            </p:cNvCxnSpPr>
            <p:nvPr/>
          </p:nvCxnSpPr>
          <p:spPr>
            <a:xfrm flipV="1">
              <a:off x="6477000" y="2438480"/>
              <a:ext cx="6096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BE05E01C-B4D2-4BBC-98A0-8D217570C317}"/>
                </a:ext>
              </a:extLst>
            </p:cNvPr>
            <p:cNvCxnSpPr>
              <a:stCxn id="12" idx="6"/>
              <a:endCxn id="5" idx="2"/>
            </p:cNvCxnSpPr>
            <p:nvPr/>
          </p:nvCxnSpPr>
          <p:spPr>
            <a:xfrm flipV="1">
              <a:off x="6477000" y="2895680"/>
              <a:ext cx="6096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E0D616A0-7BD3-43C1-991F-FAF2DB216E5E}"/>
                </a:ext>
              </a:extLst>
            </p:cNvPr>
            <p:cNvCxnSpPr>
              <a:stCxn id="12" idx="6"/>
              <a:endCxn id="6" idx="2"/>
            </p:cNvCxnSpPr>
            <p:nvPr/>
          </p:nvCxnSpPr>
          <p:spPr>
            <a:xfrm flipV="1">
              <a:off x="6477000" y="3352880"/>
              <a:ext cx="609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91CBCCD-CA7E-41D5-9D7A-35259B017706}"/>
                </a:ext>
              </a:extLst>
            </p:cNvPr>
            <p:cNvCxnSpPr>
              <a:stCxn id="12" idx="6"/>
              <a:endCxn id="7" idx="2"/>
            </p:cNvCxnSpPr>
            <p:nvPr/>
          </p:nvCxnSpPr>
          <p:spPr>
            <a:xfrm>
              <a:off x="6477000" y="3733880"/>
              <a:ext cx="6096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7EEED76C-4E2C-44B7-9F3F-5C0352FB8437}"/>
                </a:ext>
              </a:extLst>
            </p:cNvPr>
            <p:cNvCxnSpPr>
              <a:stCxn id="12" idx="6"/>
              <a:endCxn id="8" idx="2"/>
            </p:cNvCxnSpPr>
            <p:nvPr/>
          </p:nvCxnSpPr>
          <p:spPr>
            <a:xfrm>
              <a:off x="6477000" y="3733880"/>
              <a:ext cx="6096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6F3B5B4-623C-43AE-8486-B2FF2B96DBD5}"/>
                </a:ext>
              </a:extLst>
            </p:cNvPr>
            <p:cNvCxnSpPr>
              <a:stCxn id="12" idx="6"/>
              <a:endCxn id="9" idx="2"/>
            </p:cNvCxnSpPr>
            <p:nvPr/>
          </p:nvCxnSpPr>
          <p:spPr>
            <a:xfrm>
              <a:off x="6477000" y="3733880"/>
              <a:ext cx="609600" cy="1371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A25BCBB-77A7-4BFF-AC0D-BC7A7756564A}"/>
                </a:ext>
              </a:extLst>
            </p:cNvPr>
            <p:cNvCxnSpPr>
              <a:stCxn id="13" idx="6"/>
              <a:endCxn id="4" idx="2"/>
            </p:cNvCxnSpPr>
            <p:nvPr/>
          </p:nvCxnSpPr>
          <p:spPr>
            <a:xfrm flipV="1">
              <a:off x="6477000" y="2438480"/>
              <a:ext cx="6096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A2E7DD34-29E2-43B3-958B-80A8D167DBDE}"/>
                </a:ext>
              </a:extLst>
            </p:cNvPr>
            <p:cNvCxnSpPr>
              <a:stCxn id="13" idx="6"/>
              <a:endCxn id="5" idx="2"/>
            </p:cNvCxnSpPr>
            <p:nvPr/>
          </p:nvCxnSpPr>
          <p:spPr>
            <a:xfrm flipV="1">
              <a:off x="6477000" y="2895680"/>
              <a:ext cx="609600" cy="1600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21E29B9B-D9E9-46CB-A5B5-F1636FBD516F}"/>
                </a:ext>
              </a:extLst>
            </p:cNvPr>
            <p:cNvCxnSpPr>
              <a:stCxn id="13" idx="6"/>
              <a:endCxn id="6" idx="2"/>
            </p:cNvCxnSpPr>
            <p:nvPr/>
          </p:nvCxnSpPr>
          <p:spPr>
            <a:xfrm flipV="1">
              <a:off x="6477000" y="3352880"/>
              <a:ext cx="6096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68B57401-E3CA-4A5D-8F48-D6158B8215B5}"/>
                </a:ext>
              </a:extLst>
            </p:cNvPr>
            <p:cNvCxnSpPr>
              <a:stCxn id="13" idx="6"/>
              <a:endCxn id="7" idx="2"/>
            </p:cNvCxnSpPr>
            <p:nvPr/>
          </p:nvCxnSpPr>
          <p:spPr>
            <a:xfrm flipV="1">
              <a:off x="6477000" y="3810080"/>
              <a:ext cx="60960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539C41F2-6496-42CB-9459-CCC1897684ED}"/>
                </a:ext>
              </a:extLst>
            </p:cNvPr>
            <p:cNvCxnSpPr>
              <a:stCxn id="13" idx="6"/>
              <a:endCxn id="8" idx="2"/>
            </p:cNvCxnSpPr>
            <p:nvPr/>
          </p:nvCxnSpPr>
          <p:spPr>
            <a:xfrm flipV="1">
              <a:off x="6477000" y="4267280"/>
              <a:ext cx="6096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31C52993-CAD9-4BDC-BEAD-139C5A051D92}"/>
                </a:ext>
              </a:extLst>
            </p:cNvPr>
            <p:cNvCxnSpPr>
              <a:stCxn id="13" idx="6"/>
              <a:endCxn id="9" idx="2"/>
            </p:cNvCxnSpPr>
            <p:nvPr/>
          </p:nvCxnSpPr>
          <p:spPr>
            <a:xfrm>
              <a:off x="6477000" y="4495880"/>
              <a:ext cx="6096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3AF6043A-FE9F-413A-A87F-679747CD0C96}"/>
                </a:ext>
              </a:extLst>
            </p:cNvPr>
            <p:cNvCxnSpPr>
              <a:stCxn id="4" idx="6"/>
              <a:endCxn id="16" idx="2"/>
            </p:cNvCxnSpPr>
            <p:nvPr/>
          </p:nvCxnSpPr>
          <p:spPr>
            <a:xfrm flipV="1">
              <a:off x="7391400" y="2133680"/>
              <a:ext cx="685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314FBB9A-485E-447F-A1D6-A0ECBA04F8AC}"/>
                </a:ext>
              </a:extLst>
            </p:cNvPr>
            <p:cNvCxnSpPr>
              <a:stCxn id="4" idx="6"/>
              <a:endCxn id="17" idx="2"/>
            </p:cNvCxnSpPr>
            <p:nvPr/>
          </p:nvCxnSpPr>
          <p:spPr>
            <a:xfrm>
              <a:off x="7391400" y="2438480"/>
              <a:ext cx="685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4260BE8E-4151-4C64-936C-1FF794D15FC0}"/>
                </a:ext>
              </a:extLst>
            </p:cNvPr>
            <p:cNvCxnSpPr>
              <a:stCxn id="4" idx="6"/>
              <a:endCxn id="18" idx="2"/>
            </p:cNvCxnSpPr>
            <p:nvPr/>
          </p:nvCxnSpPr>
          <p:spPr>
            <a:xfrm>
              <a:off x="7391400" y="24384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3FBE920E-85AD-444D-8B6B-4E1EFD0AEB09}"/>
                </a:ext>
              </a:extLst>
            </p:cNvPr>
            <p:cNvCxnSpPr>
              <a:stCxn id="4" idx="6"/>
              <a:endCxn id="19" idx="2"/>
            </p:cNvCxnSpPr>
            <p:nvPr/>
          </p:nvCxnSpPr>
          <p:spPr>
            <a:xfrm>
              <a:off x="7391400" y="2438480"/>
              <a:ext cx="6858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3B2A617-70F6-49A9-B35C-10EBBC50245A}"/>
                </a:ext>
              </a:extLst>
            </p:cNvPr>
            <p:cNvCxnSpPr>
              <a:stCxn id="4" idx="6"/>
              <a:endCxn id="23" idx="2"/>
            </p:cNvCxnSpPr>
            <p:nvPr/>
          </p:nvCxnSpPr>
          <p:spPr>
            <a:xfrm>
              <a:off x="7391400" y="2438480"/>
              <a:ext cx="68580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4073A06-00A9-471F-837F-998E075BF06E}"/>
                </a:ext>
              </a:extLst>
            </p:cNvPr>
            <p:cNvCxnSpPr>
              <a:stCxn id="4" idx="6"/>
              <a:endCxn id="24" idx="2"/>
            </p:cNvCxnSpPr>
            <p:nvPr/>
          </p:nvCxnSpPr>
          <p:spPr>
            <a:xfrm>
              <a:off x="7391400" y="2438480"/>
              <a:ext cx="685800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E77FEBD-5FAF-4AAE-B5C3-302DDFE97920}"/>
                </a:ext>
              </a:extLst>
            </p:cNvPr>
            <p:cNvCxnSpPr>
              <a:stCxn id="4" idx="6"/>
              <a:endCxn id="20" idx="2"/>
            </p:cNvCxnSpPr>
            <p:nvPr/>
          </p:nvCxnSpPr>
          <p:spPr>
            <a:xfrm>
              <a:off x="7391400" y="2438480"/>
              <a:ext cx="685800" cy="2438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7B9B4EE0-93AE-49DF-A67A-73FB2E8368AB}"/>
                </a:ext>
              </a:extLst>
            </p:cNvPr>
            <p:cNvCxnSpPr>
              <a:stCxn id="4" idx="6"/>
              <a:endCxn id="21" idx="2"/>
            </p:cNvCxnSpPr>
            <p:nvPr/>
          </p:nvCxnSpPr>
          <p:spPr>
            <a:xfrm>
              <a:off x="7391400" y="2438480"/>
              <a:ext cx="68580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5F8E9CB3-02E9-45AA-B4D1-59EDCEBEE7CA}"/>
                </a:ext>
              </a:extLst>
            </p:cNvPr>
            <p:cNvCxnSpPr>
              <a:stCxn id="5" idx="6"/>
              <a:endCxn id="17" idx="2"/>
            </p:cNvCxnSpPr>
            <p:nvPr/>
          </p:nvCxnSpPr>
          <p:spPr>
            <a:xfrm flipV="1">
              <a:off x="7391400" y="2590880"/>
              <a:ext cx="685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91097236-0A72-40BF-A8FA-1F2751F1F742}"/>
                </a:ext>
              </a:extLst>
            </p:cNvPr>
            <p:cNvCxnSpPr>
              <a:stCxn id="5" idx="6"/>
              <a:endCxn id="18" idx="2"/>
            </p:cNvCxnSpPr>
            <p:nvPr/>
          </p:nvCxnSpPr>
          <p:spPr>
            <a:xfrm>
              <a:off x="7391400" y="2895680"/>
              <a:ext cx="685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446C55BE-4E56-4374-A289-761B22630751}"/>
                </a:ext>
              </a:extLst>
            </p:cNvPr>
            <p:cNvCxnSpPr>
              <a:stCxn id="5" idx="6"/>
              <a:endCxn id="16" idx="2"/>
            </p:cNvCxnSpPr>
            <p:nvPr/>
          </p:nvCxnSpPr>
          <p:spPr>
            <a:xfrm flipV="1">
              <a:off x="7391400" y="2133680"/>
              <a:ext cx="685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83A16720-A392-48D2-BB5C-C3014C0AB7E6}"/>
                </a:ext>
              </a:extLst>
            </p:cNvPr>
            <p:cNvCxnSpPr>
              <a:stCxn id="5" idx="6"/>
              <a:endCxn id="19" idx="2"/>
            </p:cNvCxnSpPr>
            <p:nvPr/>
          </p:nvCxnSpPr>
          <p:spPr>
            <a:xfrm>
              <a:off x="7391400" y="28956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1F39D6F7-E446-4C18-AFAA-EA880C5CE14B}"/>
                </a:ext>
              </a:extLst>
            </p:cNvPr>
            <p:cNvCxnSpPr>
              <a:stCxn id="5" idx="6"/>
              <a:endCxn id="23" idx="2"/>
            </p:cNvCxnSpPr>
            <p:nvPr/>
          </p:nvCxnSpPr>
          <p:spPr>
            <a:xfrm>
              <a:off x="7391400" y="2895680"/>
              <a:ext cx="6858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2266AA77-48D4-4F29-96D5-E6A44BADBDC5}"/>
                </a:ext>
              </a:extLst>
            </p:cNvPr>
            <p:cNvCxnSpPr>
              <a:stCxn id="5" idx="6"/>
              <a:endCxn id="24" idx="2"/>
            </p:cNvCxnSpPr>
            <p:nvPr/>
          </p:nvCxnSpPr>
          <p:spPr>
            <a:xfrm>
              <a:off x="7391400" y="2895680"/>
              <a:ext cx="68580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6AC06DBF-A1A4-40B5-9D84-09DF4B60DD2A}"/>
                </a:ext>
              </a:extLst>
            </p:cNvPr>
            <p:cNvCxnSpPr>
              <a:stCxn id="5" idx="6"/>
              <a:endCxn id="20" idx="2"/>
            </p:cNvCxnSpPr>
            <p:nvPr/>
          </p:nvCxnSpPr>
          <p:spPr>
            <a:xfrm>
              <a:off x="7391400" y="2895680"/>
              <a:ext cx="685800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07090741-35F7-4021-A425-A56851EBCCBB}"/>
                </a:ext>
              </a:extLst>
            </p:cNvPr>
            <p:cNvCxnSpPr>
              <a:stCxn id="5" idx="6"/>
              <a:endCxn id="21" idx="2"/>
            </p:cNvCxnSpPr>
            <p:nvPr/>
          </p:nvCxnSpPr>
          <p:spPr>
            <a:xfrm>
              <a:off x="7391400" y="2895680"/>
              <a:ext cx="685800" cy="2819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BCB0A2C6-25AD-406A-8A8B-F0B293FB05CD}"/>
                </a:ext>
              </a:extLst>
            </p:cNvPr>
            <p:cNvCxnSpPr>
              <a:stCxn id="6" idx="6"/>
              <a:endCxn id="16" idx="2"/>
            </p:cNvCxnSpPr>
            <p:nvPr/>
          </p:nvCxnSpPr>
          <p:spPr>
            <a:xfrm flipV="1">
              <a:off x="7391400" y="2133680"/>
              <a:ext cx="685800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C8FB93DF-978A-4344-9589-EFB115A3116E}"/>
                </a:ext>
              </a:extLst>
            </p:cNvPr>
            <p:cNvCxnSpPr>
              <a:stCxn id="6" idx="6"/>
              <a:endCxn id="17" idx="2"/>
            </p:cNvCxnSpPr>
            <p:nvPr/>
          </p:nvCxnSpPr>
          <p:spPr>
            <a:xfrm flipV="1">
              <a:off x="7391400" y="2590880"/>
              <a:ext cx="685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24055AA9-81E8-45D3-8601-F5031EFEC062}"/>
                </a:ext>
              </a:extLst>
            </p:cNvPr>
            <p:cNvCxnSpPr>
              <a:stCxn id="6" idx="6"/>
              <a:endCxn id="18" idx="2"/>
            </p:cNvCxnSpPr>
            <p:nvPr/>
          </p:nvCxnSpPr>
          <p:spPr>
            <a:xfrm flipV="1">
              <a:off x="7391400" y="3048080"/>
              <a:ext cx="685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D884C58C-5844-4C38-A695-F0FBED37EFFE}"/>
                </a:ext>
              </a:extLst>
            </p:cNvPr>
            <p:cNvCxnSpPr>
              <a:stCxn id="6" idx="6"/>
              <a:endCxn id="19" idx="2"/>
            </p:cNvCxnSpPr>
            <p:nvPr/>
          </p:nvCxnSpPr>
          <p:spPr>
            <a:xfrm>
              <a:off x="7391400" y="3352880"/>
              <a:ext cx="685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5E9F5D40-27EC-4533-BFC5-3D9D49DB90A1}"/>
                </a:ext>
              </a:extLst>
            </p:cNvPr>
            <p:cNvCxnSpPr>
              <a:stCxn id="6" idx="6"/>
              <a:endCxn id="23" idx="2"/>
            </p:cNvCxnSpPr>
            <p:nvPr/>
          </p:nvCxnSpPr>
          <p:spPr>
            <a:xfrm>
              <a:off x="7391400" y="33528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C1139AEE-0F62-475C-94DF-ABDFF8A8E238}"/>
                </a:ext>
              </a:extLst>
            </p:cNvPr>
            <p:cNvCxnSpPr>
              <a:stCxn id="6" idx="6"/>
              <a:endCxn id="24" idx="2"/>
            </p:cNvCxnSpPr>
            <p:nvPr/>
          </p:nvCxnSpPr>
          <p:spPr>
            <a:xfrm>
              <a:off x="7391400" y="3352880"/>
              <a:ext cx="6858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22FF52A1-92B9-4A6E-8878-824A2A23115F}"/>
                </a:ext>
              </a:extLst>
            </p:cNvPr>
            <p:cNvCxnSpPr>
              <a:stCxn id="6" idx="6"/>
              <a:endCxn id="20" idx="2"/>
            </p:cNvCxnSpPr>
            <p:nvPr/>
          </p:nvCxnSpPr>
          <p:spPr>
            <a:xfrm>
              <a:off x="7391400" y="3352880"/>
              <a:ext cx="68580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0E7E8823-5DE7-4941-A592-16EF36BB12E9}"/>
                </a:ext>
              </a:extLst>
            </p:cNvPr>
            <p:cNvCxnSpPr>
              <a:stCxn id="6" idx="6"/>
              <a:endCxn id="21" idx="2"/>
            </p:cNvCxnSpPr>
            <p:nvPr/>
          </p:nvCxnSpPr>
          <p:spPr>
            <a:xfrm>
              <a:off x="7391400" y="3352880"/>
              <a:ext cx="685800" cy="2362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385724F5-2A3C-411C-92E7-40601BA8245E}"/>
                </a:ext>
              </a:extLst>
            </p:cNvPr>
            <p:cNvCxnSpPr>
              <a:stCxn id="7" idx="6"/>
              <a:endCxn id="16" idx="2"/>
            </p:cNvCxnSpPr>
            <p:nvPr/>
          </p:nvCxnSpPr>
          <p:spPr>
            <a:xfrm flipV="1">
              <a:off x="7391400" y="2133680"/>
              <a:ext cx="685800" cy="167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E2D793DD-CFEE-4420-BAF9-599FA82A45AA}"/>
                </a:ext>
              </a:extLst>
            </p:cNvPr>
            <p:cNvCxnSpPr>
              <a:stCxn id="7" idx="6"/>
              <a:endCxn id="17" idx="2"/>
            </p:cNvCxnSpPr>
            <p:nvPr/>
          </p:nvCxnSpPr>
          <p:spPr>
            <a:xfrm flipV="1">
              <a:off x="7391400" y="2590880"/>
              <a:ext cx="685800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1199D020-8A96-4AED-8889-B0F27D304B86}"/>
                </a:ext>
              </a:extLst>
            </p:cNvPr>
            <p:cNvCxnSpPr>
              <a:stCxn id="7" idx="6"/>
              <a:endCxn id="18" idx="2"/>
            </p:cNvCxnSpPr>
            <p:nvPr/>
          </p:nvCxnSpPr>
          <p:spPr>
            <a:xfrm flipV="1">
              <a:off x="7391400" y="3048080"/>
              <a:ext cx="685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B073F319-C68D-469B-B91A-937F78F12F6D}"/>
                </a:ext>
              </a:extLst>
            </p:cNvPr>
            <p:cNvCxnSpPr>
              <a:stCxn id="7" idx="6"/>
              <a:endCxn id="19" idx="2"/>
            </p:cNvCxnSpPr>
            <p:nvPr/>
          </p:nvCxnSpPr>
          <p:spPr>
            <a:xfrm flipV="1">
              <a:off x="7391400" y="3505280"/>
              <a:ext cx="685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597BA5AD-7472-4668-92A8-7A3C4C0C5272}"/>
                </a:ext>
              </a:extLst>
            </p:cNvPr>
            <p:cNvCxnSpPr>
              <a:stCxn id="7" idx="6"/>
              <a:endCxn id="23" idx="2"/>
            </p:cNvCxnSpPr>
            <p:nvPr/>
          </p:nvCxnSpPr>
          <p:spPr>
            <a:xfrm>
              <a:off x="7391400" y="3810080"/>
              <a:ext cx="685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408486FF-B2A9-4D83-9B18-28041D5A8848}"/>
                </a:ext>
              </a:extLst>
            </p:cNvPr>
            <p:cNvCxnSpPr>
              <a:stCxn id="7" idx="6"/>
              <a:endCxn id="24" idx="2"/>
            </p:cNvCxnSpPr>
            <p:nvPr/>
          </p:nvCxnSpPr>
          <p:spPr>
            <a:xfrm>
              <a:off x="7391400" y="38100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288D7564-10CB-4863-A457-82F9A329085F}"/>
                </a:ext>
              </a:extLst>
            </p:cNvPr>
            <p:cNvCxnSpPr>
              <a:stCxn id="7" idx="6"/>
              <a:endCxn id="20" idx="2"/>
            </p:cNvCxnSpPr>
            <p:nvPr/>
          </p:nvCxnSpPr>
          <p:spPr>
            <a:xfrm>
              <a:off x="7391400" y="3810080"/>
              <a:ext cx="6858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20424D7C-8094-407C-BA66-032B5798852D}"/>
                </a:ext>
              </a:extLst>
            </p:cNvPr>
            <p:cNvCxnSpPr>
              <a:stCxn id="7" idx="6"/>
              <a:endCxn id="21" idx="2"/>
            </p:cNvCxnSpPr>
            <p:nvPr/>
          </p:nvCxnSpPr>
          <p:spPr>
            <a:xfrm>
              <a:off x="7391400" y="3810080"/>
              <a:ext cx="685800" cy="1905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3BD3D51A-ED47-42B0-A60A-C7496A6521EF}"/>
                </a:ext>
              </a:extLst>
            </p:cNvPr>
            <p:cNvCxnSpPr>
              <a:stCxn id="8" idx="6"/>
              <a:endCxn id="16" idx="2"/>
            </p:cNvCxnSpPr>
            <p:nvPr/>
          </p:nvCxnSpPr>
          <p:spPr>
            <a:xfrm flipV="1">
              <a:off x="7391400" y="2133680"/>
              <a:ext cx="685800" cy="2133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C5E0AD56-A526-4A29-AAE8-936872B60ADF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620000" y="2590880"/>
              <a:ext cx="457200" cy="1697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A056E9AF-D31B-4E13-ACCE-23F6E42F25DF}"/>
                </a:ext>
              </a:extLst>
            </p:cNvPr>
            <p:cNvCxnSpPr>
              <a:stCxn id="8" idx="6"/>
              <a:endCxn id="18" idx="2"/>
            </p:cNvCxnSpPr>
            <p:nvPr/>
          </p:nvCxnSpPr>
          <p:spPr>
            <a:xfrm flipV="1">
              <a:off x="7391400" y="3048080"/>
              <a:ext cx="685800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1AE2A57E-3859-48D1-A1E4-E4DE150656E2}"/>
                </a:ext>
              </a:extLst>
            </p:cNvPr>
            <p:cNvCxnSpPr>
              <a:stCxn id="8" idx="6"/>
              <a:endCxn id="19" idx="2"/>
            </p:cNvCxnSpPr>
            <p:nvPr/>
          </p:nvCxnSpPr>
          <p:spPr>
            <a:xfrm flipV="1">
              <a:off x="7391400" y="3505280"/>
              <a:ext cx="685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5007EF3D-80ED-4E5D-9FF3-166C86F8350E}"/>
                </a:ext>
              </a:extLst>
            </p:cNvPr>
            <p:cNvCxnSpPr>
              <a:stCxn id="8" idx="6"/>
              <a:endCxn id="23" idx="2"/>
            </p:cNvCxnSpPr>
            <p:nvPr/>
          </p:nvCxnSpPr>
          <p:spPr>
            <a:xfrm flipV="1">
              <a:off x="7391400" y="3962480"/>
              <a:ext cx="685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606C821C-F3B6-4AEF-A40C-FB063AA6F83B}"/>
                </a:ext>
              </a:extLst>
            </p:cNvPr>
            <p:cNvCxnSpPr>
              <a:stCxn id="8" idx="6"/>
              <a:endCxn id="24" idx="2"/>
            </p:cNvCxnSpPr>
            <p:nvPr/>
          </p:nvCxnSpPr>
          <p:spPr>
            <a:xfrm>
              <a:off x="7391400" y="4267280"/>
              <a:ext cx="685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127E7C79-BC67-4429-B231-25B5D00A9594}"/>
                </a:ext>
              </a:extLst>
            </p:cNvPr>
            <p:cNvCxnSpPr>
              <a:stCxn id="8" idx="6"/>
              <a:endCxn id="20" idx="2"/>
            </p:cNvCxnSpPr>
            <p:nvPr/>
          </p:nvCxnSpPr>
          <p:spPr>
            <a:xfrm>
              <a:off x="7391400" y="42672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A9700918-36EF-4F75-A07A-3BBBFEC8A93D}"/>
                </a:ext>
              </a:extLst>
            </p:cNvPr>
            <p:cNvCxnSpPr>
              <a:stCxn id="8" idx="6"/>
              <a:endCxn id="21" idx="2"/>
            </p:cNvCxnSpPr>
            <p:nvPr/>
          </p:nvCxnSpPr>
          <p:spPr>
            <a:xfrm>
              <a:off x="7391400" y="4267280"/>
              <a:ext cx="685800" cy="1447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6219B231-5EF6-4A58-9CDF-2BEF40D29D56}"/>
                </a:ext>
              </a:extLst>
            </p:cNvPr>
            <p:cNvCxnSpPr>
              <a:stCxn id="9" idx="6"/>
              <a:endCxn id="16" idx="2"/>
            </p:cNvCxnSpPr>
            <p:nvPr/>
          </p:nvCxnSpPr>
          <p:spPr>
            <a:xfrm flipV="1">
              <a:off x="7391400" y="2133680"/>
              <a:ext cx="685800" cy="2971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FED9F27C-FB8E-48EF-BB08-AB6573D3FA87}"/>
                </a:ext>
              </a:extLst>
            </p:cNvPr>
            <p:cNvCxnSpPr>
              <a:stCxn id="9" idx="6"/>
              <a:endCxn id="17" idx="2"/>
            </p:cNvCxnSpPr>
            <p:nvPr/>
          </p:nvCxnSpPr>
          <p:spPr>
            <a:xfrm flipV="1">
              <a:off x="7391400" y="2590880"/>
              <a:ext cx="685800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44D861FB-FF21-45B4-BDA3-96D3A0022718}"/>
                </a:ext>
              </a:extLst>
            </p:cNvPr>
            <p:cNvCxnSpPr>
              <a:stCxn id="9" idx="6"/>
              <a:endCxn id="18" idx="2"/>
            </p:cNvCxnSpPr>
            <p:nvPr/>
          </p:nvCxnSpPr>
          <p:spPr>
            <a:xfrm flipV="1">
              <a:off x="7391400" y="3048080"/>
              <a:ext cx="685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F2612BC1-C4AB-4563-8CEF-9C6E78F02E86}"/>
                </a:ext>
              </a:extLst>
            </p:cNvPr>
            <p:cNvCxnSpPr>
              <a:stCxn id="9" idx="6"/>
              <a:endCxn id="19" idx="2"/>
            </p:cNvCxnSpPr>
            <p:nvPr/>
          </p:nvCxnSpPr>
          <p:spPr>
            <a:xfrm flipV="1">
              <a:off x="7391400" y="3505280"/>
              <a:ext cx="685800" cy="1600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1ECAACA6-3829-450C-B10F-35CF90478B46}"/>
                </a:ext>
              </a:extLst>
            </p:cNvPr>
            <p:cNvCxnSpPr>
              <a:stCxn id="9" idx="6"/>
              <a:endCxn id="23" idx="2"/>
            </p:cNvCxnSpPr>
            <p:nvPr/>
          </p:nvCxnSpPr>
          <p:spPr>
            <a:xfrm flipV="1">
              <a:off x="7391400" y="3962480"/>
              <a:ext cx="6858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9D59A9B9-9DA0-4D89-95B3-A31590EFFEC3}"/>
                </a:ext>
              </a:extLst>
            </p:cNvPr>
            <p:cNvCxnSpPr>
              <a:stCxn id="9" idx="6"/>
              <a:endCxn id="24" idx="2"/>
            </p:cNvCxnSpPr>
            <p:nvPr/>
          </p:nvCxnSpPr>
          <p:spPr>
            <a:xfrm flipV="1">
              <a:off x="7391400" y="4419680"/>
              <a:ext cx="68580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D3D55F31-1479-4EF8-AECA-A0100A585518}"/>
                </a:ext>
              </a:extLst>
            </p:cNvPr>
            <p:cNvCxnSpPr>
              <a:stCxn id="9" idx="6"/>
              <a:endCxn id="20" idx="2"/>
            </p:cNvCxnSpPr>
            <p:nvPr/>
          </p:nvCxnSpPr>
          <p:spPr>
            <a:xfrm flipV="1">
              <a:off x="7391400" y="4876880"/>
              <a:ext cx="6858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287C4942-191C-4182-AFD4-FE1172D01B59}"/>
                </a:ext>
              </a:extLst>
            </p:cNvPr>
            <p:cNvCxnSpPr>
              <a:stCxn id="9" idx="6"/>
              <a:endCxn id="21" idx="2"/>
            </p:cNvCxnSpPr>
            <p:nvPr/>
          </p:nvCxnSpPr>
          <p:spPr>
            <a:xfrm>
              <a:off x="7391400" y="51054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E1C240CE-0F88-4C69-8A1F-1FF21916596C}"/>
                </a:ext>
              </a:extLst>
            </p:cNvPr>
            <p:cNvCxnSpPr/>
            <p:nvPr/>
          </p:nvCxnSpPr>
          <p:spPr>
            <a:xfrm>
              <a:off x="10181091" y="2949338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024005C4-E606-43E8-B357-EF57B325CAA6}"/>
                </a:ext>
              </a:extLst>
            </p:cNvPr>
            <p:cNvCxnSpPr/>
            <p:nvPr/>
          </p:nvCxnSpPr>
          <p:spPr>
            <a:xfrm flipV="1">
              <a:off x="10181091" y="3124280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6BDD642E-E575-41FF-A635-CD9F9552E8A6}"/>
                </a:ext>
              </a:extLst>
            </p:cNvPr>
            <p:cNvCxnSpPr/>
            <p:nvPr/>
          </p:nvCxnSpPr>
          <p:spPr>
            <a:xfrm>
              <a:off x="10178160" y="3429080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42CFBDB3-DB17-4356-86DE-302BC4A4452D}"/>
                </a:ext>
              </a:extLst>
            </p:cNvPr>
            <p:cNvCxnSpPr/>
            <p:nvPr/>
          </p:nvCxnSpPr>
          <p:spPr>
            <a:xfrm flipV="1">
              <a:off x="10178160" y="3604022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F491C65C-2EB7-438E-A65A-0FDFB4B26C50}"/>
                </a:ext>
              </a:extLst>
            </p:cNvPr>
            <p:cNvCxnSpPr/>
            <p:nvPr/>
          </p:nvCxnSpPr>
          <p:spPr>
            <a:xfrm>
              <a:off x="10178160" y="3863738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129564E7-AB3A-481A-B10B-FBD795074021}"/>
                </a:ext>
              </a:extLst>
            </p:cNvPr>
            <p:cNvCxnSpPr/>
            <p:nvPr/>
          </p:nvCxnSpPr>
          <p:spPr>
            <a:xfrm flipV="1">
              <a:off x="10178160" y="4038680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89817B4D-0DEA-4D51-BA28-719D045FB226}"/>
                </a:ext>
              </a:extLst>
            </p:cNvPr>
            <p:cNvSpPr/>
            <p:nvPr/>
          </p:nvSpPr>
          <p:spPr>
            <a:xfrm>
              <a:off x="9063608" y="2286080"/>
              <a:ext cx="304800" cy="304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CD94F9C-D40E-4D4F-90C9-F78900FA6AE7}"/>
                </a:ext>
              </a:extLst>
            </p:cNvPr>
            <p:cNvSpPr/>
            <p:nvPr/>
          </p:nvSpPr>
          <p:spPr>
            <a:xfrm>
              <a:off x="9063608" y="2743280"/>
              <a:ext cx="304800" cy="304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986F807F-2B72-4D28-8828-1ADB67360D07}"/>
                </a:ext>
              </a:extLst>
            </p:cNvPr>
            <p:cNvSpPr/>
            <p:nvPr/>
          </p:nvSpPr>
          <p:spPr>
            <a:xfrm>
              <a:off x="9063608" y="3200480"/>
              <a:ext cx="304800" cy="304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1CF246E4-D6AB-49C6-9DAC-B5ABC6BEFC83}"/>
                </a:ext>
              </a:extLst>
            </p:cNvPr>
            <p:cNvSpPr/>
            <p:nvPr/>
          </p:nvSpPr>
          <p:spPr>
            <a:xfrm>
              <a:off x="9063608" y="3657680"/>
              <a:ext cx="304800" cy="304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13844B52-79D4-4117-8222-A9485312C212}"/>
                </a:ext>
              </a:extLst>
            </p:cNvPr>
            <p:cNvSpPr/>
            <p:nvPr/>
          </p:nvSpPr>
          <p:spPr>
            <a:xfrm>
              <a:off x="9063608" y="4114880"/>
              <a:ext cx="304800" cy="304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6D1BCE99-4999-47FD-A0B3-E03FC5228EEA}"/>
                </a:ext>
              </a:extLst>
            </p:cNvPr>
            <p:cNvSpPr/>
            <p:nvPr/>
          </p:nvSpPr>
          <p:spPr>
            <a:xfrm>
              <a:off x="9063608" y="4953080"/>
              <a:ext cx="304800" cy="304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13" name="ZoneTexte 14">
              <a:extLst>
                <a:ext uri="{FF2B5EF4-FFF2-40B4-BE49-F238E27FC236}">
                  <a16:creationId xmlns:a16="http://schemas.microsoft.com/office/drawing/2014/main" id="{8C7ED24D-0CDC-4983-9DEB-6F0C652BF20E}"/>
                </a:ext>
              </a:extLst>
            </p:cNvPr>
            <p:cNvSpPr txBox="1"/>
            <p:nvPr/>
          </p:nvSpPr>
          <p:spPr>
            <a:xfrm>
              <a:off x="9023176" y="4203180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51C62FF8-11D8-444B-A77F-7874B4F68F68}"/>
                </a:ext>
              </a:extLst>
            </p:cNvPr>
            <p:cNvCxnSpPr>
              <a:stCxn id="16" idx="6"/>
              <a:endCxn id="107" idx="2"/>
            </p:cNvCxnSpPr>
            <p:nvPr/>
          </p:nvCxnSpPr>
          <p:spPr>
            <a:xfrm>
              <a:off x="8382000" y="2133680"/>
              <a:ext cx="681608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FC5C6677-32B8-43EB-BBA9-085198466B8B}"/>
                </a:ext>
              </a:extLst>
            </p:cNvPr>
            <p:cNvCxnSpPr>
              <a:stCxn id="16" idx="6"/>
              <a:endCxn id="108" idx="2"/>
            </p:cNvCxnSpPr>
            <p:nvPr/>
          </p:nvCxnSpPr>
          <p:spPr>
            <a:xfrm>
              <a:off x="8382000" y="2133680"/>
              <a:ext cx="681608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CEC0B372-DD40-4695-9B75-5E3FF29671AD}"/>
                </a:ext>
              </a:extLst>
            </p:cNvPr>
            <p:cNvCxnSpPr>
              <a:stCxn id="16" idx="6"/>
              <a:endCxn id="109" idx="2"/>
            </p:cNvCxnSpPr>
            <p:nvPr/>
          </p:nvCxnSpPr>
          <p:spPr>
            <a:xfrm>
              <a:off x="8382000" y="2133680"/>
              <a:ext cx="681608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CBBB90C4-3900-4315-B01B-1E6444BC06A5}"/>
                </a:ext>
              </a:extLst>
            </p:cNvPr>
            <p:cNvCxnSpPr>
              <a:stCxn id="16" idx="6"/>
              <a:endCxn id="110" idx="2"/>
            </p:cNvCxnSpPr>
            <p:nvPr/>
          </p:nvCxnSpPr>
          <p:spPr>
            <a:xfrm>
              <a:off x="8382000" y="2133680"/>
              <a:ext cx="681608" cy="167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F3CE547D-018B-4920-8E69-021D74B5EA3F}"/>
                </a:ext>
              </a:extLst>
            </p:cNvPr>
            <p:cNvCxnSpPr>
              <a:stCxn id="16" idx="6"/>
              <a:endCxn id="111" idx="2"/>
            </p:cNvCxnSpPr>
            <p:nvPr/>
          </p:nvCxnSpPr>
          <p:spPr>
            <a:xfrm>
              <a:off x="8382000" y="2133680"/>
              <a:ext cx="681608" cy="2133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4447B65C-0187-46D9-8515-A4C75EA8FCDC}"/>
                </a:ext>
              </a:extLst>
            </p:cNvPr>
            <p:cNvCxnSpPr>
              <a:stCxn id="16" idx="6"/>
              <a:endCxn id="112" idx="2"/>
            </p:cNvCxnSpPr>
            <p:nvPr/>
          </p:nvCxnSpPr>
          <p:spPr>
            <a:xfrm>
              <a:off x="8382000" y="2133680"/>
              <a:ext cx="681608" cy="2971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9273C788-6AB8-42CF-8E94-2547E8E3EE5F}"/>
                </a:ext>
              </a:extLst>
            </p:cNvPr>
            <p:cNvCxnSpPr>
              <a:stCxn id="17" idx="6"/>
              <a:endCxn id="107" idx="2"/>
            </p:cNvCxnSpPr>
            <p:nvPr/>
          </p:nvCxnSpPr>
          <p:spPr>
            <a:xfrm flipV="1">
              <a:off x="8382000" y="2438480"/>
              <a:ext cx="681608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F3F8B3E4-4B93-4821-8936-881FB98D6D5A}"/>
                </a:ext>
              </a:extLst>
            </p:cNvPr>
            <p:cNvCxnSpPr>
              <a:stCxn id="17" idx="6"/>
              <a:endCxn id="108" idx="2"/>
            </p:cNvCxnSpPr>
            <p:nvPr/>
          </p:nvCxnSpPr>
          <p:spPr>
            <a:xfrm>
              <a:off x="8382000" y="2590880"/>
              <a:ext cx="681608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20344906-728E-42C3-8C73-B2C24B924AF7}"/>
                </a:ext>
              </a:extLst>
            </p:cNvPr>
            <p:cNvCxnSpPr>
              <a:stCxn id="17" idx="6"/>
              <a:endCxn id="109" idx="2"/>
            </p:cNvCxnSpPr>
            <p:nvPr/>
          </p:nvCxnSpPr>
          <p:spPr>
            <a:xfrm>
              <a:off x="8382000" y="2590880"/>
              <a:ext cx="681608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993BA10F-871D-40D5-9C19-DED69F52D5C9}"/>
                </a:ext>
              </a:extLst>
            </p:cNvPr>
            <p:cNvCxnSpPr>
              <a:stCxn id="17" idx="6"/>
              <a:endCxn id="110" idx="2"/>
            </p:cNvCxnSpPr>
            <p:nvPr/>
          </p:nvCxnSpPr>
          <p:spPr>
            <a:xfrm>
              <a:off x="8382000" y="2590880"/>
              <a:ext cx="681608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>
              <a:extLst>
                <a:ext uri="{FF2B5EF4-FFF2-40B4-BE49-F238E27FC236}">
                  <a16:creationId xmlns:a16="http://schemas.microsoft.com/office/drawing/2014/main" id="{8E200DE2-0CEC-41C5-9A01-5D86BD9C100C}"/>
                </a:ext>
              </a:extLst>
            </p:cNvPr>
            <p:cNvCxnSpPr>
              <a:stCxn id="17" idx="6"/>
              <a:endCxn id="111" idx="2"/>
            </p:cNvCxnSpPr>
            <p:nvPr/>
          </p:nvCxnSpPr>
          <p:spPr>
            <a:xfrm>
              <a:off x="8382000" y="2590880"/>
              <a:ext cx="681608" cy="167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>
              <a:extLst>
                <a:ext uri="{FF2B5EF4-FFF2-40B4-BE49-F238E27FC236}">
                  <a16:creationId xmlns:a16="http://schemas.microsoft.com/office/drawing/2014/main" id="{B1F759D3-96B6-489C-9379-23B45C49CB88}"/>
                </a:ext>
              </a:extLst>
            </p:cNvPr>
            <p:cNvCxnSpPr>
              <a:stCxn id="17" idx="6"/>
              <a:endCxn id="112" idx="2"/>
            </p:cNvCxnSpPr>
            <p:nvPr/>
          </p:nvCxnSpPr>
          <p:spPr>
            <a:xfrm>
              <a:off x="8382000" y="2590880"/>
              <a:ext cx="681608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>
              <a:extLst>
                <a:ext uri="{FF2B5EF4-FFF2-40B4-BE49-F238E27FC236}">
                  <a16:creationId xmlns:a16="http://schemas.microsoft.com/office/drawing/2014/main" id="{84D31A6A-1A99-41CB-AE7A-7050C1F47FF8}"/>
                </a:ext>
              </a:extLst>
            </p:cNvPr>
            <p:cNvCxnSpPr>
              <a:stCxn id="18" idx="6"/>
              <a:endCxn id="107" idx="2"/>
            </p:cNvCxnSpPr>
            <p:nvPr/>
          </p:nvCxnSpPr>
          <p:spPr>
            <a:xfrm flipV="1">
              <a:off x="8382000" y="2438480"/>
              <a:ext cx="681608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>
              <a:extLst>
                <a:ext uri="{FF2B5EF4-FFF2-40B4-BE49-F238E27FC236}">
                  <a16:creationId xmlns:a16="http://schemas.microsoft.com/office/drawing/2014/main" id="{541BC206-B552-4611-9AC1-E4EA525A39BC}"/>
                </a:ext>
              </a:extLst>
            </p:cNvPr>
            <p:cNvCxnSpPr>
              <a:stCxn id="18" idx="6"/>
              <a:endCxn id="108" idx="2"/>
            </p:cNvCxnSpPr>
            <p:nvPr/>
          </p:nvCxnSpPr>
          <p:spPr>
            <a:xfrm flipV="1">
              <a:off x="8382000" y="2895680"/>
              <a:ext cx="681608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3E009712-F938-4504-A0FE-EA50A0A07C3A}"/>
                </a:ext>
              </a:extLst>
            </p:cNvPr>
            <p:cNvCxnSpPr>
              <a:stCxn id="18" idx="6"/>
              <a:endCxn id="109" idx="2"/>
            </p:cNvCxnSpPr>
            <p:nvPr/>
          </p:nvCxnSpPr>
          <p:spPr>
            <a:xfrm>
              <a:off x="8382000" y="3048080"/>
              <a:ext cx="681608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128">
              <a:extLst>
                <a:ext uri="{FF2B5EF4-FFF2-40B4-BE49-F238E27FC236}">
                  <a16:creationId xmlns:a16="http://schemas.microsoft.com/office/drawing/2014/main" id="{F72F60AC-EE03-4823-B463-C9C96463ABFC}"/>
                </a:ext>
              </a:extLst>
            </p:cNvPr>
            <p:cNvCxnSpPr>
              <a:stCxn id="18" idx="6"/>
              <a:endCxn id="110" idx="2"/>
            </p:cNvCxnSpPr>
            <p:nvPr/>
          </p:nvCxnSpPr>
          <p:spPr>
            <a:xfrm>
              <a:off x="8382000" y="3048080"/>
              <a:ext cx="681608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F35A3614-7452-4D96-A954-E6E73DBA6BBD}"/>
                </a:ext>
              </a:extLst>
            </p:cNvPr>
            <p:cNvCxnSpPr>
              <a:stCxn id="18" idx="6"/>
              <a:endCxn id="111" idx="2"/>
            </p:cNvCxnSpPr>
            <p:nvPr/>
          </p:nvCxnSpPr>
          <p:spPr>
            <a:xfrm>
              <a:off x="8382000" y="3048080"/>
              <a:ext cx="681608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>
              <a:extLst>
                <a:ext uri="{FF2B5EF4-FFF2-40B4-BE49-F238E27FC236}">
                  <a16:creationId xmlns:a16="http://schemas.microsoft.com/office/drawing/2014/main" id="{3E5D9E98-58CD-46E8-984A-835125BA3D40}"/>
                </a:ext>
              </a:extLst>
            </p:cNvPr>
            <p:cNvCxnSpPr>
              <a:stCxn id="18" idx="6"/>
              <a:endCxn id="112" idx="2"/>
            </p:cNvCxnSpPr>
            <p:nvPr/>
          </p:nvCxnSpPr>
          <p:spPr>
            <a:xfrm>
              <a:off x="8382000" y="3048080"/>
              <a:ext cx="681608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8E78B61D-E859-4BF9-8ACA-90FFB065FB6F}"/>
                </a:ext>
              </a:extLst>
            </p:cNvPr>
            <p:cNvCxnSpPr>
              <a:stCxn id="19" idx="6"/>
              <a:endCxn id="107" idx="2"/>
            </p:cNvCxnSpPr>
            <p:nvPr/>
          </p:nvCxnSpPr>
          <p:spPr>
            <a:xfrm flipV="1">
              <a:off x="8382000" y="2438480"/>
              <a:ext cx="681608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>
              <a:extLst>
                <a:ext uri="{FF2B5EF4-FFF2-40B4-BE49-F238E27FC236}">
                  <a16:creationId xmlns:a16="http://schemas.microsoft.com/office/drawing/2014/main" id="{F951460D-0506-4BE9-804E-A8944489C99D}"/>
                </a:ext>
              </a:extLst>
            </p:cNvPr>
            <p:cNvCxnSpPr>
              <a:stCxn id="19" idx="6"/>
              <a:endCxn id="108" idx="2"/>
            </p:cNvCxnSpPr>
            <p:nvPr/>
          </p:nvCxnSpPr>
          <p:spPr>
            <a:xfrm flipV="1">
              <a:off x="8382000" y="2895680"/>
              <a:ext cx="681608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3C1643AA-D666-427B-A59F-A71A28E05992}"/>
                </a:ext>
              </a:extLst>
            </p:cNvPr>
            <p:cNvCxnSpPr>
              <a:stCxn id="19" idx="6"/>
              <a:endCxn id="109" idx="2"/>
            </p:cNvCxnSpPr>
            <p:nvPr/>
          </p:nvCxnSpPr>
          <p:spPr>
            <a:xfrm flipV="1">
              <a:off x="8382000" y="3352880"/>
              <a:ext cx="681608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267742C0-D4F8-4B95-B1BA-0D7FF0B262F0}"/>
                </a:ext>
              </a:extLst>
            </p:cNvPr>
            <p:cNvCxnSpPr>
              <a:stCxn id="19" idx="6"/>
              <a:endCxn id="110" idx="2"/>
            </p:cNvCxnSpPr>
            <p:nvPr/>
          </p:nvCxnSpPr>
          <p:spPr>
            <a:xfrm>
              <a:off x="8382000" y="3505280"/>
              <a:ext cx="681608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2DCCEDB0-1588-46B2-A701-95DC5FECB044}"/>
                </a:ext>
              </a:extLst>
            </p:cNvPr>
            <p:cNvCxnSpPr>
              <a:stCxn id="19" idx="6"/>
              <a:endCxn id="111" idx="2"/>
            </p:cNvCxnSpPr>
            <p:nvPr/>
          </p:nvCxnSpPr>
          <p:spPr>
            <a:xfrm>
              <a:off x="8382000" y="3505280"/>
              <a:ext cx="681608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>
              <a:extLst>
                <a:ext uri="{FF2B5EF4-FFF2-40B4-BE49-F238E27FC236}">
                  <a16:creationId xmlns:a16="http://schemas.microsoft.com/office/drawing/2014/main" id="{FA0A33DC-4EEA-4F61-BD02-DBACD5C8DCE2}"/>
                </a:ext>
              </a:extLst>
            </p:cNvPr>
            <p:cNvCxnSpPr>
              <a:stCxn id="19" idx="6"/>
              <a:endCxn id="112" idx="2"/>
            </p:cNvCxnSpPr>
            <p:nvPr/>
          </p:nvCxnSpPr>
          <p:spPr>
            <a:xfrm>
              <a:off x="8382000" y="3505280"/>
              <a:ext cx="681608" cy="1600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55A23049-3D1C-42BF-8F14-13D32D93E07A}"/>
                </a:ext>
              </a:extLst>
            </p:cNvPr>
            <p:cNvCxnSpPr>
              <a:stCxn id="23" idx="6"/>
              <a:endCxn id="107" idx="2"/>
            </p:cNvCxnSpPr>
            <p:nvPr/>
          </p:nvCxnSpPr>
          <p:spPr>
            <a:xfrm flipV="1">
              <a:off x="8382000" y="2438480"/>
              <a:ext cx="681608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>
              <a:extLst>
                <a:ext uri="{FF2B5EF4-FFF2-40B4-BE49-F238E27FC236}">
                  <a16:creationId xmlns:a16="http://schemas.microsoft.com/office/drawing/2014/main" id="{DCA5BDE1-4126-46CE-9D28-EACFCFE493D0}"/>
                </a:ext>
              </a:extLst>
            </p:cNvPr>
            <p:cNvCxnSpPr>
              <a:stCxn id="23" idx="6"/>
              <a:endCxn id="108" idx="2"/>
            </p:cNvCxnSpPr>
            <p:nvPr/>
          </p:nvCxnSpPr>
          <p:spPr>
            <a:xfrm flipV="1">
              <a:off x="8382000" y="2895680"/>
              <a:ext cx="681608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12BFF7FD-3E64-4DB9-8CB8-B07D8869F026}"/>
                </a:ext>
              </a:extLst>
            </p:cNvPr>
            <p:cNvCxnSpPr>
              <a:stCxn id="23" idx="6"/>
              <a:endCxn id="109" idx="2"/>
            </p:cNvCxnSpPr>
            <p:nvPr/>
          </p:nvCxnSpPr>
          <p:spPr>
            <a:xfrm flipV="1">
              <a:off x="8382000" y="3352880"/>
              <a:ext cx="681608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F2F151BC-7F91-4A7A-A9D5-032BFA6ADEFD}"/>
                </a:ext>
              </a:extLst>
            </p:cNvPr>
            <p:cNvCxnSpPr>
              <a:stCxn id="23" idx="6"/>
              <a:endCxn id="110" idx="2"/>
            </p:cNvCxnSpPr>
            <p:nvPr/>
          </p:nvCxnSpPr>
          <p:spPr>
            <a:xfrm flipV="1">
              <a:off x="8382000" y="3810080"/>
              <a:ext cx="681608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eur droit 141">
              <a:extLst>
                <a:ext uri="{FF2B5EF4-FFF2-40B4-BE49-F238E27FC236}">
                  <a16:creationId xmlns:a16="http://schemas.microsoft.com/office/drawing/2014/main" id="{B3D4E5E4-632F-4763-91A8-CB258BEDFB20}"/>
                </a:ext>
              </a:extLst>
            </p:cNvPr>
            <p:cNvCxnSpPr>
              <a:stCxn id="23" idx="6"/>
              <a:endCxn id="111" idx="2"/>
            </p:cNvCxnSpPr>
            <p:nvPr/>
          </p:nvCxnSpPr>
          <p:spPr>
            <a:xfrm>
              <a:off x="8382000" y="3962480"/>
              <a:ext cx="681608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>
              <a:extLst>
                <a:ext uri="{FF2B5EF4-FFF2-40B4-BE49-F238E27FC236}">
                  <a16:creationId xmlns:a16="http://schemas.microsoft.com/office/drawing/2014/main" id="{BC213739-E6AF-42A6-956C-2FE269FAF402}"/>
                </a:ext>
              </a:extLst>
            </p:cNvPr>
            <p:cNvCxnSpPr>
              <a:stCxn id="23" idx="6"/>
              <a:endCxn id="112" idx="2"/>
            </p:cNvCxnSpPr>
            <p:nvPr/>
          </p:nvCxnSpPr>
          <p:spPr>
            <a:xfrm>
              <a:off x="8382000" y="3962480"/>
              <a:ext cx="681608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>
              <a:extLst>
                <a:ext uri="{FF2B5EF4-FFF2-40B4-BE49-F238E27FC236}">
                  <a16:creationId xmlns:a16="http://schemas.microsoft.com/office/drawing/2014/main" id="{8B13AEBC-D044-4BB9-98A9-134641837D1B}"/>
                </a:ext>
              </a:extLst>
            </p:cNvPr>
            <p:cNvCxnSpPr>
              <a:stCxn id="24" idx="6"/>
              <a:endCxn id="107" idx="2"/>
            </p:cNvCxnSpPr>
            <p:nvPr/>
          </p:nvCxnSpPr>
          <p:spPr>
            <a:xfrm flipV="1">
              <a:off x="8382000" y="2438480"/>
              <a:ext cx="681608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>
              <a:extLst>
                <a:ext uri="{FF2B5EF4-FFF2-40B4-BE49-F238E27FC236}">
                  <a16:creationId xmlns:a16="http://schemas.microsoft.com/office/drawing/2014/main" id="{5814B9A8-E9D9-401E-828F-1F3888D6959C}"/>
                </a:ext>
              </a:extLst>
            </p:cNvPr>
            <p:cNvCxnSpPr>
              <a:stCxn id="24" idx="6"/>
              <a:endCxn id="108" idx="2"/>
            </p:cNvCxnSpPr>
            <p:nvPr/>
          </p:nvCxnSpPr>
          <p:spPr>
            <a:xfrm flipV="1">
              <a:off x="8382000" y="2895680"/>
              <a:ext cx="681608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145">
              <a:extLst>
                <a:ext uri="{FF2B5EF4-FFF2-40B4-BE49-F238E27FC236}">
                  <a16:creationId xmlns:a16="http://schemas.microsoft.com/office/drawing/2014/main" id="{3DFCBB4A-ED26-4E06-B36D-B0604349B52F}"/>
                </a:ext>
              </a:extLst>
            </p:cNvPr>
            <p:cNvCxnSpPr>
              <a:stCxn id="24" idx="6"/>
              <a:endCxn id="109" idx="2"/>
            </p:cNvCxnSpPr>
            <p:nvPr/>
          </p:nvCxnSpPr>
          <p:spPr>
            <a:xfrm flipV="1">
              <a:off x="8382000" y="3352880"/>
              <a:ext cx="681608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>
              <a:extLst>
                <a:ext uri="{FF2B5EF4-FFF2-40B4-BE49-F238E27FC236}">
                  <a16:creationId xmlns:a16="http://schemas.microsoft.com/office/drawing/2014/main" id="{7543D6D1-5636-4164-A135-6C02E2E5CA10}"/>
                </a:ext>
              </a:extLst>
            </p:cNvPr>
            <p:cNvCxnSpPr>
              <a:stCxn id="24" idx="6"/>
              <a:endCxn id="110" idx="2"/>
            </p:cNvCxnSpPr>
            <p:nvPr/>
          </p:nvCxnSpPr>
          <p:spPr>
            <a:xfrm flipV="1">
              <a:off x="8382000" y="3810080"/>
              <a:ext cx="681608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B67E0F26-447A-4029-BAF4-E874B6818C95}"/>
                </a:ext>
              </a:extLst>
            </p:cNvPr>
            <p:cNvCxnSpPr>
              <a:stCxn id="24" idx="6"/>
              <a:endCxn id="111" idx="2"/>
            </p:cNvCxnSpPr>
            <p:nvPr/>
          </p:nvCxnSpPr>
          <p:spPr>
            <a:xfrm flipV="1">
              <a:off x="8382000" y="4267280"/>
              <a:ext cx="681608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>
              <a:extLst>
                <a:ext uri="{FF2B5EF4-FFF2-40B4-BE49-F238E27FC236}">
                  <a16:creationId xmlns:a16="http://schemas.microsoft.com/office/drawing/2014/main" id="{46D026F6-57A8-4A2B-9ECC-8873C3FD2C58}"/>
                </a:ext>
              </a:extLst>
            </p:cNvPr>
            <p:cNvCxnSpPr>
              <a:stCxn id="24" idx="6"/>
              <a:endCxn id="112" idx="2"/>
            </p:cNvCxnSpPr>
            <p:nvPr/>
          </p:nvCxnSpPr>
          <p:spPr>
            <a:xfrm>
              <a:off x="8382000" y="4419680"/>
              <a:ext cx="681608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>
              <a:extLst>
                <a:ext uri="{FF2B5EF4-FFF2-40B4-BE49-F238E27FC236}">
                  <a16:creationId xmlns:a16="http://schemas.microsoft.com/office/drawing/2014/main" id="{4643C45C-C839-4D51-AF0D-4DBE2F7C590D}"/>
                </a:ext>
              </a:extLst>
            </p:cNvPr>
            <p:cNvCxnSpPr>
              <a:stCxn id="20" idx="6"/>
              <a:endCxn id="107" idx="2"/>
            </p:cNvCxnSpPr>
            <p:nvPr/>
          </p:nvCxnSpPr>
          <p:spPr>
            <a:xfrm flipV="1">
              <a:off x="8382000" y="2438480"/>
              <a:ext cx="681608" cy="2438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95ADBC63-E0E6-4C29-982D-F5975CF10EA4}"/>
                </a:ext>
              </a:extLst>
            </p:cNvPr>
            <p:cNvCxnSpPr>
              <a:stCxn id="20" idx="6"/>
              <a:endCxn id="108" idx="2"/>
            </p:cNvCxnSpPr>
            <p:nvPr/>
          </p:nvCxnSpPr>
          <p:spPr>
            <a:xfrm flipV="1">
              <a:off x="8382000" y="2895680"/>
              <a:ext cx="681608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151">
              <a:extLst>
                <a:ext uri="{FF2B5EF4-FFF2-40B4-BE49-F238E27FC236}">
                  <a16:creationId xmlns:a16="http://schemas.microsoft.com/office/drawing/2014/main" id="{EFA715E0-9206-4AFF-847E-C4250A97121F}"/>
                </a:ext>
              </a:extLst>
            </p:cNvPr>
            <p:cNvCxnSpPr>
              <a:stCxn id="20" idx="6"/>
              <a:endCxn id="109" idx="2"/>
            </p:cNvCxnSpPr>
            <p:nvPr/>
          </p:nvCxnSpPr>
          <p:spPr>
            <a:xfrm flipV="1">
              <a:off x="8382000" y="3352880"/>
              <a:ext cx="681608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>
              <a:extLst>
                <a:ext uri="{FF2B5EF4-FFF2-40B4-BE49-F238E27FC236}">
                  <a16:creationId xmlns:a16="http://schemas.microsoft.com/office/drawing/2014/main" id="{E84C0501-EC93-4991-85FD-BD4BECBFCA8C}"/>
                </a:ext>
              </a:extLst>
            </p:cNvPr>
            <p:cNvCxnSpPr>
              <a:stCxn id="20" idx="6"/>
              <a:endCxn id="110" idx="2"/>
            </p:cNvCxnSpPr>
            <p:nvPr/>
          </p:nvCxnSpPr>
          <p:spPr>
            <a:xfrm flipV="1">
              <a:off x="8382000" y="3810080"/>
              <a:ext cx="681608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F8662CAC-8DE9-446A-963E-E0ED28C9F812}"/>
                </a:ext>
              </a:extLst>
            </p:cNvPr>
            <p:cNvCxnSpPr>
              <a:stCxn id="20" idx="6"/>
              <a:endCxn id="111" idx="2"/>
            </p:cNvCxnSpPr>
            <p:nvPr/>
          </p:nvCxnSpPr>
          <p:spPr>
            <a:xfrm flipV="1">
              <a:off x="8382000" y="4267280"/>
              <a:ext cx="681608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>
              <a:extLst>
                <a:ext uri="{FF2B5EF4-FFF2-40B4-BE49-F238E27FC236}">
                  <a16:creationId xmlns:a16="http://schemas.microsoft.com/office/drawing/2014/main" id="{B3C729F8-748E-4A8A-B5F3-6AEB8DE40729}"/>
                </a:ext>
              </a:extLst>
            </p:cNvPr>
            <p:cNvCxnSpPr>
              <a:stCxn id="20" idx="6"/>
              <a:endCxn id="112" idx="2"/>
            </p:cNvCxnSpPr>
            <p:nvPr/>
          </p:nvCxnSpPr>
          <p:spPr>
            <a:xfrm>
              <a:off x="8382000" y="4876880"/>
              <a:ext cx="681608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>
              <a:extLst>
                <a:ext uri="{FF2B5EF4-FFF2-40B4-BE49-F238E27FC236}">
                  <a16:creationId xmlns:a16="http://schemas.microsoft.com/office/drawing/2014/main" id="{7C519116-960C-4251-8589-F398764F71CB}"/>
                </a:ext>
              </a:extLst>
            </p:cNvPr>
            <p:cNvCxnSpPr>
              <a:stCxn id="21" idx="6"/>
              <a:endCxn id="107" idx="2"/>
            </p:cNvCxnSpPr>
            <p:nvPr/>
          </p:nvCxnSpPr>
          <p:spPr>
            <a:xfrm flipV="1">
              <a:off x="8382000" y="2438480"/>
              <a:ext cx="681608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>
              <a:extLst>
                <a:ext uri="{FF2B5EF4-FFF2-40B4-BE49-F238E27FC236}">
                  <a16:creationId xmlns:a16="http://schemas.microsoft.com/office/drawing/2014/main" id="{5AF9FC21-EBEF-450F-8F34-D26873B99D45}"/>
                </a:ext>
              </a:extLst>
            </p:cNvPr>
            <p:cNvCxnSpPr>
              <a:stCxn id="21" idx="6"/>
              <a:endCxn id="108" idx="2"/>
            </p:cNvCxnSpPr>
            <p:nvPr/>
          </p:nvCxnSpPr>
          <p:spPr>
            <a:xfrm flipV="1">
              <a:off x="8382000" y="2895680"/>
              <a:ext cx="681608" cy="2819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157">
              <a:extLst>
                <a:ext uri="{FF2B5EF4-FFF2-40B4-BE49-F238E27FC236}">
                  <a16:creationId xmlns:a16="http://schemas.microsoft.com/office/drawing/2014/main" id="{91E70A08-0673-4873-A19C-A1057BCFE241}"/>
                </a:ext>
              </a:extLst>
            </p:cNvPr>
            <p:cNvCxnSpPr>
              <a:stCxn id="21" idx="6"/>
              <a:endCxn id="109" idx="2"/>
            </p:cNvCxnSpPr>
            <p:nvPr/>
          </p:nvCxnSpPr>
          <p:spPr>
            <a:xfrm flipV="1">
              <a:off x="8382000" y="3352880"/>
              <a:ext cx="681608" cy="2362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eur droit 158">
              <a:extLst>
                <a:ext uri="{FF2B5EF4-FFF2-40B4-BE49-F238E27FC236}">
                  <a16:creationId xmlns:a16="http://schemas.microsoft.com/office/drawing/2014/main" id="{DF18C510-9641-4B18-BAFD-218F1FEAF9E4}"/>
                </a:ext>
              </a:extLst>
            </p:cNvPr>
            <p:cNvCxnSpPr>
              <a:stCxn id="21" idx="6"/>
              <a:endCxn id="110" idx="2"/>
            </p:cNvCxnSpPr>
            <p:nvPr/>
          </p:nvCxnSpPr>
          <p:spPr>
            <a:xfrm flipV="1">
              <a:off x="8382000" y="3810080"/>
              <a:ext cx="681608" cy="1905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eur droit 159">
              <a:extLst>
                <a:ext uri="{FF2B5EF4-FFF2-40B4-BE49-F238E27FC236}">
                  <a16:creationId xmlns:a16="http://schemas.microsoft.com/office/drawing/2014/main" id="{5509BE5C-B4A5-4527-8FB2-FFBDC958D316}"/>
                </a:ext>
              </a:extLst>
            </p:cNvPr>
            <p:cNvCxnSpPr>
              <a:stCxn id="21" idx="6"/>
              <a:endCxn id="111" idx="2"/>
            </p:cNvCxnSpPr>
            <p:nvPr/>
          </p:nvCxnSpPr>
          <p:spPr>
            <a:xfrm flipV="1">
              <a:off x="8382000" y="4267280"/>
              <a:ext cx="681608" cy="1447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>
              <a:extLst>
                <a:ext uri="{FF2B5EF4-FFF2-40B4-BE49-F238E27FC236}">
                  <a16:creationId xmlns:a16="http://schemas.microsoft.com/office/drawing/2014/main" id="{A6EC5996-DFAB-4F73-B413-72ED232C6909}"/>
                </a:ext>
              </a:extLst>
            </p:cNvPr>
            <p:cNvCxnSpPr>
              <a:stCxn id="21" idx="6"/>
              <a:endCxn id="112" idx="2"/>
            </p:cNvCxnSpPr>
            <p:nvPr/>
          </p:nvCxnSpPr>
          <p:spPr>
            <a:xfrm flipV="1">
              <a:off x="8382000" y="5105480"/>
              <a:ext cx="681608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1" name="Groupe 440">
            <a:extLst>
              <a:ext uri="{FF2B5EF4-FFF2-40B4-BE49-F238E27FC236}">
                <a16:creationId xmlns:a16="http://schemas.microsoft.com/office/drawing/2014/main" id="{A95D1D32-14E3-49E2-88C0-B1D512528735}"/>
              </a:ext>
            </a:extLst>
          </p:cNvPr>
          <p:cNvGrpSpPr/>
          <p:nvPr/>
        </p:nvGrpSpPr>
        <p:grpSpPr>
          <a:xfrm>
            <a:off x="821606" y="1882538"/>
            <a:ext cx="3733800" cy="3931284"/>
            <a:chOff x="821606" y="1882538"/>
            <a:chExt cx="3733800" cy="3931284"/>
          </a:xfrm>
        </p:grpSpPr>
        <p:sp>
          <p:nvSpPr>
            <p:cNvPr id="322" name="Ellipse 321">
              <a:extLst>
                <a:ext uri="{FF2B5EF4-FFF2-40B4-BE49-F238E27FC236}">
                  <a16:creationId xmlns:a16="http://schemas.microsoft.com/office/drawing/2014/main" id="{049C77E4-A8F6-4F28-9827-1803BEDFE06B}"/>
                </a:ext>
              </a:extLst>
            </p:cNvPr>
            <p:cNvSpPr/>
            <p:nvPr/>
          </p:nvSpPr>
          <p:spPr>
            <a:xfrm>
              <a:off x="1812206" y="22098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23" name="Ellipse 322">
              <a:extLst>
                <a:ext uri="{FF2B5EF4-FFF2-40B4-BE49-F238E27FC236}">
                  <a16:creationId xmlns:a16="http://schemas.microsoft.com/office/drawing/2014/main" id="{91D3FB7C-A548-459A-8FD4-7D8C23A7D0A3}"/>
                </a:ext>
              </a:extLst>
            </p:cNvPr>
            <p:cNvSpPr/>
            <p:nvPr/>
          </p:nvSpPr>
          <p:spPr>
            <a:xfrm>
              <a:off x="1812206" y="26670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24" name="Ellipse 323">
              <a:extLst>
                <a:ext uri="{FF2B5EF4-FFF2-40B4-BE49-F238E27FC236}">
                  <a16:creationId xmlns:a16="http://schemas.microsoft.com/office/drawing/2014/main" id="{A34A1397-E702-49F0-809D-EA949B51F15F}"/>
                </a:ext>
              </a:extLst>
            </p:cNvPr>
            <p:cNvSpPr/>
            <p:nvPr/>
          </p:nvSpPr>
          <p:spPr>
            <a:xfrm>
              <a:off x="1812206" y="31242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25" name="Ellipse 324">
              <a:extLst>
                <a:ext uri="{FF2B5EF4-FFF2-40B4-BE49-F238E27FC236}">
                  <a16:creationId xmlns:a16="http://schemas.microsoft.com/office/drawing/2014/main" id="{AAC02248-8A01-4FEF-925D-9507337E0FBA}"/>
                </a:ext>
              </a:extLst>
            </p:cNvPr>
            <p:cNvSpPr/>
            <p:nvPr/>
          </p:nvSpPr>
          <p:spPr>
            <a:xfrm>
              <a:off x="1812206" y="35814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26" name="Ellipse 325">
              <a:extLst>
                <a:ext uri="{FF2B5EF4-FFF2-40B4-BE49-F238E27FC236}">
                  <a16:creationId xmlns:a16="http://schemas.microsoft.com/office/drawing/2014/main" id="{10C70249-88EE-4BEA-8768-F9777C6DF96D}"/>
                </a:ext>
              </a:extLst>
            </p:cNvPr>
            <p:cNvSpPr/>
            <p:nvPr/>
          </p:nvSpPr>
          <p:spPr>
            <a:xfrm>
              <a:off x="1812206" y="40386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27" name="Ellipse 326">
              <a:extLst>
                <a:ext uri="{FF2B5EF4-FFF2-40B4-BE49-F238E27FC236}">
                  <a16:creationId xmlns:a16="http://schemas.microsoft.com/office/drawing/2014/main" id="{9AAC0A80-540E-4B4C-963F-BB4429635E75}"/>
                </a:ext>
              </a:extLst>
            </p:cNvPr>
            <p:cNvSpPr/>
            <p:nvPr/>
          </p:nvSpPr>
          <p:spPr>
            <a:xfrm>
              <a:off x="1812206" y="48768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28" name="Ellipse 327">
              <a:extLst>
                <a:ext uri="{FF2B5EF4-FFF2-40B4-BE49-F238E27FC236}">
                  <a16:creationId xmlns:a16="http://schemas.microsoft.com/office/drawing/2014/main" id="{78F13FB9-4C2B-4650-BDF3-4C1542DB6B89}"/>
                </a:ext>
              </a:extLst>
            </p:cNvPr>
            <p:cNvSpPr/>
            <p:nvPr/>
          </p:nvSpPr>
          <p:spPr>
            <a:xfrm>
              <a:off x="897806" y="2590880"/>
              <a:ext cx="304800" cy="3048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29" name="Ellipse 328">
              <a:extLst>
                <a:ext uri="{FF2B5EF4-FFF2-40B4-BE49-F238E27FC236}">
                  <a16:creationId xmlns:a16="http://schemas.microsoft.com/office/drawing/2014/main" id="{75213775-4BCB-4947-888E-D63480038B32}"/>
                </a:ext>
              </a:extLst>
            </p:cNvPr>
            <p:cNvSpPr/>
            <p:nvPr/>
          </p:nvSpPr>
          <p:spPr>
            <a:xfrm>
              <a:off x="897806" y="3048080"/>
              <a:ext cx="304800" cy="3048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30" name="Ellipse 329">
              <a:extLst>
                <a:ext uri="{FF2B5EF4-FFF2-40B4-BE49-F238E27FC236}">
                  <a16:creationId xmlns:a16="http://schemas.microsoft.com/office/drawing/2014/main" id="{E90BD56E-33CA-4528-9E13-BF851CE91D9B}"/>
                </a:ext>
              </a:extLst>
            </p:cNvPr>
            <p:cNvSpPr/>
            <p:nvPr/>
          </p:nvSpPr>
          <p:spPr>
            <a:xfrm>
              <a:off x="897806" y="3505280"/>
              <a:ext cx="304800" cy="3048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31" name="Ellipse 330">
              <a:extLst>
                <a:ext uri="{FF2B5EF4-FFF2-40B4-BE49-F238E27FC236}">
                  <a16:creationId xmlns:a16="http://schemas.microsoft.com/office/drawing/2014/main" id="{34678B18-E637-4363-8714-65C257CCAFA7}"/>
                </a:ext>
              </a:extLst>
            </p:cNvPr>
            <p:cNvSpPr/>
            <p:nvPr/>
          </p:nvSpPr>
          <p:spPr>
            <a:xfrm>
              <a:off x="897806" y="4267280"/>
              <a:ext cx="304800" cy="3048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32" name="ZoneTexte 13">
              <a:extLst>
                <a:ext uri="{FF2B5EF4-FFF2-40B4-BE49-F238E27FC236}">
                  <a16:creationId xmlns:a16="http://schemas.microsoft.com/office/drawing/2014/main" id="{CE0F15C4-2386-4759-83D9-6F2E23CC3AD7}"/>
                </a:ext>
              </a:extLst>
            </p:cNvPr>
            <p:cNvSpPr txBox="1"/>
            <p:nvPr/>
          </p:nvSpPr>
          <p:spPr>
            <a:xfrm>
              <a:off x="821606" y="3635594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333" name="ZoneTexte 14">
              <a:extLst>
                <a:ext uri="{FF2B5EF4-FFF2-40B4-BE49-F238E27FC236}">
                  <a16:creationId xmlns:a16="http://schemas.microsoft.com/office/drawing/2014/main" id="{3D18A0DD-A60C-4C2A-A35A-E2EDBD62A9CC}"/>
                </a:ext>
              </a:extLst>
            </p:cNvPr>
            <p:cNvSpPr txBox="1"/>
            <p:nvPr/>
          </p:nvSpPr>
          <p:spPr>
            <a:xfrm>
              <a:off x="1736006" y="4267280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334" name="Ellipse 333">
              <a:extLst>
                <a:ext uri="{FF2B5EF4-FFF2-40B4-BE49-F238E27FC236}">
                  <a16:creationId xmlns:a16="http://schemas.microsoft.com/office/drawing/2014/main" id="{45A5D627-1A3A-4169-989C-17E371825992}"/>
                </a:ext>
              </a:extLst>
            </p:cNvPr>
            <p:cNvSpPr/>
            <p:nvPr/>
          </p:nvSpPr>
          <p:spPr>
            <a:xfrm>
              <a:off x="2802806" y="19050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35" name="Ellipse 334">
              <a:extLst>
                <a:ext uri="{FF2B5EF4-FFF2-40B4-BE49-F238E27FC236}">
                  <a16:creationId xmlns:a16="http://schemas.microsoft.com/office/drawing/2014/main" id="{7340AF17-05DE-49A8-B7F9-F5F27E3A405C}"/>
                </a:ext>
              </a:extLst>
            </p:cNvPr>
            <p:cNvSpPr/>
            <p:nvPr/>
          </p:nvSpPr>
          <p:spPr>
            <a:xfrm>
              <a:off x="2802806" y="23622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36" name="Ellipse 335">
              <a:extLst>
                <a:ext uri="{FF2B5EF4-FFF2-40B4-BE49-F238E27FC236}">
                  <a16:creationId xmlns:a16="http://schemas.microsoft.com/office/drawing/2014/main" id="{5D5D84D5-0F20-494D-B3E3-C02768CEF7E7}"/>
                </a:ext>
              </a:extLst>
            </p:cNvPr>
            <p:cNvSpPr/>
            <p:nvPr/>
          </p:nvSpPr>
          <p:spPr>
            <a:xfrm>
              <a:off x="2802806" y="28194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37" name="Ellipse 336">
              <a:extLst>
                <a:ext uri="{FF2B5EF4-FFF2-40B4-BE49-F238E27FC236}">
                  <a16:creationId xmlns:a16="http://schemas.microsoft.com/office/drawing/2014/main" id="{7E94481B-9165-47CC-BFF4-7E17890110E1}"/>
                </a:ext>
              </a:extLst>
            </p:cNvPr>
            <p:cNvSpPr/>
            <p:nvPr/>
          </p:nvSpPr>
          <p:spPr>
            <a:xfrm>
              <a:off x="2802806" y="32766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38" name="Ellipse 337">
              <a:extLst>
                <a:ext uri="{FF2B5EF4-FFF2-40B4-BE49-F238E27FC236}">
                  <a16:creationId xmlns:a16="http://schemas.microsoft.com/office/drawing/2014/main" id="{9E0AF986-B979-4CDD-8B5B-ECB4A1B6E195}"/>
                </a:ext>
              </a:extLst>
            </p:cNvPr>
            <p:cNvSpPr/>
            <p:nvPr/>
          </p:nvSpPr>
          <p:spPr>
            <a:xfrm>
              <a:off x="2802806" y="46482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39" name="Ellipse 338">
              <a:extLst>
                <a:ext uri="{FF2B5EF4-FFF2-40B4-BE49-F238E27FC236}">
                  <a16:creationId xmlns:a16="http://schemas.microsoft.com/office/drawing/2014/main" id="{39316B49-2CBE-4D11-B0C3-CF47CAADDC40}"/>
                </a:ext>
              </a:extLst>
            </p:cNvPr>
            <p:cNvSpPr/>
            <p:nvPr/>
          </p:nvSpPr>
          <p:spPr>
            <a:xfrm>
              <a:off x="2802806" y="54864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40" name="ZoneTexte 21">
              <a:extLst>
                <a:ext uri="{FF2B5EF4-FFF2-40B4-BE49-F238E27FC236}">
                  <a16:creationId xmlns:a16="http://schemas.microsoft.com/office/drawing/2014/main" id="{D18D7685-FE81-4B55-8DEC-995DCC88CCCC}"/>
                </a:ext>
              </a:extLst>
            </p:cNvPr>
            <p:cNvSpPr txBox="1"/>
            <p:nvPr/>
          </p:nvSpPr>
          <p:spPr>
            <a:xfrm>
              <a:off x="2726606" y="4854794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341" name="Ellipse 340">
              <a:extLst>
                <a:ext uri="{FF2B5EF4-FFF2-40B4-BE49-F238E27FC236}">
                  <a16:creationId xmlns:a16="http://schemas.microsoft.com/office/drawing/2014/main" id="{BDDF0014-77D7-4395-BB68-77044D0A5EEC}"/>
                </a:ext>
              </a:extLst>
            </p:cNvPr>
            <p:cNvSpPr/>
            <p:nvPr/>
          </p:nvSpPr>
          <p:spPr>
            <a:xfrm>
              <a:off x="2802806" y="37338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42" name="Ellipse 341">
              <a:extLst>
                <a:ext uri="{FF2B5EF4-FFF2-40B4-BE49-F238E27FC236}">
                  <a16:creationId xmlns:a16="http://schemas.microsoft.com/office/drawing/2014/main" id="{7373E42B-CD54-4608-BD07-CFF5750122C3}"/>
                </a:ext>
              </a:extLst>
            </p:cNvPr>
            <p:cNvSpPr/>
            <p:nvPr/>
          </p:nvSpPr>
          <p:spPr>
            <a:xfrm>
              <a:off x="2802806" y="41910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43" name="Ellipse 342">
              <a:extLst>
                <a:ext uri="{FF2B5EF4-FFF2-40B4-BE49-F238E27FC236}">
                  <a16:creationId xmlns:a16="http://schemas.microsoft.com/office/drawing/2014/main" id="{ABD1D815-629F-49D9-A299-BF66FBC24325}"/>
                </a:ext>
              </a:extLst>
            </p:cNvPr>
            <p:cNvSpPr/>
            <p:nvPr/>
          </p:nvSpPr>
          <p:spPr>
            <a:xfrm>
              <a:off x="4250606" y="2895680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44" name="Ellipse 343">
              <a:extLst>
                <a:ext uri="{FF2B5EF4-FFF2-40B4-BE49-F238E27FC236}">
                  <a16:creationId xmlns:a16="http://schemas.microsoft.com/office/drawing/2014/main" id="{D4125E81-8648-4C59-A6B1-8D3FF61C825B}"/>
                </a:ext>
              </a:extLst>
            </p:cNvPr>
            <p:cNvSpPr/>
            <p:nvPr/>
          </p:nvSpPr>
          <p:spPr>
            <a:xfrm>
              <a:off x="4250606" y="3352880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45" name="Ellipse 344">
              <a:extLst>
                <a:ext uri="{FF2B5EF4-FFF2-40B4-BE49-F238E27FC236}">
                  <a16:creationId xmlns:a16="http://schemas.microsoft.com/office/drawing/2014/main" id="{851E9E20-B24F-4152-9595-229867AAB9CA}"/>
                </a:ext>
              </a:extLst>
            </p:cNvPr>
            <p:cNvSpPr/>
            <p:nvPr/>
          </p:nvSpPr>
          <p:spPr>
            <a:xfrm>
              <a:off x="4250606" y="3810080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46" name="ZoneTexte 27">
              <a:extLst>
                <a:ext uri="{FF2B5EF4-FFF2-40B4-BE49-F238E27FC236}">
                  <a16:creationId xmlns:a16="http://schemas.microsoft.com/office/drawing/2014/main" id="{C4E51C4F-E974-4E91-90C2-A78F63762C77}"/>
                </a:ext>
              </a:extLst>
            </p:cNvPr>
            <p:cNvSpPr txBox="1"/>
            <p:nvPr/>
          </p:nvSpPr>
          <p:spPr>
            <a:xfrm>
              <a:off x="3412406" y="3048080"/>
              <a:ext cx="457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0" dirty="0"/>
                <a:t>…</a:t>
              </a:r>
              <a:endParaRPr lang="fr-FR" sz="6000" dirty="0"/>
            </a:p>
          </p:txBody>
        </p:sp>
        <p:cxnSp>
          <p:nvCxnSpPr>
            <p:cNvPr id="347" name="Connecteur droit 346">
              <a:extLst>
                <a:ext uri="{FF2B5EF4-FFF2-40B4-BE49-F238E27FC236}">
                  <a16:creationId xmlns:a16="http://schemas.microsoft.com/office/drawing/2014/main" id="{27467556-1035-4381-B0CD-96A8795CA50C}"/>
                </a:ext>
              </a:extLst>
            </p:cNvPr>
            <p:cNvCxnSpPr>
              <a:stCxn id="328" idx="6"/>
              <a:endCxn id="322" idx="2"/>
            </p:cNvCxnSpPr>
            <p:nvPr/>
          </p:nvCxnSpPr>
          <p:spPr>
            <a:xfrm flipV="1">
              <a:off x="1202606" y="2362280"/>
              <a:ext cx="609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Connecteur droit 347">
              <a:extLst>
                <a:ext uri="{FF2B5EF4-FFF2-40B4-BE49-F238E27FC236}">
                  <a16:creationId xmlns:a16="http://schemas.microsoft.com/office/drawing/2014/main" id="{EC8C7099-74C2-47F5-9905-475C45586F57}"/>
                </a:ext>
              </a:extLst>
            </p:cNvPr>
            <p:cNvCxnSpPr>
              <a:stCxn id="328" idx="6"/>
              <a:endCxn id="323" idx="2"/>
            </p:cNvCxnSpPr>
            <p:nvPr/>
          </p:nvCxnSpPr>
          <p:spPr>
            <a:xfrm>
              <a:off x="1202606" y="2743280"/>
              <a:ext cx="6096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necteur droit 348">
              <a:extLst>
                <a:ext uri="{FF2B5EF4-FFF2-40B4-BE49-F238E27FC236}">
                  <a16:creationId xmlns:a16="http://schemas.microsoft.com/office/drawing/2014/main" id="{62EF69A4-57D0-4458-A05E-C9DA8868FB96}"/>
                </a:ext>
              </a:extLst>
            </p:cNvPr>
            <p:cNvCxnSpPr>
              <a:stCxn id="328" idx="6"/>
              <a:endCxn id="324" idx="2"/>
            </p:cNvCxnSpPr>
            <p:nvPr/>
          </p:nvCxnSpPr>
          <p:spPr>
            <a:xfrm>
              <a:off x="1202606" y="2743280"/>
              <a:ext cx="6096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Connecteur droit 349">
              <a:extLst>
                <a:ext uri="{FF2B5EF4-FFF2-40B4-BE49-F238E27FC236}">
                  <a16:creationId xmlns:a16="http://schemas.microsoft.com/office/drawing/2014/main" id="{18C143C2-D81C-4B25-8867-D56E5ACFD0B5}"/>
                </a:ext>
              </a:extLst>
            </p:cNvPr>
            <p:cNvCxnSpPr>
              <a:stCxn id="328" idx="6"/>
              <a:endCxn id="325" idx="2"/>
            </p:cNvCxnSpPr>
            <p:nvPr/>
          </p:nvCxnSpPr>
          <p:spPr>
            <a:xfrm>
              <a:off x="1202606" y="2743280"/>
              <a:ext cx="609600" cy="990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Connecteur droit 350">
              <a:extLst>
                <a:ext uri="{FF2B5EF4-FFF2-40B4-BE49-F238E27FC236}">
                  <a16:creationId xmlns:a16="http://schemas.microsoft.com/office/drawing/2014/main" id="{9B4CAA21-67D9-46F4-BA08-B5B9428A1CEB}"/>
                </a:ext>
              </a:extLst>
            </p:cNvPr>
            <p:cNvCxnSpPr>
              <a:stCxn id="328" idx="6"/>
              <a:endCxn id="326" idx="2"/>
            </p:cNvCxnSpPr>
            <p:nvPr/>
          </p:nvCxnSpPr>
          <p:spPr>
            <a:xfrm>
              <a:off x="1202606" y="2743280"/>
              <a:ext cx="609600" cy="1447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necteur droit 351">
              <a:extLst>
                <a:ext uri="{FF2B5EF4-FFF2-40B4-BE49-F238E27FC236}">
                  <a16:creationId xmlns:a16="http://schemas.microsoft.com/office/drawing/2014/main" id="{ACE2947B-0E8F-4BE8-A9B5-5A89CFFB0E68}"/>
                </a:ext>
              </a:extLst>
            </p:cNvPr>
            <p:cNvCxnSpPr>
              <a:stCxn id="329" idx="6"/>
              <a:endCxn id="322" idx="2"/>
            </p:cNvCxnSpPr>
            <p:nvPr/>
          </p:nvCxnSpPr>
          <p:spPr>
            <a:xfrm flipV="1">
              <a:off x="1202606" y="2362280"/>
              <a:ext cx="6096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necteur droit 352">
              <a:extLst>
                <a:ext uri="{FF2B5EF4-FFF2-40B4-BE49-F238E27FC236}">
                  <a16:creationId xmlns:a16="http://schemas.microsoft.com/office/drawing/2014/main" id="{7977A71B-7E57-47D5-B210-1DC915FB582E}"/>
                </a:ext>
              </a:extLst>
            </p:cNvPr>
            <p:cNvCxnSpPr>
              <a:stCxn id="329" idx="6"/>
              <a:endCxn id="323" idx="2"/>
            </p:cNvCxnSpPr>
            <p:nvPr/>
          </p:nvCxnSpPr>
          <p:spPr>
            <a:xfrm flipV="1">
              <a:off x="1202606" y="2819480"/>
              <a:ext cx="609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Connecteur droit 353">
              <a:extLst>
                <a:ext uri="{FF2B5EF4-FFF2-40B4-BE49-F238E27FC236}">
                  <a16:creationId xmlns:a16="http://schemas.microsoft.com/office/drawing/2014/main" id="{D51C3CF0-015F-4E53-9371-2C7FE9315A2B}"/>
                </a:ext>
              </a:extLst>
            </p:cNvPr>
            <p:cNvCxnSpPr>
              <a:stCxn id="329" idx="6"/>
              <a:endCxn id="324" idx="2"/>
            </p:cNvCxnSpPr>
            <p:nvPr/>
          </p:nvCxnSpPr>
          <p:spPr>
            <a:xfrm>
              <a:off x="1202606" y="3200480"/>
              <a:ext cx="6096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necteur droit 354">
              <a:extLst>
                <a:ext uri="{FF2B5EF4-FFF2-40B4-BE49-F238E27FC236}">
                  <a16:creationId xmlns:a16="http://schemas.microsoft.com/office/drawing/2014/main" id="{023EFE30-2DD6-443D-87AF-F40A9584174F}"/>
                </a:ext>
              </a:extLst>
            </p:cNvPr>
            <p:cNvCxnSpPr>
              <a:stCxn id="329" idx="6"/>
              <a:endCxn id="325" idx="2"/>
            </p:cNvCxnSpPr>
            <p:nvPr/>
          </p:nvCxnSpPr>
          <p:spPr>
            <a:xfrm>
              <a:off x="1202606" y="3200480"/>
              <a:ext cx="6096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necteur droit 355">
              <a:extLst>
                <a:ext uri="{FF2B5EF4-FFF2-40B4-BE49-F238E27FC236}">
                  <a16:creationId xmlns:a16="http://schemas.microsoft.com/office/drawing/2014/main" id="{4F5D82E3-F649-4F9E-B79F-0618A237197B}"/>
                </a:ext>
              </a:extLst>
            </p:cNvPr>
            <p:cNvCxnSpPr>
              <a:stCxn id="329" idx="6"/>
              <a:endCxn id="326" idx="2"/>
            </p:cNvCxnSpPr>
            <p:nvPr/>
          </p:nvCxnSpPr>
          <p:spPr>
            <a:xfrm>
              <a:off x="1202606" y="3200480"/>
              <a:ext cx="609600" cy="990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necteur droit 356">
              <a:extLst>
                <a:ext uri="{FF2B5EF4-FFF2-40B4-BE49-F238E27FC236}">
                  <a16:creationId xmlns:a16="http://schemas.microsoft.com/office/drawing/2014/main" id="{EBA39FF6-8887-42BD-908D-03CC28C73F6B}"/>
                </a:ext>
              </a:extLst>
            </p:cNvPr>
            <p:cNvCxnSpPr>
              <a:stCxn id="329" idx="6"/>
              <a:endCxn id="327" idx="2"/>
            </p:cNvCxnSpPr>
            <p:nvPr/>
          </p:nvCxnSpPr>
          <p:spPr>
            <a:xfrm>
              <a:off x="1202606" y="3200480"/>
              <a:ext cx="609600" cy="1828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necteur droit 357">
              <a:extLst>
                <a:ext uri="{FF2B5EF4-FFF2-40B4-BE49-F238E27FC236}">
                  <a16:creationId xmlns:a16="http://schemas.microsoft.com/office/drawing/2014/main" id="{9C607F58-507D-4084-A391-89EE57E916EE}"/>
                </a:ext>
              </a:extLst>
            </p:cNvPr>
            <p:cNvCxnSpPr>
              <a:stCxn id="328" idx="6"/>
              <a:endCxn id="327" idx="2"/>
            </p:cNvCxnSpPr>
            <p:nvPr/>
          </p:nvCxnSpPr>
          <p:spPr>
            <a:xfrm>
              <a:off x="1202606" y="2743280"/>
              <a:ext cx="609600" cy="228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necteur droit 358">
              <a:extLst>
                <a:ext uri="{FF2B5EF4-FFF2-40B4-BE49-F238E27FC236}">
                  <a16:creationId xmlns:a16="http://schemas.microsoft.com/office/drawing/2014/main" id="{3DBB36C4-2B66-40D8-B8EF-372FD4EB8DAC}"/>
                </a:ext>
              </a:extLst>
            </p:cNvPr>
            <p:cNvCxnSpPr>
              <a:stCxn id="330" idx="6"/>
              <a:endCxn id="322" idx="2"/>
            </p:cNvCxnSpPr>
            <p:nvPr/>
          </p:nvCxnSpPr>
          <p:spPr>
            <a:xfrm flipV="1">
              <a:off x="1202606" y="2362280"/>
              <a:ext cx="6096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necteur droit 359">
              <a:extLst>
                <a:ext uri="{FF2B5EF4-FFF2-40B4-BE49-F238E27FC236}">
                  <a16:creationId xmlns:a16="http://schemas.microsoft.com/office/drawing/2014/main" id="{058BD470-3549-43DD-8B9D-100FD93D83D2}"/>
                </a:ext>
              </a:extLst>
            </p:cNvPr>
            <p:cNvCxnSpPr>
              <a:stCxn id="330" idx="6"/>
              <a:endCxn id="323" idx="2"/>
            </p:cNvCxnSpPr>
            <p:nvPr/>
          </p:nvCxnSpPr>
          <p:spPr>
            <a:xfrm flipV="1">
              <a:off x="1202606" y="2819480"/>
              <a:ext cx="6096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Connecteur droit 360">
              <a:extLst>
                <a:ext uri="{FF2B5EF4-FFF2-40B4-BE49-F238E27FC236}">
                  <a16:creationId xmlns:a16="http://schemas.microsoft.com/office/drawing/2014/main" id="{88A5E9EC-4D58-446D-8AD1-B77ECF5433DD}"/>
                </a:ext>
              </a:extLst>
            </p:cNvPr>
            <p:cNvCxnSpPr>
              <a:stCxn id="330" idx="6"/>
              <a:endCxn id="324" idx="2"/>
            </p:cNvCxnSpPr>
            <p:nvPr/>
          </p:nvCxnSpPr>
          <p:spPr>
            <a:xfrm flipV="1">
              <a:off x="1202606" y="3276680"/>
              <a:ext cx="609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Connecteur droit 361">
              <a:extLst>
                <a:ext uri="{FF2B5EF4-FFF2-40B4-BE49-F238E27FC236}">
                  <a16:creationId xmlns:a16="http://schemas.microsoft.com/office/drawing/2014/main" id="{70312F53-1127-4B21-8822-595FD7CF5405}"/>
                </a:ext>
              </a:extLst>
            </p:cNvPr>
            <p:cNvCxnSpPr>
              <a:stCxn id="330" idx="6"/>
              <a:endCxn id="325" idx="2"/>
            </p:cNvCxnSpPr>
            <p:nvPr/>
          </p:nvCxnSpPr>
          <p:spPr>
            <a:xfrm>
              <a:off x="1202606" y="3657680"/>
              <a:ext cx="6096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Connecteur droit 362">
              <a:extLst>
                <a:ext uri="{FF2B5EF4-FFF2-40B4-BE49-F238E27FC236}">
                  <a16:creationId xmlns:a16="http://schemas.microsoft.com/office/drawing/2014/main" id="{7B6F320C-A5EA-4090-B749-491BD6FC876E}"/>
                </a:ext>
              </a:extLst>
            </p:cNvPr>
            <p:cNvCxnSpPr>
              <a:stCxn id="330" idx="6"/>
              <a:endCxn id="326" idx="2"/>
            </p:cNvCxnSpPr>
            <p:nvPr/>
          </p:nvCxnSpPr>
          <p:spPr>
            <a:xfrm>
              <a:off x="1202606" y="3657680"/>
              <a:ext cx="6096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Connecteur droit 363">
              <a:extLst>
                <a:ext uri="{FF2B5EF4-FFF2-40B4-BE49-F238E27FC236}">
                  <a16:creationId xmlns:a16="http://schemas.microsoft.com/office/drawing/2014/main" id="{78DE4EA7-983E-4296-BE27-BC9E7A0A2220}"/>
                </a:ext>
              </a:extLst>
            </p:cNvPr>
            <p:cNvCxnSpPr>
              <a:stCxn id="330" idx="6"/>
              <a:endCxn id="327" idx="2"/>
            </p:cNvCxnSpPr>
            <p:nvPr/>
          </p:nvCxnSpPr>
          <p:spPr>
            <a:xfrm>
              <a:off x="1202606" y="3657680"/>
              <a:ext cx="609600" cy="1371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Connecteur droit 364">
              <a:extLst>
                <a:ext uri="{FF2B5EF4-FFF2-40B4-BE49-F238E27FC236}">
                  <a16:creationId xmlns:a16="http://schemas.microsoft.com/office/drawing/2014/main" id="{6663C6FD-1F5E-42B2-8AFB-8C1C080ADD2B}"/>
                </a:ext>
              </a:extLst>
            </p:cNvPr>
            <p:cNvCxnSpPr>
              <a:stCxn id="331" idx="6"/>
              <a:endCxn id="322" idx="2"/>
            </p:cNvCxnSpPr>
            <p:nvPr/>
          </p:nvCxnSpPr>
          <p:spPr>
            <a:xfrm flipV="1">
              <a:off x="1202606" y="2362280"/>
              <a:ext cx="6096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Connecteur droit 365">
              <a:extLst>
                <a:ext uri="{FF2B5EF4-FFF2-40B4-BE49-F238E27FC236}">
                  <a16:creationId xmlns:a16="http://schemas.microsoft.com/office/drawing/2014/main" id="{3A24BEF6-0DEB-48E8-B835-F35A190EAAB6}"/>
                </a:ext>
              </a:extLst>
            </p:cNvPr>
            <p:cNvCxnSpPr>
              <a:stCxn id="331" idx="6"/>
              <a:endCxn id="323" idx="2"/>
            </p:cNvCxnSpPr>
            <p:nvPr/>
          </p:nvCxnSpPr>
          <p:spPr>
            <a:xfrm flipV="1">
              <a:off x="1202606" y="2819480"/>
              <a:ext cx="609600" cy="1600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Connecteur droit 366">
              <a:extLst>
                <a:ext uri="{FF2B5EF4-FFF2-40B4-BE49-F238E27FC236}">
                  <a16:creationId xmlns:a16="http://schemas.microsoft.com/office/drawing/2014/main" id="{D2CB0BAD-2B69-482A-8174-C4B68F6FC996}"/>
                </a:ext>
              </a:extLst>
            </p:cNvPr>
            <p:cNvCxnSpPr>
              <a:stCxn id="331" idx="6"/>
              <a:endCxn id="324" idx="2"/>
            </p:cNvCxnSpPr>
            <p:nvPr/>
          </p:nvCxnSpPr>
          <p:spPr>
            <a:xfrm flipV="1">
              <a:off x="1202606" y="3276680"/>
              <a:ext cx="6096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Connecteur droit 367">
              <a:extLst>
                <a:ext uri="{FF2B5EF4-FFF2-40B4-BE49-F238E27FC236}">
                  <a16:creationId xmlns:a16="http://schemas.microsoft.com/office/drawing/2014/main" id="{2EE28FEF-ABF6-4079-8801-E13800FA6550}"/>
                </a:ext>
              </a:extLst>
            </p:cNvPr>
            <p:cNvCxnSpPr>
              <a:stCxn id="331" idx="6"/>
              <a:endCxn id="325" idx="2"/>
            </p:cNvCxnSpPr>
            <p:nvPr/>
          </p:nvCxnSpPr>
          <p:spPr>
            <a:xfrm flipV="1">
              <a:off x="1202606" y="3733880"/>
              <a:ext cx="60960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onnecteur droit 368">
              <a:extLst>
                <a:ext uri="{FF2B5EF4-FFF2-40B4-BE49-F238E27FC236}">
                  <a16:creationId xmlns:a16="http://schemas.microsoft.com/office/drawing/2014/main" id="{98352576-78E7-4B2E-B601-5F9B7C2D8E80}"/>
                </a:ext>
              </a:extLst>
            </p:cNvPr>
            <p:cNvCxnSpPr>
              <a:stCxn id="331" idx="6"/>
              <a:endCxn id="326" idx="2"/>
            </p:cNvCxnSpPr>
            <p:nvPr/>
          </p:nvCxnSpPr>
          <p:spPr>
            <a:xfrm flipV="1">
              <a:off x="1202606" y="4191080"/>
              <a:ext cx="6096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Connecteur droit 369">
              <a:extLst>
                <a:ext uri="{FF2B5EF4-FFF2-40B4-BE49-F238E27FC236}">
                  <a16:creationId xmlns:a16="http://schemas.microsoft.com/office/drawing/2014/main" id="{8858D49B-5317-426B-BADC-F771B0C1D7AB}"/>
                </a:ext>
              </a:extLst>
            </p:cNvPr>
            <p:cNvCxnSpPr>
              <a:stCxn id="331" idx="6"/>
              <a:endCxn id="327" idx="2"/>
            </p:cNvCxnSpPr>
            <p:nvPr/>
          </p:nvCxnSpPr>
          <p:spPr>
            <a:xfrm>
              <a:off x="1202606" y="4419680"/>
              <a:ext cx="6096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Connecteur droit 370">
              <a:extLst>
                <a:ext uri="{FF2B5EF4-FFF2-40B4-BE49-F238E27FC236}">
                  <a16:creationId xmlns:a16="http://schemas.microsoft.com/office/drawing/2014/main" id="{F92D940D-1035-419C-8668-0AC9DD8CFBAF}"/>
                </a:ext>
              </a:extLst>
            </p:cNvPr>
            <p:cNvCxnSpPr>
              <a:stCxn id="322" idx="6"/>
              <a:endCxn id="334" idx="2"/>
            </p:cNvCxnSpPr>
            <p:nvPr/>
          </p:nvCxnSpPr>
          <p:spPr>
            <a:xfrm flipV="1">
              <a:off x="2117006" y="2057480"/>
              <a:ext cx="685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Connecteur droit 371">
              <a:extLst>
                <a:ext uri="{FF2B5EF4-FFF2-40B4-BE49-F238E27FC236}">
                  <a16:creationId xmlns:a16="http://schemas.microsoft.com/office/drawing/2014/main" id="{38CEEEBE-D7A0-49E2-8E39-61813943FF7A}"/>
                </a:ext>
              </a:extLst>
            </p:cNvPr>
            <p:cNvCxnSpPr>
              <a:stCxn id="322" idx="6"/>
              <a:endCxn id="335" idx="2"/>
            </p:cNvCxnSpPr>
            <p:nvPr/>
          </p:nvCxnSpPr>
          <p:spPr>
            <a:xfrm>
              <a:off x="2117006" y="2362280"/>
              <a:ext cx="685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Connecteur droit 372">
              <a:extLst>
                <a:ext uri="{FF2B5EF4-FFF2-40B4-BE49-F238E27FC236}">
                  <a16:creationId xmlns:a16="http://schemas.microsoft.com/office/drawing/2014/main" id="{D83ADA56-EDD9-42A2-A777-F71F2F183B24}"/>
                </a:ext>
              </a:extLst>
            </p:cNvPr>
            <p:cNvCxnSpPr>
              <a:stCxn id="322" idx="6"/>
              <a:endCxn id="336" idx="2"/>
            </p:cNvCxnSpPr>
            <p:nvPr/>
          </p:nvCxnSpPr>
          <p:spPr>
            <a:xfrm>
              <a:off x="2117006" y="23622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Connecteur droit 373">
              <a:extLst>
                <a:ext uri="{FF2B5EF4-FFF2-40B4-BE49-F238E27FC236}">
                  <a16:creationId xmlns:a16="http://schemas.microsoft.com/office/drawing/2014/main" id="{A13123DA-9D42-4A63-A789-1B050EEE732E}"/>
                </a:ext>
              </a:extLst>
            </p:cNvPr>
            <p:cNvCxnSpPr>
              <a:stCxn id="322" idx="6"/>
              <a:endCxn id="337" idx="2"/>
            </p:cNvCxnSpPr>
            <p:nvPr/>
          </p:nvCxnSpPr>
          <p:spPr>
            <a:xfrm>
              <a:off x="2117006" y="2362280"/>
              <a:ext cx="6858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Connecteur droit 374">
              <a:extLst>
                <a:ext uri="{FF2B5EF4-FFF2-40B4-BE49-F238E27FC236}">
                  <a16:creationId xmlns:a16="http://schemas.microsoft.com/office/drawing/2014/main" id="{4136E4FC-DA0D-476F-AB72-A20A2363E09C}"/>
                </a:ext>
              </a:extLst>
            </p:cNvPr>
            <p:cNvCxnSpPr>
              <a:stCxn id="322" idx="6"/>
              <a:endCxn id="341" idx="2"/>
            </p:cNvCxnSpPr>
            <p:nvPr/>
          </p:nvCxnSpPr>
          <p:spPr>
            <a:xfrm>
              <a:off x="2117006" y="2362280"/>
              <a:ext cx="68580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Connecteur droit 375">
              <a:extLst>
                <a:ext uri="{FF2B5EF4-FFF2-40B4-BE49-F238E27FC236}">
                  <a16:creationId xmlns:a16="http://schemas.microsoft.com/office/drawing/2014/main" id="{F3E6B01B-A09F-4C25-A2E1-8762B8F1AC2D}"/>
                </a:ext>
              </a:extLst>
            </p:cNvPr>
            <p:cNvCxnSpPr>
              <a:stCxn id="322" idx="6"/>
              <a:endCxn id="342" idx="2"/>
            </p:cNvCxnSpPr>
            <p:nvPr/>
          </p:nvCxnSpPr>
          <p:spPr>
            <a:xfrm>
              <a:off x="2117006" y="2362280"/>
              <a:ext cx="685800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Connecteur droit 376">
              <a:extLst>
                <a:ext uri="{FF2B5EF4-FFF2-40B4-BE49-F238E27FC236}">
                  <a16:creationId xmlns:a16="http://schemas.microsoft.com/office/drawing/2014/main" id="{AD8AD15F-49A9-4418-AE58-4769566A6D0F}"/>
                </a:ext>
              </a:extLst>
            </p:cNvPr>
            <p:cNvCxnSpPr>
              <a:stCxn id="322" idx="6"/>
              <a:endCxn id="338" idx="2"/>
            </p:cNvCxnSpPr>
            <p:nvPr/>
          </p:nvCxnSpPr>
          <p:spPr>
            <a:xfrm>
              <a:off x="2117006" y="2362280"/>
              <a:ext cx="685800" cy="2438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Connecteur droit 377">
              <a:extLst>
                <a:ext uri="{FF2B5EF4-FFF2-40B4-BE49-F238E27FC236}">
                  <a16:creationId xmlns:a16="http://schemas.microsoft.com/office/drawing/2014/main" id="{F5245959-FE5B-44AF-89AD-8BE57C23F81E}"/>
                </a:ext>
              </a:extLst>
            </p:cNvPr>
            <p:cNvCxnSpPr>
              <a:stCxn id="322" idx="6"/>
              <a:endCxn id="339" idx="2"/>
            </p:cNvCxnSpPr>
            <p:nvPr/>
          </p:nvCxnSpPr>
          <p:spPr>
            <a:xfrm>
              <a:off x="2117006" y="2362280"/>
              <a:ext cx="68580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Connecteur droit 378">
              <a:extLst>
                <a:ext uri="{FF2B5EF4-FFF2-40B4-BE49-F238E27FC236}">
                  <a16:creationId xmlns:a16="http://schemas.microsoft.com/office/drawing/2014/main" id="{812AA70F-0EE7-4460-81A1-DC4A4BD20668}"/>
                </a:ext>
              </a:extLst>
            </p:cNvPr>
            <p:cNvCxnSpPr>
              <a:stCxn id="323" idx="6"/>
              <a:endCxn id="335" idx="2"/>
            </p:cNvCxnSpPr>
            <p:nvPr/>
          </p:nvCxnSpPr>
          <p:spPr>
            <a:xfrm flipV="1">
              <a:off x="2117006" y="2514680"/>
              <a:ext cx="685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Connecteur droit 379">
              <a:extLst>
                <a:ext uri="{FF2B5EF4-FFF2-40B4-BE49-F238E27FC236}">
                  <a16:creationId xmlns:a16="http://schemas.microsoft.com/office/drawing/2014/main" id="{75C05DE4-42AD-4D20-BE77-9D4F12DABFA5}"/>
                </a:ext>
              </a:extLst>
            </p:cNvPr>
            <p:cNvCxnSpPr>
              <a:stCxn id="323" idx="6"/>
              <a:endCxn id="336" idx="2"/>
            </p:cNvCxnSpPr>
            <p:nvPr/>
          </p:nvCxnSpPr>
          <p:spPr>
            <a:xfrm>
              <a:off x="2117006" y="2819480"/>
              <a:ext cx="685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Connecteur droit 380">
              <a:extLst>
                <a:ext uri="{FF2B5EF4-FFF2-40B4-BE49-F238E27FC236}">
                  <a16:creationId xmlns:a16="http://schemas.microsoft.com/office/drawing/2014/main" id="{11E0208C-3CBF-4ABA-9914-2660134CE8E3}"/>
                </a:ext>
              </a:extLst>
            </p:cNvPr>
            <p:cNvCxnSpPr>
              <a:stCxn id="323" idx="6"/>
              <a:endCxn id="334" idx="2"/>
            </p:cNvCxnSpPr>
            <p:nvPr/>
          </p:nvCxnSpPr>
          <p:spPr>
            <a:xfrm flipV="1">
              <a:off x="2117006" y="2057480"/>
              <a:ext cx="685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Connecteur droit 381">
              <a:extLst>
                <a:ext uri="{FF2B5EF4-FFF2-40B4-BE49-F238E27FC236}">
                  <a16:creationId xmlns:a16="http://schemas.microsoft.com/office/drawing/2014/main" id="{8C24E569-69DB-47B6-BE14-C2724AA39339}"/>
                </a:ext>
              </a:extLst>
            </p:cNvPr>
            <p:cNvCxnSpPr>
              <a:stCxn id="323" idx="6"/>
              <a:endCxn id="337" idx="2"/>
            </p:cNvCxnSpPr>
            <p:nvPr/>
          </p:nvCxnSpPr>
          <p:spPr>
            <a:xfrm>
              <a:off x="2117006" y="28194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Connecteur droit 382">
              <a:extLst>
                <a:ext uri="{FF2B5EF4-FFF2-40B4-BE49-F238E27FC236}">
                  <a16:creationId xmlns:a16="http://schemas.microsoft.com/office/drawing/2014/main" id="{E1A3EBDD-144F-4ECF-9B20-F1CF23A89D06}"/>
                </a:ext>
              </a:extLst>
            </p:cNvPr>
            <p:cNvCxnSpPr>
              <a:stCxn id="323" idx="6"/>
              <a:endCxn id="341" idx="2"/>
            </p:cNvCxnSpPr>
            <p:nvPr/>
          </p:nvCxnSpPr>
          <p:spPr>
            <a:xfrm>
              <a:off x="2117006" y="2819480"/>
              <a:ext cx="6858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Connecteur droit 383">
              <a:extLst>
                <a:ext uri="{FF2B5EF4-FFF2-40B4-BE49-F238E27FC236}">
                  <a16:creationId xmlns:a16="http://schemas.microsoft.com/office/drawing/2014/main" id="{36351D38-693A-4857-BA68-78ADFF8DD370}"/>
                </a:ext>
              </a:extLst>
            </p:cNvPr>
            <p:cNvCxnSpPr>
              <a:stCxn id="323" idx="6"/>
              <a:endCxn id="342" idx="2"/>
            </p:cNvCxnSpPr>
            <p:nvPr/>
          </p:nvCxnSpPr>
          <p:spPr>
            <a:xfrm>
              <a:off x="2117006" y="2819480"/>
              <a:ext cx="68580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Connecteur droit 384">
              <a:extLst>
                <a:ext uri="{FF2B5EF4-FFF2-40B4-BE49-F238E27FC236}">
                  <a16:creationId xmlns:a16="http://schemas.microsoft.com/office/drawing/2014/main" id="{9A33784F-72C7-4375-AE10-D2C2E61C8E47}"/>
                </a:ext>
              </a:extLst>
            </p:cNvPr>
            <p:cNvCxnSpPr>
              <a:stCxn id="323" idx="6"/>
              <a:endCxn id="338" idx="2"/>
            </p:cNvCxnSpPr>
            <p:nvPr/>
          </p:nvCxnSpPr>
          <p:spPr>
            <a:xfrm>
              <a:off x="2117006" y="2819480"/>
              <a:ext cx="685800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Connecteur droit 385">
              <a:extLst>
                <a:ext uri="{FF2B5EF4-FFF2-40B4-BE49-F238E27FC236}">
                  <a16:creationId xmlns:a16="http://schemas.microsoft.com/office/drawing/2014/main" id="{DC0EA734-1FF3-400B-8F8D-4DB84AF67EB4}"/>
                </a:ext>
              </a:extLst>
            </p:cNvPr>
            <p:cNvCxnSpPr>
              <a:stCxn id="323" idx="6"/>
              <a:endCxn id="339" idx="2"/>
            </p:cNvCxnSpPr>
            <p:nvPr/>
          </p:nvCxnSpPr>
          <p:spPr>
            <a:xfrm>
              <a:off x="2117006" y="2819480"/>
              <a:ext cx="685800" cy="2819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Connecteur droit 386">
              <a:extLst>
                <a:ext uri="{FF2B5EF4-FFF2-40B4-BE49-F238E27FC236}">
                  <a16:creationId xmlns:a16="http://schemas.microsoft.com/office/drawing/2014/main" id="{51592FA7-1DB1-4FB8-ADB0-172577CDC5D5}"/>
                </a:ext>
              </a:extLst>
            </p:cNvPr>
            <p:cNvCxnSpPr>
              <a:stCxn id="324" idx="6"/>
              <a:endCxn id="334" idx="2"/>
            </p:cNvCxnSpPr>
            <p:nvPr/>
          </p:nvCxnSpPr>
          <p:spPr>
            <a:xfrm flipV="1">
              <a:off x="2117006" y="2057480"/>
              <a:ext cx="685800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Connecteur droit 387">
              <a:extLst>
                <a:ext uri="{FF2B5EF4-FFF2-40B4-BE49-F238E27FC236}">
                  <a16:creationId xmlns:a16="http://schemas.microsoft.com/office/drawing/2014/main" id="{8A0CA8B0-4A6A-42EE-A26D-4941DE78E9AE}"/>
                </a:ext>
              </a:extLst>
            </p:cNvPr>
            <p:cNvCxnSpPr>
              <a:stCxn id="324" idx="6"/>
              <a:endCxn id="335" idx="2"/>
            </p:cNvCxnSpPr>
            <p:nvPr/>
          </p:nvCxnSpPr>
          <p:spPr>
            <a:xfrm flipV="1">
              <a:off x="2117006" y="2514680"/>
              <a:ext cx="685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Connecteur droit 388">
              <a:extLst>
                <a:ext uri="{FF2B5EF4-FFF2-40B4-BE49-F238E27FC236}">
                  <a16:creationId xmlns:a16="http://schemas.microsoft.com/office/drawing/2014/main" id="{D1170E93-35BE-454E-AD65-B97F229C93A3}"/>
                </a:ext>
              </a:extLst>
            </p:cNvPr>
            <p:cNvCxnSpPr>
              <a:stCxn id="324" idx="6"/>
              <a:endCxn id="336" idx="2"/>
            </p:cNvCxnSpPr>
            <p:nvPr/>
          </p:nvCxnSpPr>
          <p:spPr>
            <a:xfrm flipV="1">
              <a:off x="2117006" y="2971880"/>
              <a:ext cx="685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Connecteur droit 389">
              <a:extLst>
                <a:ext uri="{FF2B5EF4-FFF2-40B4-BE49-F238E27FC236}">
                  <a16:creationId xmlns:a16="http://schemas.microsoft.com/office/drawing/2014/main" id="{49CE3AE2-09D6-4961-A4AE-06CA0FD98B8D}"/>
                </a:ext>
              </a:extLst>
            </p:cNvPr>
            <p:cNvCxnSpPr>
              <a:stCxn id="324" idx="6"/>
              <a:endCxn id="337" idx="2"/>
            </p:cNvCxnSpPr>
            <p:nvPr/>
          </p:nvCxnSpPr>
          <p:spPr>
            <a:xfrm>
              <a:off x="2117006" y="3276680"/>
              <a:ext cx="685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Connecteur droit 390">
              <a:extLst>
                <a:ext uri="{FF2B5EF4-FFF2-40B4-BE49-F238E27FC236}">
                  <a16:creationId xmlns:a16="http://schemas.microsoft.com/office/drawing/2014/main" id="{61299C0D-E136-4039-A15E-98DB6E2FF0B4}"/>
                </a:ext>
              </a:extLst>
            </p:cNvPr>
            <p:cNvCxnSpPr>
              <a:stCxn id="324" idx="6"/>
              <a:endCxn id="341" idx="2"/>
            </p:cNvCxnSpPr>
            <p:nvPr/>
          </p:nvCxnSpPr>
          <p:spPr>
            <a:xfrm>
              <a:off x="2117006" y="32766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Connecteur droit 391">
              <a:extLst>
                <a:ext uri="{FF2B5EF4-FFF2-40B4-BE49-F238E27FC236}">
                  <a16:creationId xmlns:a16="http://schemas.microsoft.com/office/drawing/2014/main" id="{A4774042-A548-43FD-89A6-F647B8802CE6}"/>
                </a:ext>
              </a:extLst>
            </p:cNvPr>
            <p:cNvCxnSpPr>
              <a:stCxn id="324" idx="6"/>
              <a:endCxn id="342" idx="2"/>
            </p:cNvCxnSpPr>
            <p:nvPr/>
          </p:nvCxnSpPr>
          <p:spPr>
            <a:xfrm>
              <a:off x="2117006" y="3276680"/>
              <a:ext cx="6858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Connecteur droit 392">
              <a:extLst>
                <a:ext uri="{FF2B5EF4-FFF2-40B4-BE49-F238E27FC236}">
                  <a16:creationId xmlns:a16="http://schemas.microsoft.com/office/drawing/2014/main" id="{4DB1CCA9-F73C-473D-B205-BDA709D2376D}"/>
                </a:ext>
              </a:extLst>
            </p:cNvPr>
            <p:cNvCxnSpPr>
              <a:stCxn id="324" idx="6"/>
              <a:endCxn id="338" idx="2"/>
            </p:cNvCxnSpPr>
            <p:nvPr/>
          </p:nvCxnSpPr>
          <p:spPr>
            <a:xfrm>
              <a:off x="2117006" y="3276680"/>
              <a:ext cx="68580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Connecteur droit 393">
              <a:extLst>
                <a:ext uri="{FF2B5EF4-FFF2-40B4-BE49-F238E27FC236}">
                  <a16:creationId xmlns:a16="http://schemas.microsoft.com/office/drawing/2014/main" id="{2E6C5864-2CF5-474D-A777-CA877D40B470}"/>
                </a:ext>
              </a:extLst>
            </p:cNvPr>
            <p:cNvCxnSpPr>
              <a:stCxn id="324" idx="6"/>
              <a:endCxn id="339" idx="2"/>
            </p:cNvCxnSpPr>
            <p:nvPr/>
          </p:nvCxnSpPr>
          <p:spPr>
            <a:xfrm>
              <a:off x="2117006" y="3276680"/>
              <a:ext cx="685800" cy="2362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Connecteur droit 394">
              <a:extLst>
                <a:ext uri="{FF2B5EF4-FFF2-40B4-BE49-F238E27FC236}">
                  <a16:creationId xmlns:a16="http://schemas.microsoft.com/office/drawing/2014/main" id="{11103E33-F5E8-45AA-A1DA-878E50050940}"/>
                </a:ext>
              </a:extLst>
            </p:cNvPr>
            <p:cNvCxnSpPr>
              <a:stCxn id="325" idx="6"/>
              <a:endCxn id="334" idx="2"/>
            </p:cNvCxnSpPr>
            <p:nvPr/>
          </p:nvCxnSpPr>
          <p:spPr>
            <a:xfrm flipV="1">
              <a:off x="2117006" y="2057480"/>
              <a:ext cx="685800" cy="167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Connecteur droit 395">
              <a:extLst>
                <a:ext uri="{FF2B5EF4-FFF2-40B4-BE49-F238E27FC236}">
                  <a16:creationId xmlns:a16="http://schemas.microsoft.com/office/drawing/2014/main" id="{13C41431-520B-46C3-8D83-9DE2F64427E3}"/>
                </a:ext>
              </a:extLst>
            </p:cNvPr>
            <p:cNvCxnSpPr>
              <a:stCxn id="325" idx="6"/>
              <a:endCxn id="335" idx="2"/>
            </p:cNvCxnSpPr>
            <p:nvPr/>
          </p:nvCxnSpPr>
          <p:spPr>
            <a:xfrm flipV="1">
              <a:off x="2117006" y="2514680"/>
              <a:ext cx="685800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Connecteur droit 396">
              <a:extLst>
                <a:ext uri="{FF2B5EF4-FFF2-40B4-BE49-F238E27FC236}">
                  <a16:creationId xmlns:a16="http://schemas.microsoft.com/office/drawing/2014/main" id="{CDF44302-4FC5-4944-9ECC-A008E48FF485}"/>
                </a:ext>
              </a:extLst>
            </p:cNvPr>
            <p:cNvCxnSpPr>
              <a:stCxn id="325" idx="6"/>
              <a:endCxn id="336" idx="2"/>
            </p:cNvCxnSpPr>
            <p:nvPr/>
          </p:nvCxnSpPr>
          <p:spPr>
            <a:xfrm flipV="1">
              <a:off x="2117006" y="2971880"/>
              <a:ext cx="685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Connecteur droit 397">
              <a:extLst>
                <a:ext uri="{FF2B5EF4-FFF2-40B4-BE49-F238E27FC236}">
                  <a16:creationId xmlns:a16="http://schemas.microsoft.com/office/drawing/2014/main" id="{09D4B659-F667-4444-913A-D32FD7995E2F}"/>
                </a:ext>
              </a:extLst>
            </p:cNvPr>
            <p:cNvCxnSpPr>
              <a:stCxn id="325" idx="6"/>
              <a:endCxn id="337" idx="2"/>
            </p:cNvCxnSpPr>
            <p:nvPr/>
          </p:nvCxnSpPr>
          <p:spPr>
            <a:xfrm flipV="1">
              <a:off x="2117006" y="3429080"/>
              <a:ext cx="685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Connecteur droit 398">
              <a:extLst>
                <a:ext uri="{FF2B5EF4-FFF2-40B4-BE49-F238E27FC236}">
                  <a16:creationId xmlns:a16="http://schemas.microsoft.com/office/drawing/2014/main" id="{47556DA9-9A12-4376-B386-50ADD349832C}"/>
                </a:ext>
              </a:extLst>
            </p:cNvPr>
            <p:cNvCxnSpPr>
              <a:stCxn id="325" idx="6"/>
              <a:endCxn id="341" idx="2"/>
            </p:cNvCxnSpPr>
            <p:nvPr/>
          </p:nvCxnSpPr>
          <p:spPr>
            <a:xfrm>
              <a:off x="2117006" y="3733880"/>
              <a:ext cx="685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Connecteur droit 399">
              <a:extLst>
                <a:ext uri="{FF2B5EF4-FFF2-40B4-BE49-F238E27FC236}">
                  <a16:creationId xmlns:a16="http://schemas.microsoft.com/office/drawing/2014/main" id="{31C595E9-7969-49F9-BD2B-21925A27CAFB}"/>
                </a:ext>
              </a:extLst>
            </p:cNvPr>
            <p:cNvCxnSpPr>
              <a:stCxn id="325" idx="6"/>
              <a:endCxn id="342" idx="2"/>
            </p:cNvCxnSpPr>
            <p:nvPr/>
          </p:nvCxnSpPr>
          <p:spPr>
            <a:xfrm>
              <a:off x="2117006" y="37338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Connecteur droit 400">
              <a:extLst>
                <a:ext uri="{FF2B5EF4-FFF2-40B4-BE49-F238E27FC236}">
                  <a16:creationId xmlns:a16="http://schemas.microsoft.com/office/drawing/2014/main" id="{BD7DC6B0-D13C-4193-B565-FB9269651509}"/>
                </a:ext>
              </a:extLst>
            </p:cNvPr>
            <p:cNvCxnSpPr>
              <a:stCxn id="325" idx="6"/>
              <a:endCxn id="338" idx="2"/>
            </p:cNvCxnSpPr>
            <p:nvPr/>
          </p:nvCxnSpPr>
          <p:spPr>
            <a:xfrm>
              <a:off x="2117006" y="3733880"/>
              <a:ext cx="6858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Connecteur droit 401">
              <a:extLst>
                <a:ext uri="{FF2B5EF4-FFF2-40B4-BE49-F238E27FC236}">
                  <a16:creationId xmlns:a16="http://schemas.microsoft.com/office/drawing/2014/main" id="{36AEF17A-120B-4907-A1BC-4C0CA55909C0}"/>
                </a:ext>
              </a:extLst>
            </p:cNvPr>
            <p:cNvCxnSpPr>
              <a:stCxn id="325" idx="6"/>
              <a:endCxn id="339" idx="2"/>
            </p:cNvCxnSpPr>
            <p:nvPr/>
          </p:nvCxnSpPr>
          <p:spPr>
            <a:xfrm>
              <a:off x="2117006" y="3733880"/>
              <a:ext cx="685800" cy="1905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Connecteur droit 402">
              <a:extLst>
                <a:ext uri="{FF2B5EF4-FFF2-40B4-BE49-F238E27FC236}">
                  <a16:creationId xmlns:a16="http://schemas.microsoft.com/office/drawing/2014/main" id="{10D5489F-D23F-4B1C-8B83-D72C7CA14125}"/>
                </a:ext>
              </a:extLst>
            </p:cNvPr>
            <p:cNvCxnSpPr>
              <a:stCxn id="326" idx="6"/>
              <a:endCxn id="334" idx="2"/>
            </p:cNvCxnSpPr>
            <p:nvPr/>
          </p:nvCxnSpPr>
          <p:spPr>
            <a:xfrm flipV="1">
              <a:off x="2117006" y="2057480"/>
              <a:ext cx="685800" cy="2133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Connecteur droit 403">
              <a:extLst>
                <a:ext uri="{FF2B5EF4-FFF2-40B4-BE49-F238E27FC236}">
                  <a16:creationId xmlns:a16="http://schemas.microsoft.com/office/drawing/2014/main" id="{1DA81F96-8C21-4BA3-8DA5-AC023FB68246}"/>
                </a:ext>
              </a:extLst>
            </p:cNvPr>
            <p:cNvCxnSpPr>
              <a:endCxn id="335" idx="2"/>
            </p:cNvCxnSpPr>
            <p:nvPr/>
          </p:nvCxnSpPr>
          <p:spPr>
            <a:xfrm flipV="1">
              <a:off x="2345606" y="2514680"/>
              <a:ext cx="457200" cy="1697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Connecteur droit 404">
              <a:extLst>
                <a:ext uri="{FF2B5EF4-FFF2-40B4-BE49-F238E27FC236}">
                  <a16:creationId xmlns:a16="http://schemas.microsoft.com/office/drawing/2014/main" id="{9B0CE36C-B80B-4C81-B4CA-251A2F54C2BB}"/>
                </a:ext>
              </a:extLst>
            </p:cNvPr>
            <p:cNvCxnSpPr>
              <a:stCxn id="326" idx="6"/>
              <a:endCxn id="336" idx="2"/>
            </p:cNvCxnSpPr>
            <p:nvPr/>
          </p:nvCxnSpPr>
          <p:spPr>
            <a:xfrm flipV="1">
              <a:off x="2117006" y="2971880"/>
              <a:ext cx="685800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Connecteur droit 405">
              <a:extLst>
                <a:ext uri="{FF2B5EF4-FFF2-40B4-BE49-F238E27FC236}">
                  <a16:creationId xmlns:a16="http://schemas.microsoft.com/office/drawing/2014/main" id="{97E13B4F-08D2-43B0-A451-00A8FA5C288E}"/>
                </a:ext>
              </a:extLst>
            </p:cNvPr>
            <p:cNvCxnSpPr>
              <a:stCxn id="326" idx="6"/>
              <a:endCxn id="337" idx="2"/>
            </p:cNvCxnSpPr>
            <p:nvPr/>
          </p:nvCxnSpPr>
          <p:spPr>
            <a:xfrm flipV="1">
              <a:off x="2117006" y="3429080"/>
              <a:ext cx="685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Connecteur droit 406">
              <a:extLst>
                <a:ext uri="{FF2B5EF4-FFF2-40B4-BE49-F238E27FC236}">
                  <a16:creationId xmlns:a16="http://schemas.microsoft.com/office/drawing/2014/main" id="{7C69C9FD-67A1-4139-8916-0DEBC5BA82A8}"/>
                </a:ext>
              </a:extLst>
            </p:cNvPr>
            <p:cNvCxnSpPr>
              <a:stCxn id="326" idx="6"/>
              <a:endCxn id="341" idx="2"/>
            </p:cNvCxnSpPr>
            <p:nvPr/>
          </p:nvCxnSpPr>
          <p:spPr>
            <a:xfrm flipV="1">
              <a:off x="2117006" y="3886280"/>
              <a:ext cx="685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Connecteur droit 407">
              <a:extLst>
                <a:ext uri="{FF2B5EF4-FFF2-40B4-BE49-F238E27FC236}">
                  <a16:creationId xmlns:a16="http://schemas.microsoft.com/office/drawing/2014/main" id="{34ADF334-118B-448C-B617-82A8A55C3D8E}"/>
                </a:ext>
              </a:extLst>
            </p:cNvPr>
            <p:cNvCxnSpPr>
              <a:stCxn id="326" idx="6"/>
              <a:endCxn id="342" idx="2"/>
            </p:cNvCxnSpPr>
            <p:nvPr/>
          </p:nvCxnSpPr>
          <p:spPr>
            <a:xfrm>
              <a:off x="2117006" y="4191080"/>
              <a:ext cx="685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Connecteur droit 408">
              <a:extLst>
                <a:ext uri="{FF2B5EF4-FFF2-40B4-BE49-F238E27FC236}">
                  <a16:creationId xmlns:a16="http://schemas.microsoft.com/office/drawing/2014/main" id="{7C1DB35A-F4E6-45AD-AD86-B510F9CFC2A8}"/>
                </a:ext>
              </a:extLst>
            </p:cNvPr>
            <p:cNvCxnSpPr>
              <a:stCxn id="326" idx="6"/>
              <a:endCxn id="338" idx="2"/>
            </p:cNvCxnSpPr>
            <p:nvPr/>
          </p:nvCxnSpPr>
          <p:spPr>
            <a:xfrm>
              <a:off x="2117006" y="41910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Connecteur droit 409">
              <a:extLst>
                <a:ext uri="{FF2B5EF4-FFF2-40B4-BE49-F238E27FC236}">
                  <a16:creationId xmlns:a16="http://schemas.microsoft.com/office/drawing/2014/main" id="{D0C75803-31AC-4767-A930-9A163860FC49}"/>
                </a:ext>
              </a:extLst>
            </p:cNvPr>
            <p:cNvCxnSpPr>
              <a:stCxn id="326" idx="6"/>
              <a:endCxn id="339" idx="2"/>
            </p:cNvCxnSpPr>
            <p:nvPr/>
          </p:nvCxnSpPr>
          <p:spPr>
            <a:xfrm>
              <a:off x="2117006" y="4191080"/>
              <a:ext cx="685800" cy="1447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Connecteur droit 410">
              <a:extLst>
                <a:ext uri="{FF2B5EF4-FFF2-40B4-BE49-F238E27FC236}">
                  <a16:creationId xmlns:a16="http://schemas.microsoft.com/office/drawing/2014/main" id="{C4468258-FA1D-467E-83DF-E027EBF2975A}"/>
                </a:ext>
              </a:extLst>
            </p:cNvPr>
            <p:cNvCxnSpPr>
              <a:stCxn id="327" idx="6"/>
              <a:endCxn id="334" idx="2"/>
            </p:cNvCxnSpPr>
            <p:nvPr/>
          </p:nvCxnSpPr>
          <p:spPr>
            <a:xfrm flipV="1">
              <a:off x="2117006" y="2057480"/>
              <a:ext cx="685800" cy="2971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Connecteur droit 411">
              <a:extLst>
                <a:ext uri="{FF2B5EF4-FFF2-40B4-BE49-F238E27FC236}">
                  <a16:creationId xmlns:a16="http://schemas.microsoft.com/office/drawing/2014/main" id="{4AA5D8B3-CDBC-4A5C-9369-3B599190A2CA}"/>
                </a:ext>
              </a:extLst>
            </p:cNvPr>
            <p:cNvCxnSpPr>
              <a:stCxn id="327" idx="6"/>
              <a:endCxn id="335" idx="2"/>
            </p:cNvCxnSpPr>
            <p:nvPr/>
          </p:nvCxnSpPr>
          <p:spPr>
            <a:xfrm flipV="1">
              <a:off x="2117006" y="2514680"/>
              <a:ext cx="685800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Connecteur droit 412">
              <a:extLst>
                <a:ext uri="{FF2B5EF4-FFF2-40B4-BE49-F238E27FC236}">
                  <a16:creationId xmlns:a16="http://schemas.microsoft.com/office/drawing/2014/main" id="{BA7A1CA5-B426-44A0-8D9B-6D9A1F887DCC}"/>
                </a:ext>
              </a:extLst>
            </p:cNvPr>
            <p:cNvCxnSpPr>
              <a:stCxn id="327" idx="6"/>
              <a:endCxn id="336" idx="2"/>
            </p:cNvCxnSpPr>
            <p:nvPr/>
          </p:nvCxnSpPr>
          <p:spPr>
            <a:xfrm flipV="1">
              <a:off x="2117006" y="2971880"/>
              <a:ext cx="685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Connecteur droit 413">
              <a:extLst>
                <a:ext uri="{FF2B5EF4-FFF2-40B4-BE49-F238E27FC236}">
                  <a16:creationId xmlns:a16="http://schemas.microsoft.com/office/drawing/2014/main" id="{1493A14A-59A3-4F01-A7BE-82C367641D63}"/>
                </a:ext>
              </a:extLst>
            </p:cNvPr>
            <p:cNvCxnSpPr>
              <a:stCxn id="327" idx="6"/>
              <a:endCxn id="337" idx="2"/>
            </p:cNvCxnSpPr>
            <p:nvPr/>
          </p:nvCxnSpPr>
          <p:spPr>
            <a:xfrm flipV="1">
              <a:off x="2117006" y="3429080"/>
              <a:ext cx="685800" cy="1600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Connecteur droit 414">
              <a:extLst>
                <a:ext uri="{FF2B5EF4-FFF2-40B4-BE49-F238E27FC236}">
                  <a16:creationId xmlns:a16="http://schemas.microsoft.com/office/drawing/2014/main" id="{2FA72AC8-0947-4847-8DFD-311E35DA5AFE}"/>
                </a:ext>
              </a:extLst>
            </p:cNvPr>
            <p:cNvCxnSpPr>
              <a:stCxn id="327" idx="6"/>
              <a:endCxn id="341" idx="2"/>
            </p:cNvCxnSpPr>
            <p:nvPr/>
          </p:nvCxnSpPr>
          <p:spPr>
            <a:xfrm flipV="1">
              <a:off x="2117006" y="3886280"/>
              <a:ext cx="6858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Connecteur droit 415">
              <a:extLst>
                <a:ext uri="{FF2B5EF4-FFF2-40B4-BE49-F238E27FC236}">
                  <a16:creationId xmlns:a16="http://schemas.microsoft.com/office/drawing/2014/main" id="{F2D42AE8-5E79-4D37-85C0-259285AE91DE}"/>
                </a:ext>
              </a:extLst>
            </p:cNvPr>
            <p:cNvCxnSpPr>
              <a:stCxn id="327" idx="6"/>
              <a:endCxn id="342" idx="2"/>
            </p:cNvCxnSpPr>
            <p:nvPr/>
          </p:nvCxnSpPr>
          <p:spPr>
            <a:xfrm flipV="1">
              <a:off x="2117006" y="4343480"/>
              <a:ext cx="68580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Connecteur droit 416">
              <a:extLst>
                <a:ext uri="{FF2B5EF4-FFF2-40B4-BE49-F238E27FC236}">
                  <a16:creationId xmlns:a16="http://schemas.microsoft.com/office/drawing/2014/main" id="{4ADE335E-A7FA-4AA1-A77C-8D0D256276F5}"/>
                </a:ext>
              </a:extLst>
            </p:cNvPr>
            <p:cNvCxnSpPr>
              <a:stCxn id="327" idx="6"/>
              <a:endCxn id="338" idx="2"/>
            </p:cNvCxnSpPr>
            <p:nvPr/>
          </p:nvCxnSpPr>
          <p:spPr>
            <a:xfrm flipV="1">
              <a:off x="2117006" y="4800680"/>
              <a:ext cx="6858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Connecteur droit 417">
              <a:extLst>
                <a:ext uri="{FF2B5EF4-FFF2-40B4-BE49-F238E27FC236}">
                  <a16:creationId xmlns:a16="http://schemas.microsoft.com/office/drawing/2014/main" id="{7D79A5DA-E381-4B34-B5F0-3392FAA8E1EE}"/>
                </a:ext>
              </a:extLst>
            </p:cNvPr>
            <p:cNvCxnSpPr>
              <a:stCxn id="327" idx="6"/>
              <a:endCxn id="339" idx="2"/>
            </p:cNvCxnSpPr>
            <p:nvPr/>
          </p:nvCxnSpPr>
          <p:spPr>
            <a:xfrm>
              <a:off x="2117006" y="50292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Connecteur droit 418">
              <a:extLst>
                <a:ext uri="{FF2B5EF4-FFF2-40B4-BE49-F238E27FC236}">
                  <a16:creationId xmlns:a16="http://schemas.microsoft.com/office/drawing/2014/main" id="{FD8055EF-118B-46E3-9CFD-C6E783AC47C3}"/>
                </a:ext>
              </a:extLst>
            </p:cNvPr>
            <p:cNvCxnSpPr>
              <a:stCxn id="334" idx="6"/>
            </p:cNvCxnSpPr>
            <p:nvPr/>
          </p:nvCxnSpPr>
          <p:spPr>
            <a:xfrm flipV="1">
              <a:off x="3107606" y="1882538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Connecteur droit 419">
              <a:extLst>
                <a:ext uri="{FF2B5EF4-FFF2-40B4-BE49-F238E27FC236}">
                  <a16:creationId xmlns:a16="http://schemas.microsoft.com/office/drawing/2014/main" id="{4C8446EE-C530-48F7-B4E7-3770E3BC4614}"/>
                </a:ext>
              </a:extLst>
            </p:cNvPr>
            <p:cNvCxnSpPr>
              <a:stCxn id="334" idx="6"/>
            </p:cNvCxnSpPr>
            <p:nvPr/>
          </p:nvCxnSpPr>
          <p:spPr>
            <a:xfrm>
              <a:off x="3107606" y="2057480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Connecteur droit 420">
              <a:extLst>
                <a:ext uri="{FF2B5EF4-FFF2-40B4-BE49-F238E27FC236}">
                  <a16:creationId xmlns:a16="http://schemas.microsoft.com/office/drawing/2014/main" id="{046BCF39-7920-4A55-9D54-99C46F24D666}"/>
                </a:ext>
              </a:extLst>
            </p:cNvPr>
            <p:cNvCxnSpPr/>
            <p:nvPr/>
          </p:nvCxnSpPr>
          <p:spPr>
            <a:xfrm flipV="1">
              <a:off x="3107606" y="2339738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Connecteur droit 421">
              <a:extLst>
                <a:ext uri="{FF2B5EF4-FFF2-40B4-BE49-F238E27FC236}">
                  <a16:creationId xmlns:a16="http://schemas.microsoft.com/office/drawing/2014/main" id="{4ABFA3AD-B413-4FC2-98E4-792FCBDC8355}"/>
                </a:ext>
              </a:extLst>
            </p:cNvPr>
            <p:cNvCxnSpPr/>
            <p:nvPr/>
          </p:nvCxnSpPr>
          <p:spPr>
            <a:xfrm>
              <a:off x="3107606" y="2514680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Connecteur droit 422">
              <a:extLst>
                <a:ext uri="{FF2B5EF4-FFF2-40B4-BE49-F238E27FC236}">
                  <a16:creationId xmlns:a16="http://schemas.microsoft.com/office/drawing/2014/main" id="{F3877A78-4167-4D72-8123-22848B031B41}"/>
                </a:ext>
              </a:extLst>
            </p:cNvPr>
            <p:cNvCxnSpPr/>
            <p:nvPr/>
          </p:nvCxnSpPr>
          <p:spPr>
            <a:xfrm flipV="1">
              <a:off x="3107606" y="2796938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Connecteur droit 423">
              <a:extLst>
                <a:ext uri="{FF2B5EF4-FFF2-40B4-BE49-F238E27FC236}">
                  <a16:creationId xmlns:a16="http://schemas.microsoft.com/office/drawing/2014/main" id="{A0B29C8A-91F4-421B-95A3-6C128B6B2252}"/>
                </a:ext>
              </a:extLst>
            </p:cNvPr>
            <p:cNvCxnSpPr/>
            <p:nvPr/>
          </p:nvCxnSpPr>
          <p:spPr>
            <a:xfrm>
              <a:off x="3107606" y="2971880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Connecteur droit 424">
              <a:extLst>
                <a:ext uri="{FF2B5EF4-FFF2-40B4-BE49-F238E27FC236}">
                  <a16:creationId xmlns:a16="http://schemas.microsoft.com/office/drawing/2014/main" id="{0D60213E-A184-401D-A4C8-1AA269D3BBC2}"/>
                </a:ext>
              </a:extLst>
            </p:cNvPr>
            <p:cNvCxnSpPr/>
            <p:nvPr/>
          </p:nvCxnSpPr>
          <p:spPr>
            <a:xfrm flipV="1">
              <a:off x="3107606" y="3254138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Connecteur droit 425">
              <a:extLst>
                <a:ext uri="{FF2B5EF4-FFF2-40B4-BE49-F238E27FC236}">
                  <a16:creationId xmlns:a16="http://schemas.microsoft.com/office/drawing/2014/main" id="{71B34673-A3C4-44FD-95FB-DD5DD596ADD7}"/>
                </a:ext>
              </a:extLst>
            </p:cNvPr>
            <p:cNvCxnSpPr/>
            <p:nvPr/>
          </p:nvCxnSpPr>
          <p:spPr>
            <a:xfrm>
              <a:off x="3107606" y="3429080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Connecteur droit 426">
              <a:extLst>
                <a:ext uri="{FF2B5EF4-FFF2-40B4-BE49-F238E27FC236}">
                  <a16:creationId xmlns:a16="http://schemas.microsoft.com/office/drawing/2014/main" id="{424C07D1-5757-481B-AFFD-B970AB7C9C5A}"/>
                </a:ext>
              </a:extLst>
            </p:cNvPr>
            <p:cNvCxnSpPr/>
            <p:nvPr/>
          </p:nvCxnSpPr>
          <p:spPr>
            <a:xfrm flipV="1">
              <a:off x="3107606" y="3711338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Connecteur droit 427">
              <a:extLst>
                <a:ext uri="{FF2B5EF4-FFF2-40B4-BE49-F238E27FC236}">
                  <a16:creationId xmlns:a16="http://schemas.microsoft.com/office/drawing/2014/main" id="{DDA205A9-E722-43EB-A216-5E3379938979}"/>
                </a:ext>
              </a:extLst>
            </p:cNvPr>
            <p:cNvCxnSpPr/>
            <p:nvPr/>
          </p:nvCxnSpPr>
          <p:spPr>
            <a:xfrm>
              <a:off x="3107606" y="3886280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Connecteur droit 428">
              <a:extLst>
                <a:ext uri="{FF2B5EF4-FFF2-40B4-BE49-F238E27FC236}">
                  <a16:creationId xmlns:a16="http://schemas.microsoft.com/office/drawing/2014/main" id="{FBD08B5D-7B03-4001-8857-F8AF623934A8}"/>
                </a:ext>
              </a:extLst>
            </p:cNvPr>
            <p:cNvCxnSpPr/>
            <p:nvPr/>
          </p:nvCxnSpPr>
          <p:spPr>
            <a:xfrm flipV="1">
              <a:off x="3107606" y="4168538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Connecteur droit 429">
              <a:extLst>
                <a:ext uri="{FF2B5EF4-FFF2-40B4-BE49-F238E27FC236}">
                  <a16:creationId xmlns:a16="http://schemas.microsoft.com/office/drawing/2014/main" id="{806BDD4D-B044-41AF-9562-1C6BAE5A4F1F}"/>
                </a:ext>
              </a:extLst>
            </p:cNvPr>
            <p:cNvCxnSpPr/>
            <p:nvPr/>
          </p:nvCxnSpPr>
          <p:spPr>
            <a:xfrm>
              <a:off x="3107606" y="4343480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Connecteur droit 430">
              <a:extLst>
                <a:ext uri="{FF2B5EF4-FFF2-40B4-BE49-F238E27FC236}">
                  <a16:creationId xmlns:a16="http://schemas.microsoft.com/office/drawing/2014/main" id="{0B1B4CAF-1455-41B0-9B08-AA4A431B49F4}"/>
                </a:ext>
              </a:extLst>
            </p:cNvPr>
            <p:cNvCxnSpPr/>
            <p:nvPr/>
          </p:nvCxnSpPr>
          <p:spPr>
            <a:xfrm flipV="1">
              <a:off x="3107606" y="4625738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Connecteur droit 431">
              <a:extLst>
                <a:ext uri="{FF2B5EF4-FFF2-40B4-BE49-F238E27FC236}">
                  <a16:creationId xmlns:a16="http://schemas.microsoft.com/office/drawing/2014/main" id="{886DB794-FFA4-4898-B8E6-432F3A7E4442}"/>
                </a:ext>
              </a:extLst>
            </p:cNvPr>
            <p:cNvCxnSpPr/>
            <p:nvPr/>
          </p:nvCxnSpPr>
          <p:spPr>
            <a:xfrm>
              <a:off x="3107606" y="4800680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Connecteur droit 432">
              <a:extLst>
                <a:ext uri="{FF2B5EF4-FFF2-40B4-BE49-F238E27FC236}">
                  <a16:creationId xmlns:a16="http://schemas.microsoft.com/office/drawing/2014/main" id="{BCB7289A-5750-44C2-962A-243A1E1E943C}"/>
                </a:ext>
              </a:extLst>
            </p:cNvPr>
            <p:cNvCxnSpPr/>
            <p:nvPr/>
          </p:nvCxnSpPr>
          <p:spPr>
            <a:xfrm flipV="1">
              <a:off x="3107606" y="5486480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Connecteur droit 433">
              <a:extLst>
                <a:ext uri="{FF2B5EF4-FFF2-40B4-BE49-F238E27FC236}">
                  <a16:creationId xmlns:a16="http://schemas.microsoft.com/office/drawing/2014/main" id="{958D88F7-FA61-4A9D-B7A3-32203ADFB2AF}"/>
                </a:ext>
              </a:extLst>
            </p:cNvPr>
            <p:cNvCxnSpPr/>
            <p:nvPr/>
          </p:nvCxnSpPr>
          <p:spPr>
            <a:xfrm>
              <a:off x="3107606" y="5661422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Connecteur droit 434">
              <a:extLst>
                <a:ext uri="{FF2B5EF4-FFF2-40B4-BE49-F238E27FC236}">
                  <a16:creationId xmlns:a16="http://schemas.microsoft.com/office/drawing/2014/main" id="{9F9DAB76-150A-47A5-960E-8894CD86711F}"/>
                </a:ext>
              </a:extLst>
            </p:cNvPr>
            <p:cNvCxnSpPr/>
            <p:nvPr/>
          </p:nvCxnSpPr>
          <p:spPr>
            <a:xfrm>
              <a:off x="4024937" y="2873138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Connecteur droit 435">
              <a:extLst>
                <a:ext uri="{FF2B5EF4-FFF2-40B4-BE49-F238E27FC236}">
                  <a16:creationId xmlns:a16="http://schemas.microsoft.com/office/drawing/2014/main" id="{670BB6D2-E1DE-41FE-AD54-712DED5FBE2C}"/>
                </a:ext>
              </a:extLst>
            </p:cNvPr>
            <p:cNvCxnSpPr/>
            <p:nvPr/>
          </p:nvCxnSpPr>
          <p:spPr>
            <a:xfrm flipV="1">
              <a:off x="4024937" y="3048080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Connecteur droit 436">
              <a:extLst>
                <a:ext uri="{FF2B5EF4-FFF2-40B4-BE49-F238E27FC236}">
                  <a16:creationId xmlns:a16="http://schemas.microsoft.com/office/drawing/2014/main" id="{339FA201-C7F7-4936-BB0D-5500AC098EC4}"/>
                </a:ext>
              </a:extLst>
            </p:cNvPr>
            <p:cNvCxnSpPr/>
            <p:nvPr/>
          </p:nvCxnSpPr>
          <p:spPr>
            <a:xfrm>
              <a:off x="4022006" y="3352880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Connecteur droit 437">
              <a:extLst>
                <a:ext uri="{FF2B5EF4-FFF2-40B4-BE49-F238E27FC236}">
                  <a16:creationId xmlns:a16="http://schemas.microsoft.com/office/drawing/2014/main" id="{AA3E10D6-5F3E-4214-9B2D-206D8CF71C58}"/>
                </a:ext>
              </a:extLst>
            </p:cNvPr>
            <p:cNvCxnSpPr/>
            <p:nvPr/>
          </p:nvCxnSpPr>
          <p:spPr>
            <a:xfrm flipV="1">
              <a:off x="4022006" y="3527822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Connecteur droit 438">
              <a:extLst>
                <a:ext uri="{FF2B5EF4-FFF2-40B4-BE49-F238E27FC236}">
                  <a16:creationId xmlns:a16="http://schemas.microsoft.com/office/drawing/2014/main" id="{4165390B-33EE-451B-A1DD-350D88E42AB2}"/>
                </a:ext>
              </a:extLst>
            </p:cNvPr>
            <p:cNvCxnSpPr/>
            <p:nvPr/>
          </p:nvCxnSpPr>
          <p:spPr>
            <a:xfrm>
              <a:off x="4022006" y="3787538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Connecteur droit 439">
              <a:extLst>
                <a:ext uri="{FF2B5EF4-FFF2-40B4-BE49-F238E27FC236}">
                  <a16:creationId xmlns:a16="http://schemas.microsoft.com/office/drawing/2014/main" id="{52A0D53F-65CF-4297-80DC-C2EC12B17C10}"/>
                </a:ext>
              </a:extLst>
            </p:cNvPr>
            <p:cNvCxnSpPr/>
            <p:nvPr/>
          </p:nvCxnSpPr>
          <p:spPr>
            <a:xfrm flipV="1">
              <a:off x="4022006" y="3962480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3" name="Connecteur droit 442">
            <a:extLst>
              <a:ext uri="{FF2B5EF4-FFF2-40B4-BE49-F238E27FC236}">
                <a16:creationId xmlns:a16="http://schemas.microsoft.com/office/drawing/2014/main" id="{B1D1B74E-D283-4EF8-B25A-CA5365B8A6FF}"/>
              </a:ext>
            </a:extLst>
          </p:cNvPr>
          <p:cNvCxnSpPr/>
          <p:nvPr/>
        </p:nvCxnSpPr>
        <p:spPr>
          <a:xfrm flipV="1">
            <a:off x="9387574" y="2270687"/>
            <a:ext cx="228600" cy="1749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onnecteur droit 443">
            <a:extLst>
              <a:ext uri="{FF2B5EF4-FFF2-40B4-BE49-F238E27FC236}">
                <a16:creationId xmlns:a16="http://schemas.microsoft.com/office/drawing/2014/main" id="{C5361C60-A427-4198-A8E7-741F1089E2F9}"/>
              </a:ext>
            </a:extLst>
          </p:cNvPr>
          <p:cNvCxnSpPr/>
          <p:nvPr/>
        </p:nvCxnSpPr>
        <p:spPr>
          <a:xfrm>
            <a:off x="9387574" y="2445629"/>
            <a:ext cx="228600" cy="152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onnecteur droit 444">
            <a:extLst>
              <a:ext uri="{FF2B5EF4-FFF2-40B4-BE49-F238E27FC236}">
                <a16:creationId xmlns:a16="http://schemas.microsoft.com/office/drawing/2014/main" id="{3041B312-4C1F-4D83-AFB6-8A99F8E9C8E1}"/>
              </a:ext>
            </a:extLst>
          </p:cNvPr>
          <p:cNvCxnSpPr/>
          <p:nvPr/>
        </p:nvCxnSpPr>
        <p:spPr>
          <a:xfrm flipV="1">
            <a:off x="9385183" y="2731583"/>
            <a:ext cx="228600" cy="1749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onnecteur droit 445">
            <a:extLst>
              <a:ext uri="{FF2B5EF4-FFF2-40B4-BE49-F238E27FC236}">
                <a16:creationId xmlns:a16="http://schemas.microsoft.com/office/drawing/2014/main" id="{519B1963-C1CC-4C64-A74C-1C1F29821CDD}"/>
              </a:ext>
            </a:extLst>
          </p:cNvPr>
          <p:cNvCxnSpPr/>
          <p:nvPr/>
        </p:nvCxnSpPr>
        <p:spPr>
          <a:xfrm>
            <a:off x="9385183" y="2906525"/>
            <a:ext cx="228600" cy="152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Connecteur droit 446">
            <a:extLst>
              <a:ext uri="{FF2B5EF4-FFF2-40B4-BE49-F238E27FC236}">
                <a16:creationId xmlns:a16="http://schemas.microsoft.com/office/drawing/2014/main" id="{03EA1F76-1243-4325-A8CE-45D35DA76E41}"/>
              </a:ext>
            </a:extLst>
          </p:cNvPr>
          <p:cNvCxnSpPr/>
          <p:nvPr/>
        </p:nvCxnSpPr>
        <p:spPr>
          <a:xfrm flipV="1">
            <a:off x="9368408" y="3205394"/>
            <a:ext cx="228600" cy="1749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Connecteur droit 447">
            <a:extLst>
              <a:ext uri="{FF2B5EF4-FFF2-40B4-BE49-F238E27FC236}">
                <a16:creationId xmlns:a16="http://schemas.microsoft.com/office/drawing/2014/main" id="{EF1055A7-594A-4184-89AF-70CE368C32D1}"/>
              </a:ext>
            </a:extLst>
          </p:cNvPr>
          <p:cNvCxnSpPr/>
          <p:nvPr/>
        </p:nvCxnSpPr>
        <p:spPr>
          <a:xfrm>
            <a:off x="9368408" y="3380336"/>
            <a:ext cx="228600" cy="152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Connecteur droit 448">
            <a:extLst>
              <a:ext uri="{FF2B5EF4-FFF2-40B4-BE49-F238E27FC236}">
                <a16:creationId xmlns:a16="http://schemas.microsoft.com/office/drawing/2014/main" id="{1765FBFD-E625-4987-A778-5B36ECA32C6D}"/>
              </a:ext>
            </a:extLst>
          </p:cNvPr>
          <p:cNvCxnSpPr/>
          <p:nvPr/>
        </p:nvCxnSpPr>
        <p:spPr>
          <a:xfrm flipV="1">
            <a:off x="9357583" y="3660359"/>
            <a:ext cx="228600" cy="1749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necteur droit 449">
            <a:extLst>
              <a:ext uri="{FF2B5EF4-FFF2-40B4-BE49-F238E27FC236}">
                <a16:creationId xmlns:a16="http://schemas.microsoft.com/office/drawing/2014/main" id="{0902E9FD-8B3E-4F73-8554-D987BF166571}"/>
              </a:ext>
            </a:extLst>
          </p:cNvPr>
          <p:cNvCxnSpPr/>
          <p:nvPr/>
        </p:nvCxnSpPr>
        <p:spPr>
          <a:xfrm>
            <a:off x="9357583" y="3835301"/>
            <a:ext cx="228600" cy="152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onnecteur droit 450">
            <a:extLst>
              <a:ext uri="{FF2B5EF4-FFF2-40B4-BE49-F238E27FC236}">
                <a16:creationId xmlns:a16="http://schemas.microsoft.com/office/drawing/2014/main" id="{98E469B0-AB20-42E6-A0AA-638ED708E177}"/>
              </a:ext>
            </a:extLst>
          </p:cNvPr>
          <p:cNvCxnSpPr/>
          <p:nvPr/>
        </p:nvCxnSpPr>
        <p:spPr>
          <a:xfrm flipV="1">
            <a:off x="9357583" y="4122315"/>
            <a:ext cx="228600" cy="1749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onnecteur droit 451">
            <a:extLst>
              <a:ext uri="{FF2B5EF4-FFF2-40B4-BE49-F238E27FC236}">
                <a16:creationId xmlns:a16="http://schemas.microsoft.com/office/drawing/2014/main" id="{E0F78372-A579-4FF6-8DAF-4624F5D7840A}"/>
              </a:ext>
            </a:extLst>
          </p:cNvPr>
          <p:cNvCxnSpPr/>
          <p:nvPr/>
        </p:nvCxnSpPr>
        <p:spPr>
          <a:xfrm>
            <a:off x="9357583" y="4297257"/>
            <a:ext cx="228600" cy="152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onnecteur droit 452">
            <a:extLst>
              <a:ext uri="{FF2B5EF4-FFF2-40B4-BE49-F238E27FC236}">
                <a16:creationId xmlns:a16="http://schemas.microsoft.com/office/drawing/2014/main" id="{88C8542B-9C36-4EF9-9540-5BA9EEAFEC22}"/>
              </a:ext>
            </a:extLst>
          </p:cNvPr>
          <p:cNvCxnSpPr/>
          <p:nvPr/>
        </p:nvCxnSpPr>
        <p:spPr>
          <a:xfrm flipV="1">
            <a:off x="9383626" y="4947237"/>
            <a:ext cx="228600" cy="1749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onnecteur droit 453">
            <a:extLst>
              <a:ext uri="{FF2B5EF4-FFF2-40B4-BE49-F238E27FC236}">
                <a16:creationId xmlns:a16="http://schemas.microsoft.com/office/drawing/2014/main" id="{3FF93E98-8B50-4377-B179-F8A0641D22BA}"/>
              </a:ext>
            </a:extLst>
          </p:cNvPr>
          <p:cNvCxnSpPr/>
          <p:nvPr/>
        </p:nvCxnSpPr>
        <p:spPr>
          <a:xfrm>
            <a:off x="9383626" y="5122179"/>
            <a:ext cx="228600" cy="152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Rectangle 454">
            <a:extLst>
              <a:ext uri="{FF2B5EF4-FFF2-40B4-BE49-F238E27FC236}">
                <a16:creationId xmlns:a16="http://schemas.microsoft.com/office/drawing/2014/main" id="{77FC5225-8980-4BAD-837E-B36CDE3092FF}"/>
              </a:ext>
            </a:extLst>
          </p:cNvPr>
          <p:cNvSpPr/>
          <p:nvPr/>
        </p:nvSpPr>
        <p:spPr>
          <a:xfrm>
            <a:off x="509047" y="1800520"/>
            <a:ext cx="4291554" cy="4194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FDB5D601-2E24-495A-8767-864E16B15DDC}"/>
              </a:ext>
            </a:extLst>
          </p:cNvPr>
          <p:cNvSpPr/>
          <p:nvPr/>
        </p:nvSpPr>
        <p:spPr>
          <a:xfrm>
            <a:off x="5840707" y="1800520"/>
            <a:ext cx="5330056" cy="41949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ZoneTexte 456">
            <a:extLst>
              <a:ext uri="{FF2B5EF4-FFF2-40B4-BE49-F238E27FC236}">
                <a16:creationId xmlns:a16="http://schemas.microsoft.com/office/drawing/2014/main" id="{34327DBE-8E4C-4780-9AF2-1ED57598410A}"/>
              </a:ext>
            </a:extLst>
          </p:cNvPr>
          <p:cNvSpPr txBox="1"/>
          <p:nvPr/>
        </p:nvSpPr>
        <p:spPr>
          <a:xfrm>
            <a:off x="311086" y="1432874"/>
            <a:ext cx="466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Classic Artificial Neural Network/Deep Learning</a:t>
            </a:r>
            <a:endParaRPr lang="en-US" dirty="0"/>
          </a:p>
        </p:txBody>
      </p:sp>
      <p:sp>
        <p:nvSpPr>
          <p:cNvPr id="458" name="ZoneTexte 457">
            <a:extLst>
              <a:ext uri="{FF2B5EF4-FFF2-40B4-BE49-F238E27FC236}">
                <a16:creationId xmlns:a16="http://schemas.microsoft.com/office/drawing/2014/main" id="{38767E5D-6B2E-4279-8276-30E0B83C00D8}"/>
              </a:ext>
            </a:extLst>
          </p:cNvPr>
          <p:cNvSpPr txBox="1"/>
          <p:nvPr/>
        </p:nvSpPr>
        <p:spPr>
          <a:xfrm>
            <a:off x="5817141" y="1424141"/>
            <a:ext cx="535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ANN/DL model with a </a:t>
            </a:r>
            <a:r>
              <a:rPr lang="it-IT" dirty="0">
                <a:solidFill>
                  <a:schemeClr val="accent1"/>
                </a:solidFill>
              </a:rPr>
              <a:t>concept bottleneck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32F6AF-C0D3-4594-9CA2-719B18301FF3}"/>
              </a:ext>
            </a:extLst>
          </p:cNvPr>
          <p:cNvSpPr/>
          <p:nvPr/>
        </p:nvSpPr>
        <p:spPr>
          <a:xfrm>
            <a:off x="8909205" y="2057480"/>
            <a:ext cx="634270" cy="342900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Bulle narrative : rectangle 458">
            <a:extLst>
              <a:ext uri="{FF2B5EF4-FFF2-40B4-BE49-F238E27FC236}">
                <a16:creationId xmlns:a16="http://schemas.microsoft.com/office/drawing/2014/main" id="{924E8C4B-F874-4B15-A68E-DAD6B8AB2F02}"/>
              </a:ext>
            </a:extLst>
          </p:cNvPr>
          <p:cNvSpPr/>
          <p:nvPr/>
        </p:nvSpPr>
        <p:spPr>
          <a:xfrm>
            <a:off x="897806" y="2286080"/>
            <a:ext cx="5855978" cy="1111884"/>
          </a:xfrm>
          <a:prstGeom prst="wedgeRectCallout">
            <a:avLst>
              <a:gd name="adj1" fmla="val 91127"/>
              <a:gd name="adj2" fmla="val -3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/>
              <a:t>Each neuron </a:t>
            </a:r>
            <a:r>
              <a:rPr lang="it-IT" sz="2400" dirty="0"/>
              <a:t>(or </a:t>
            </a:r>
            <a:r>
              <a:rPr lang="it-IT" sz="2400" b="1" dirty="0"/>
              <a:t>group of neurons</a:t>
            </a:r>
            <a:r>
              <a:rPr lang="it-IT" sz="2400" dirty="0"/>
              <a:t>) in the concept layer corresponds to </a:t>
            </a:r>
            <a:r>
              <a:rPr lang="it-IT" sz="2400" b="1" dirty="0"/>
              <a:t>one concept</a:t>
            </a:r>
            <a:endParaRPr lang="en-US" sz="2400" b="1" dirty="0"/>
          </a:p>
        </p:txBody>
      </p:sp>
      <p:sp>
        <p:nvSpPr>
          <p:cNvPr id="300" name="Bulle narrative : rectangle 299">
            <a:extLst>
              <a:ext uri="{FF2B5EF4-FFF2-40B4-BE49-F238E27FC236}">
                <a16:creationId xmlns:a16="http://schemas.microsoft.com/office/drawing/2014/main" id="{10C33BE2-B49A-4CFF-AA18-D4CC6A710C62}"/>
              </a:ext>
            </a:extLst>
          </p:cNvPr>
          <p:cNvSpPr/>
          <p:nvPr/>
        </p:nvSpPr>
        <p:spPr>
          <a:xfrm>
            <a:off x="908445" y="3597248"/>
            <a:ext cx="5855978" cy="1111884"/>
          </a:xfrm>
          <a:prstGeom prst="wedgeRectCallout">
            <a:avLst>
              <a:gd name="adj1" fmla="val 91127"/>
              <a:gd name="adj2" fmla="val -3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If a neuron (or group of neurons) is «</a:t>
            </a:r>
            <a:r>
              <a:rPr lang="it-IT" sz="2400" b="1" dirty="0"/>
              <a:t>active</a:t>
            </a:r>
            <a:r>
              <a:rPr lang="it-IT" sz="2400" dirty="0"/>
              <a:t>», the concept is </a:t>
            </a:r>
            <a:r>
              <a:rPr lang="it-IT" sz="2400" b="1" dirty="0"/>
              <a:t>True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31878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D92CCF-B6F1-4252-8B55-9B3E18C9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 bottleneck models</a:t>
            </a:r>
            <a:endParaRPr lang="en-US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803ABFE-82B1-406E-BCEE-5A36AC6E2E12}"/>
              </a:ext>
            </a:extLst>
          </p:cNvPr>
          <p:cNvSpPr/>
          <p:nvPr/>
        </p:nvSpPr>
        <p:spPr>
          <a:xfrm>
            <a:off x="8077200" y="198128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grpSp>
        <p:nvGrpSpPr>
          <p:cNvPr id="442" name="Groupe 441">
            <a:extLst>
              <a:ext uri="{FF2B5EF4-FFF2-40B4-BE49-F238E27FC236}">
                <a16:creationId xmlns:a16="http://schemas.microsoft.com/office/drawing/2014/main" id="{AB3CDDE3-28BF-4089-8437-83FA21D03929}"/>
              </a:ext>
            </a:extLst>
          </p:cNvPr>
          <p:cNvGrpSpPr/>
          <p:nvPr/>
        </p:nvGrpSpPr>
        <p:grpSpPr>
          <a:xfrm>
            <a:off x="6096000" y="2133680"/>
            <a:ext cx="4615560" cy="3733800"/>
            <a:chOff x="6096000" y="2133680"/>
            <a:chExt cx="4615560" cy="37338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3217D7A1-0736-48B0-B6B3-FFBA73964FA2}"/>
                </a:ext>
              </a:extLst>
            </p:cNvPr>
            <p:cNvSpPr/>
            <p:nvPr/>
          </p:nvSpPr>
          <p:spPr>
            <a:xfrm>
              <a:off x="7086600" y="22860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32A6BE65-B908-4959-89FB-189A9AC1E708}"/>
                </a:ext>
              </a:extLst>
            </p:cNvPr>
            <p:cNvSpPr/>
            <p:nvPr/>
          </p:nvSpPr>
          <p:spPr>
            <a:xfrm>
              <a:off x="7086600" y="27432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C140D71-06F9-4348-98BC-23DD7366B2B3}"/>
                </a:ext>
              </a:extLst>
            </p:cNvPr>
            <p:cNvSpPr/>
            <p:nvPr/>
          </p:nvSpPr>
          <p:spPr>
            <a:xfrm>
              <a:off x="7086600" y="32004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32F4BC7D-9A03-4760-A135-A6DA005A97C8}"/>
                </a:ext>
              </a:extLst>
            </p:cNvPr>
            <p:cNvSpPr/>
            <p:nvPr/>
          </p:nvSpPr>
          <p:spPr>
            <a:xfrm>
              <a:off x="7086600" y="36576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AAF48DC1-968E-4439-ACD0-13647998CC9A}"/>
                </a:ext>
              </a:extLst>
            </p:cNvPr>
            <p:cNvSpPr/>
            <p:nvPr/>
          </p:nvSpPr>
          <p:spPr>
            <a:xfrm>
              <a:off x="7086600" y="41148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6CF1435-3640-4D53-A31B-D23985CC412E}"/>
                </a:ext>
              </a:extLst>
            </p:cNvPr>
            <p:cNvSpPr/>
            <p:nvPr/>
          </p:nvSpPr>
          <p:spPr>
            <a:xfrm>
              <a:off x="7086600" y="49530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98082F53-E838-4204-A023-217BEE4DFB86}"/>
                </a:ext>
              </a:extLst>
            </p:cNvPr>
            <p:cNvSpPr/>
            <p:nvPr/>
          </p:nvSpPr>
          <p:spPr>
            <a:xfrm>
              <a:off x="6172200" y="2667080"/>
              <a:ext cx="304800" cy="3048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ECA4B910-4448-4A66-9FEF-5D9DBBC5DA97}"/>
                </a:ext>
              </a:extLst>
            </p:cNvPr>
            <p:cNvSpPr/>
            <p:nvPr/>
          </p:nvSpPr>
          <p:spPr>
            <a:xfrm>
              <a:off x="6172200" y="3124280"/>
              <a:ext cx="304800" cy="3048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5BF439E-C274-49CD-AD23-AD67E093156F}"/>
                </a:ext>
              </a:extLst>
            </p:cNvPr>
            <p:cNvSpPr/>
            <p:nvPr/>
          </p:nvSpPr>
          <p:spPr>
            <a:xfrm>
              <a:off x="6172200" y="3581480"/>
              <a:ext cx="304800" cy="3048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237B7EF6-9347-462E-8D68-3DCD1B618A8F}"/>
                </a:ext>
              </a:extLst>
            </p:cNvPr>
            <p:cNvSpPr/>
            <p:nvPr/>
          </p:nvSpPr>
          <p:spPr>
            <a:xfrm>
              <a:off x="6172200" y="4343480"/>
              <a:ext cx="304800" cy="3048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E3EEBAF7-7FEF-40CD-96D3-DE95AD7A7E93}"/>
                </a:ext>
              </a:extLst>
            </p:cNvPr>
            <p:cNvSpPr txBox="1"/>
            <p:nvPr/>
          </p:nvSpPr>
          <p:spPr>
            <a:xfrm>
              <a:off x="6096000" y="3620507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7ADB273F-7ECD-4E82-B051-69E04AEF9D3F}"/>
                </a:ext>
              </a:extLst>
            </p:cNvPr>
            <p:cNvSpPr txBox="1"/>
            <p:nvPr/>
          </p:nvSpPr>
          <p:spPr>
            <a:xfrm>
              <a:off x="7010400" y="4203180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D76E51B1-6D92-40A3-93E4-ABE7FA4792DE}"/>
                </a:ext>
              </a:extLst>
            </p:cNvPr>
            <p:cNvSpPr/>
            <p:nvPr/>
          </p:nvSpPr>
          <p:spPr>
            <a:xfrm>
              <a:off x="8077200" y="24384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73D539C3-F599-4DFE-979D-2F3AEFFA89EF}"/>
                </a:ext>
              </a:extLst>
            </p:cNvPr>
            <p:cNvSpPr/>
            <p:nvPr/>
          </p:nvSpPr>
          <p:spPr>
            <a:xfrm>
              <a:off x="8077200" y="28956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A5F341C0-42F6-4622-9889-171C90659153}"/>
                </a:ext>
              </a:extLst>
            </p:cNvPr>
            <p:cNvSpPr/>
            <p:nvPr/>
          </p:nvSpPr>
          <p:spPr>
            <a:xfrm>
              <a:off x="8077200" y="33528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777CCA6A-7A25-4DB2-AE87-1580A1004480}"/>
                </a:ext>
              </a:extLst>
            </p:cNvPr>
            <p:cNvSpPr/>
            <p:nvPr/>
          </p:nvSpPr>
          <p:spPr>
            <a:xfrm>
              <a:off x="8077200" y="47244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209836FF-23F2-4A17-A7FE-1741367D92E2}"/>
                </a:ext>
              </a:extLst>
            </p:cNvPr>
            <p:cNvSpPr/>
            <p:nvPr/>
          </p:nvSpPr>
          <p:spPr>
            <a:xfrm>
              <a:off x="8077200" y="55626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E31CB91B-FAE7-4CD2-B314-61083B463ED6}"/>
                </a:ext>
              </a:extLst>
            </p:cNvPr>
            <p:cNvSpPr txBox="1"/>
            <p:nvPr/>
          </p:nvSpPr>
          <p:spPr>
            <a:xfrm>
              <a:off x="7986484" y="4876880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CC7A555-C10A-42DC-B9F2-62C91A1DC49D}"/>
                </a:ext>
              </a:extLst>
            </p:cNvPr>
            <p:cNvSpPr/>
            <p:nvPr/>
          </p:nvSpPr>
          <p:spPr>
            <a:xfrm>
              <a:off x="8077200" y="38100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71F71421-B566-4945-93A4-FB7D8E37CB52}"/>
                </a:ext>
              </a:extLst>
            </p:cNvPr>
            <p:cNvSpPr/>
            <p:nvPr/>
          </p:nvSpPr>
          <p:spPr>
            <a:xfrm>
              <a:off x="8077200" y="426728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CA7EB61F-BD3A-4844-97CC-3A020B16EB47}"/>
                </a:ext>
              </a:extLst>
            </p:cNvPr>
            <p:cNvSpPr/>
            <p:nvPr/>
          </p:nvSpPr>
          <p:spPr>
            <a:xfrm>
              <a:off x="10406760" y="2971880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95D88CFE-961C-47EB-9E55-6AF2C6BB7FEB}"/>
                </a:ext>
              </a:extLst>
            </p:cNvPr>
            <p:cNvSpPr/>
            <p:nvPr/>
          </p:nvSpPr>
          <p:spPr>
            <a:xfrm>
              <a:off x="10406760" y="3429080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EABD4306-F607-4429-A0E3-C093CDF9D797}"/>
                </a:ext>
              </a:extLst>
            </p:cNvPr>
            <p:cNvSpPr/>
            <p:nvPr/>
          </p:nvSpPr>
          <p:spPr>
            <a:xfrm>
              <a:off x="10406760" y="3886280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3601E079-2C70-42BE-B19D-9FA06B0F7921}"/>
                </a:ext>
              </a:extLst>
            </p:cNvPr>
            <p:cNvSpPr txBox="1"/>
            <p:nvPr/>
          </p:nvSpPr>
          <p:spPr>
            <a:xfrm>
              <a:off x="9653404" y="3124280"/>
              <a:ext cx="457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0" dirty="0"/>
                <a:t>…</a:t>
              </a:r>
              <a:endParaRPr lang="fr-FR" sz="6000" dirty="0"/>
            </a:p>
          </p:txBody>
        </p: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425A3463-D233-4FCB-9515-A27727A9F8F1}"/>
                </a:ext>
              </a:extLst>
            </p:cNvPr>
            <p:cNvCxnSpPr>
              <a:stCxn id="10" idx="6"/>
              <a:endCxn id="4" idx="2"/>
            </p:cNvCxnSpPr>
            <p:nvPr/>
          </p:nvCxnSpPr>
          <p:spPr>
            <a:xfrm flipV="1">
              <a:off x="6477000" y="2438480"/>
              <a:ext cx="609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78450516-2C6D-452D-840A-1E7AA1847FA9}"/>
                </a:ext>
              </a:extLst>
            </p:cNvPr>
            <p:cNvCxnSpPr>
              <a:stCxn id="10" idx="6"/>
              <a:endCxn id="5" idx="2"/>
            </p:cNvCxnSpPr>
            <p:nvPr/>
          </p:nvCxnSpPr>
          <p:spPr>
            <a:xfrm>
              <a:off x="6477000" y="2819480"/>
              <a:ext cx="6096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9FF5415B-CDFA-4DA4-BDBD-FB684D9055CD}"/>
                </a:ext>
              </a:extLst>
            </p:cNvPr>
            <p:cNvCxnSpPr>
              <a:stCxn id="10" idx="6"/>
              <a:endCxn id="6" idx="2"/>
            </p:cNvCxnSpPr>
            <p:nvPr/>
          </p:nvCxnSpPr>
          <p:spPr>
            <a:xfrm>
              <a:off x="6477000" y="2819480"/>
              <a:ext cx="6096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E77DCD64-203E-420A-8BFA-CB0F1B940772}"/>
                </a:ext>
              </a:extLst>
            </p:cNvPr>
            <p:cNvCxnSpPr>
              <a:stCxn id="10" idx="6"/>
              <a:endCxn id="7" idx="2"/>
            </p:cNvCxnSpPr>
            <p:nvPr/>
          </p:nvCxnSpPr>
          <p:spPr>
            <a:xfrm>
              <a:off x="6477000" y="2819480"/>
              <a:ext cx="609600" cy="990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746F3A6B-0DA6-42C2-91B3-26834661126F}"/>
                </a:ext>
              </a:extLst>
            </p:cNvPr>
            <p:cNvCxnSpPr>
              <a:stCxn id="10" idx="6"/>
              <a:endCxn id="8" idx="2"/>
            </p:cNvCxnSpPr>
            <p:nvPr/>
          </p:nvCxnSpPr>
          <p:spPr>
            <a:xfrm>
              <a:off x="6477000" y="2819480"/>
              <a:ext cx="609600" cy="1447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D249E8B7-30A3-4026-AC4B-0B70EF002AEE}"/>
                </a:ext>
              </a:extLst>
            </p:cNvPr>
            <p:cNvCxnSpPr>
              <a:stCxn id="11" idx="6"/>
              <a:endCxn id="4" idx="2"/>
            </p:cNvCxnSpPr>
            <p:nvPr/>
          </p:nvCxnSpPr>
          <p:spPr>
            <a:xfrm flipV="1">
              <a:off x="6477000" y="2438480"/>
              <a:ext cx="6096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1D3413B6-90AE-4C73-B058-D2482458C08F}"/>
                </a:ext>
              </a:extLst>
            </p:cNvPr>
            <p:cNvCxnSpPr>
              <a:stCxn id="11" idx="6"/>
              <a:endCxn id="5" idx="2"/>
            </p:cNvCxnSpPr>
            <p:nvPr/>
          </p:nvCxnSpPr>
          <p:spPr>
            <a:xfrm flipV="1">
              <a:off x="6477000" y="2895680"/>
              <a:ext cx="609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9E190195-CDC4-436D-B8E5-59AA57970868}"/>
                </a:ext>
              </a:extLst>
            </p:cNvPr>
            <p:cNvCxnSpPr>
              <a:stCxn id="11" idx="6"/>
              <a:endCxn id="6" idx="2"/>
            </p:cNvCxnSpPr>
            <p:nvPr/>
          </p:nvCxnSpPr>
          <p:spPr>
            <a:xfrm>
              <a:off x="6477000" y="3276680"/>
              <a:ext cx="6096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5C4E5813-CF60-4E46-895A-EA7483FBBD34}"/>
                </a:ext>
              </a:extLst>
            </p:cNvPr>
            <p:cNvCxnSpPr>
              <a:stCxn id="11" idx="6"/>
              <a:endCxn id="7" idx="2"/>
            </p:cNvCxnSpPr>
            <p:nvPr/>
          </p:nvCxnSpPr>
          <p:spPr>
            <a:xfrm>
              <a:off x="6477000" y="3276680"/>
              <a:ext cx="6096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EB9079A5-C3FE-4D74-B630-FCAB94D836B7}"/>
                </a:ext>
              </a:extLst>
            </p:cNvPr>
            <p:cNvCxnSpPr>
              <a:stCxn id="11" idx="6"/>
              <a:endCxn id="8" idx="2"/>
            </p:cNvCxnSpPr>
            <p:nvPr/>
          </p:nvCxnSpPr>
          <p:spPr>
            <a:xfrm>
              <a:off x="6477000" y="3276680"/>
              <a:ext cx="609600" cy="990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D3A7FA7B-A4A2-4D62-9239-71F6550895B2}"/>
                </a:ext>
              </a:extLst>
            </p:cNvPr>
            <p:cNvCxnSpPr>
              <a:stCxn id="11" idx="6"/>
              <a:endCxn id="9" idx="2"/>
            </p:cNvCxnSpPr>
            <p:nvPr/>
          </p:nvCxnSpPr>
          <p:spPr>
            <a:xfrm>
              <a:off x="6477000" y="3276680"/>
              <a:ext cx="609600" cy="1828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FFEF70E7-32A9-4D2A-A96F-F62738061B0E}"/>
                </a:ext>
              </a:extLst>
            </p:cNvPr>
            <p:cNvCxnSpPr>
              <a:stCxn id="10" idx="6"/>
              <a:endCxn id="9" idx="2"/>
            </p:cNvCxnSpPr>
            <p:nvPr/>
          </p:nvCxnSpPr>
          <p:spPr>
            <a:xfrm>
              <a:off x="6477000" y="2819480"/>
              <a:ext cx="609600" cy="228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C8AC606B-49F5-4257-BB50-99B6D74C1B1D}"/>
                </a:ext>
              </a:extLst>
            </p:cNvPr>
            <p:cNvCxnSpPr>
              <a:stCxn id="12" idx="6"/>
              <a:endCxn id="4" idx="2"/>
            </p:cNvCxnSpPr>
            <p:nvPr/>
          </p:nvCxnSpPr>
          <p:spPr>
            <a:xfrm flipV="1">
              <a:off x="6477000" y="2438480"/>
              <a:ext cx="6096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BE05E01C-B4D2-4BBC-98A0-8D217570C317}"/>
                </a:ext>
              </a:extLst>
            </p:cNvPr>
            <p:cNvCxnSpPr>
              <a:stCxn id="12" idx="6"/>
              <a:endCxn id="5" idx="2"/>
            </p:cNvCxnSpPr>
            <p:nvPr/>
          </p:nvCxnSpPr>
          <p:spPr>
            <a:xfrm flipV="1">
              <a:off x="6477000" y="2895680"/>
              <a:ext cx="6096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E0D616A0-7BD3-43C1-991F-FAF2DB216E5E}"/>
                </a:ext>
              </a:extLst>
            </p:cNvPr>
            <p:cNvCxnSpPr>
              <a:stCxn id="12" idx="6"/>
              <a:endCxn id="6" idx="2"/>
            </p:cNvCxnSpPr>
            <p:nvPr/>
          </p:nvCxnSpPr>
          <p:spPr>
            <a:xfrm flipV="1">
              <a:off x="6477000" y="3352880"/>
              <a:ext cx="609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91CBCCD-CA7E-41D5-9D7A-35259B017706}"/>
                </a:ext>
              </a:extLst>
            </p:cNvPr>
            <p:cNvCxnSpPr>
              <a:stCxn id="12" idx="6"/>
              <a:endCxn id="7" idx="2"/>
            </p:cNvCxnSpPr>
            <p:nvPr/>
          </p:nvCxnSpPr>
          <p:spPr>
            <a:xfrm>
              <a:off x="6477000" y="3733880"/>
              <a:ext cx="6096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7EEED76C-4E2C-44B7-9F3F-5C0352FB8437}"/>
                </a:ext>
              </a:extLst>
            </p:cNvPr>
            <p:cNvCxnSpPr>
              <a:stCxn id="12" idx="6"/>
              <a:endCxn id="8" idx="2"/>
            </p:cNvCxnSpPr>
            <p:nvPr/>
          </p:nvCxnSpPr>
          <p:spPr>
            <a:xfrm>
              <a:off x="6477000" y="3733880"/>
              <a:ext cx="6096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6F3B5B4-623C-43AE-8486-B2FF2B96DBD5}"/>
                </a:ext>
              </a:extLst>
            </p:cNvPr>
            <p:cNvCxnSpPr>
              <a:stCxn id="12" idx="6"/>
              <a:endCxn id="9" idx="2"/>
            </p:cNvCxnSpPr>
            <p:nvPr/>
          </p:nvCxnSpPr>
          <p:spPr>
            <a:xfrm>
              <a:off x="6477000" y="3733880"/>
              <a:ext cx="609600" cy="1371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A25BCBB-77A7-4BFF-AC0D-BC7A7756564A}"/>
                </a:ext>
              </a:extLst>
            </p:cNvPr>
            <p:cNvCxnSpPr>
              <a:stCxn id="13" idx="6"/>
              <a:endCxn id="4" idx="2"/>
            </p:cNvCxnSpPr>
            <p:nvPr/>
          </p:nvCxnSpPr>
          <p:spPr>
            <a:xfrm flipV="1">
              <a:off x="6477000" y="2438480"/>
              <a:ext cx="6096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A2E7DD34-29E2-43B3-958B-80A8D167DBDE}"/>
                </a:ext>
              </a:extLst>
            </p:cNvPr>
            <p:cNvCxnSpPr>
              <a:stCxn id="13" idx="6"/>
              <a:endCxn id="5" idx="2"/>
            </p:cNvCxnSpPr>
            <p:nvPr/>
          </p:nvCxnSpPr>
          <p:spPr>
            <a:xfrm flipV="1">
              <a:off x="6477000" y="2895680"/>
              <a:ext cx="609600" cy="1600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21E29B9B-D9E9-46CB-A5B5-F1636FBD516F}"/>
                </a:ext>
              </a:extLst>
            </p:cNvPr>
            <p:cNvCxnSpPr>
              <a:stCxn id="13" idx="6"/>
              <a:endCxn id="6" idx="2"/>
            </p:cNvCxnSpPr>
            <p:nvPr/>
          </p:nvCxnSpPr>
          <p:spPr>
            <a:xfrm flipV="1">
              <a:off x="6477000" y="3352880"/>
              <a:ext cx="6096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68B57401-E3CA-4A5D-8F48-D6158B8215B5}"/>
                </a:ext>
              </a:extLst>
            </p:cNvPr>
            <p:cNvCxnSpPr>
              <a:stCxn id="13" idx="6"/>
              <a:endCxn id="7" idx="2"/>
            </p:cNvCxnSpPr>
            <p:nvPr/>
          </p:nvCxnSpPr>
          <p:spPr>
            <a:xfrm flipV="1">
              <a:off x="6477000" y="3810080"/>
              <a:ext cx="60960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539C41F2-6496-42CB-9459-CCC1897684ED}"/>
                </a:ext>
              </a:extLst>
            </p:cNvPr>
            <p:cNvCxnSpPr>
              <a:stCxn id="13" idx="6"/>
              <a:endCxn id="8" idx="2"/>
            </p:cNvCxnSpPr>
            <p:nvPr/>
          </p:nvCxnSpPr>
          <p:spPr>
            <a:xfrm flipV="1">
              <a:off x="6477000" y="4267280"/>
              <a:ext cx="6096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31C52993-CAD9-4BDC-BEAD-139C5A051D92}"/>
                </a:ext>
              </a:extLst>
            </p:cNvPr>
            <p:cNvCxnSpPr>
              <a:stCxn id="13" idx="6"/>
              <a:endCxn id="9" idx="2"/>
            </p:cNvCxnSpPr>
            <p:nvPr/>
          </p:nvCxnSpPr>
          <p:spPr>
            <a:xfrm>
              <a:off x="6477000" y="4495880"/>
              <a:ext cx="6096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3AF6043A-FE9F-413A-A87F-679747CD0C96}"/>
                </a:ext>
              </a:extLst>
            </p:cNvPr>
            <p:cNvCxnSpPr>
              <a:stCxn id="4" idx="6"/>
              <a:endCxn id="16" idx="2"/>
            </p:cNvCxnSpPr>
            <p:nvPr/>
          </p:nvCxnSpPr>
          <p:spPr>
            <a:xfrm flipV="1">
              <a:off x="7391400" y="2133680"/>
              <a:ext cx="685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314FBB9A-485E-447F-A1D6-A0ECBA04F8AC}"/>
                </a:ext>
              </a:extLst>
            </p:cNvPr>
            <p:cNvCxnSpPr>
              <a:stCxn id="4" idx="6"/>
              <a:endCxn id="17" idx="2"/>
            </p:cNvCxnSpPr>
            <p:nvPr/>
          </p:nvCxnSpPr>
          <p:spPr>
            <a:xfrm>
              <a:off x="7391400" y="2438480"/>
              <a:ext cx="685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4260BE8E-4151-4C64-936C-1FF794D15FC0}"/>
                </a:ext>
              </a:extLst>
            </p:cNvPr>
            <p:cNvCxnSpPr>
              <a:stCxn id="4" idx="6"/>
              <a:endCxn id="18" idx="2"/>
            </p:cNvCxnSpPr>
            <p:nvPr/>
          </p:nvCxnSpPr>
          <p:spPr>
            <a:xfrm>
              <a:off x="7391400" y="24384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3FBE920E-85AD-444D-8B6B-4E1EFD0AEB09}"/>
                </a:ext>
              </a:extLst>
            </p:cNvPr>
            <p:cNvCxnSpPr>
              <a:stCxn id="4" idx="6"/>
              <a:endCxn id="19" idx="2"/>
            </p:cNvCxnSpPr>
            <p:nvPr/>
          </p:nvCxnSpPr>
          <p:spPr>
            <a:xfrm>
              <a:off x="7391400" y="2438480"/>
              <a:ext cx="6858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3B2A617-70F6-49A9-B35C-10EBBC50245A}"/>
                </a:ext>
              </a:extLst>
            </p:cNvPr>
            <p:cNvCxnSpPr>
              <a:stCxn id="4" idx="6"/>
              <a:endCxn id="23" idx="2"/>
            </p:cNvCxnSpPr>
            <p:nvPr/>
          </p:nvCxnSpPr>
          <p:spPr>
            <a:xfrm>
              <a:off x="7391400" y="2438480"/>
              <a:ext cx="68580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4073A06-00A9-471F-837F-998E075BF06E}"/>
                </a:ext>
              </a:extLst>
            </p:cNvPr>
            <p:cNvCxnSpPr>
              <a:stCxn id="4" idx="6"/>
              <a:endCxn id="24" idx="2"/>
            </p:cNvCxnSpPr>
            <p:nvPr/>
          </p:nvCxnSpPr>
          <p:spPr>
            <a:xfrm>
              <a:off x="7391400" y="2438480"/>
              <a:ext cx="685800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E77FEBD-5FAF-4AAE-B5C3-302DDFE97920}"/>
                </a:ext>
              </a:extLst>
            </p:cNvPr>
            <p:cNvCxnSpPr>
              <a:stCxn id="4" idx="6"/>
              <a:endCxn id="20" idx="2"/>
            </p:cNvCxnSpPr>
            <p:nvPr/>
          </p:nvCxnSpPr>
          <p:spPr>
            <a:xfrm>
              <a:off x="7391400" y="2438480"/>
              <a:ext cx="685800" cy="2438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7B9B4EE0-93AE-49DF-A67A-73FB2E8368AB}"/>
                </a:ext>
              </a:extLst>
            </p:cNvPr>
            <p:cNvCxnSpPr>
              <a:stCxn id="4" idx="6"/>
              <a:endCxn id="21" idx="2"/>
            </p:cNvCxnSpPr>
            <p:nvPr/>
          </p:nvCxnSpPr>
          <p:spPr>
            <a:xfrm>
              <a:off x="7391400" y="2438480"/>
              <a:ext cx="68580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5F8E9CB3-02E9-45AA-B4D1-59EDCEBEE7CA}"/>
                </a:ext>
              </a:extLst>
            </p:cNvPr>
            <p:cNvCxnSpPr>
              <a:stCxn id="5" idx="6"/>
              <a:endCxn id="17" idx="2"/>
            </p:cNvCxnSpPr>
            <p:nvPr/>
          </p:nvCxnSpPr>
          <p:spPr>
            <a:xfrm flipV="1">
              <a:off x="7391400" y="2590880"/>
              <a:ext cx="685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91097236-0A72-40BF-A8FA-1F2751F1F742}"/>
                </a:ext>
              </a:extLst>
            </p:cNvPr>
            <p:cNvCxnSpPr>
              <a:stCxn id="5" idx="6"/>
              <a:endCxn id="18" idx="2"/>
            </p:cNvCxnSpPr>
            <p:nvPr/>
          </p:nvCxnSpPr>
          <p:spPr>
            <a:xfrm>
              <a:off x="7391400" y="2895680"/>
              <a:ext cx="685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446C55BE-4E56-4374-A289-761B22630751}"/>
                </a:ext>
              </a:extLst>
            </p:cNvPr>
            <p:cNvCxnSpPr>
              <a:stCxn id="5" idx="6"/>
              <a:endCxn id="16" idx="2"/>
            </p:cNvCxnSpPr>
            <p:nvPr/>
          </p:nvCxnSpPr>
          <p:spPr>
            <a:xfrm flipV="1">
              <a:off x="7391400" y="2133680"/>
              <a:ext cx="685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83A16720-A392-48D2-BB5C-C3014C0AB7E6}"/>
                </a:ext>
              </a:extLst>
            </p:cNvPr>
            <p:cNvCxnSpPr>
              <a:stCxn id="5" idx="6"/>
              <a:endCxn id="19" idx="2"/>
            </p:cNvCxnSpPr>
            <p:nvPr/>
          </p:nvCxnSpPr>
          <p:spPr>
            <a:xfrm>
              <a:off x="7391400" y="28956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1F39D6F7-E446-4C18-AFAA-EA880C5CE14B}"/>
                </a:ext>
              </a:extLst>
            </p:cNvPr>
            <p:cNvCxnSpPr>
              <a:stCxn id="5" idx="6"/>
              <a:endCxn id="23" idx="2"/>
            </p:cNvCxnSpPr>
            <p:nvPr/>
          </p:nvCxnSpPr>
          <p:spPr>
            <a:xfrm>
              <a:off x="7391400" y="2895680"/>
              <a:ext cx="6858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2266AA77-48D4-4F29-96D5-E6A44BADBDC5}"/>
                </a:ext>
              </a:extLst>
            </p:cNvPr>
            <p:cNvCxnSpPr>
              <a:stCxn id="5" idx="6"/>
              <a:endCxn id="24" idx="2"/>
            </p:cNvCxnSpPr>
            <p:nvPr/>
          </p:nvCxnSpPr>
          <p:spPr>
            <a:xfrm>
              <a:off x="7391400" y="2895680"/>
              <a:ext cx="68580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6AC06DBF-A1A4-40B5-9D84-09DF4B60DD2A}"/>
                </a:ext>
              </a:extLst>
            </p:cNvPr>
            <p:cNvCxnSpPr>
              <a:stCxn id="5" idx="6"/>
              <a:endCxn id="20" idx="2"/>
            </p:cNvCxnSpPr>
            <p:nvPr/>
          </p:nvCxnSpPr>
          <p:spPr>
            <a:xfrm>
              <a:off x="7391400" y="2895680"/>
              <a:ext cx="685800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07090741-35F7-4021-A425-A56851EBCCBB}"/>
                </a:ext>
              </a:extLst>
            </p:cNvPr>
            <p:cNvCxnSpPr>
              <a:stCxn id="5" idx="6"/>
              <a:endCxn id="21" idx="2"/>
            </p:cNvCxnSpPr>
            <p:nvPr/>
          </p:nvCxnSpPr>
          <p:spPr>
            <a:xfrm>
              <a:off x="7391400" y="2895680"/>
              <a:ext cx="685800" cy="2819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BCB0A2C6-25AD-406A-8A8B-F0B293FB05CD}"/>
                </a:ext>
              </a:extLst>
            </p:cNvPr>
            <p:cNvCxnSpPr>
              <a:stCxn id="6" idx="6"/>
              <a:endCxn id="16" idx="2"/>
            </p:cNvCxnSpPr>
            <p:nvPr/>
          </p:nvCxnSpPr>
          <p:spPr>
            <a:xfrm flipV="1">
              <a:off x="7391400" y="2133680"/>
              <a:ext cx="685800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C8FB93DF-978A-4344-9589-EFB115A3116E}"/>
                </a:ext>
              </a:extLst>
            </p:cNvPr>
            <p:cNvCxnSpPr>
              <a:stCxn id="6" idx="6"/>
              <a:endCxn id="17" idx="2"/>
            </p:cNvCxnSpPr>
            <p:nvPr/>
          </p:nvCxnSpPr>
          <p:spPr>
            <a:xfrm flipV="1">
              <a:off x="7391400" y="2590880"/>
              <a:ext cx="685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24055AA9-81E8-45D3-8601-F5031EFEC062}"/>
                </a:ext>
              </a:extLst>
            </p:cNvPr>
            <p:cNvCxnSpPr>
              <a:stCxn id="6" idx="6"/>
              <a:endCxn id="18" idx="2"/>
            </p:cNvCxnSpPr>
            <p:nvPr/>
          </p:nvCxnSpPr>
          <p:spPr>
            <a:xfrm flipV="1">
              <a:off x="7391400" y="3048080"/>
              <a:ext cx="685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D884C58C-5844-4C38-A695-F0FBED37EFFE}"/>
                </a:ext>
              </a:extLst>
            </p:cNvPr>
            <p:cNvCxnSpPr>
              <a:stCxn id="6" idx="6"/>
              <a:endCxn id="19" idx="2"/>
            </p:cNvCxnSpPr>
            <p:nvPr/>
          </p:nvCxnSpPr>
          <p:spPr>
            <a:xfrm>
              <a:off x="7391400" y="3352880"/>
              <a:ext cx="685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5E9F5D40-27EC-4533-BFC5-3D9D49DB90A1}"/>
                </a:ext>
              </a:extLst>
            </p:cNvPr>
            <p:cNvCxnSpPr>
              <a:stCxn id="6" idx="6"/>
              <a:endCxn id="23" idx="2"/>
            </p:cNvCxnSpPr>
            <p:nvPr/>
          </p:nvCxnSpPr>
          <p:spPr>
            <a:xfrm>
              <a:off x="7391400" y="33528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C1139AEE-0F62-475C-94DF-ABDFF8A8E238}"/>
                </a:ext>
              </a:extLst>
            </p:cNvPr>
            <p:cNvCxnSpPr>
              <a:stCxn id="6" idx="6"/>
              <a:endCxn id="24" idx="2"/>
            </p:cNvCxnSpPr>
            <p:nvPr/>
          </p:nvCxnSpPr>
          <p:spPr>
            <a:xfrm>
              <a:off x="7391400" y="3352880"/>
              <a:ext cx="6858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22FF52A1-92B9-4A6E-8878-824A2A23115F}"/>
                </a:ext>
              </a:extLst>
            </p:cNvPr>
            <p:cNvCxnSpPr>
              <a:stCxn id="6" idx="6"/>
              <a:endCxn id="20" idx="2"/>
            </p:cNvCxnSpPr>
            <p:nvPr/>
          </p:nvCxnSpPr>
          <p:spPr>
            <a:xfrm>
              <a:off x="7391400" y="3352880"/>
              <a:ext cx="68580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0E7E8823-5DE7-4941-A592-16EF36BB12E9}"/>
                </a:ext>
              </a:extLst>
            </p:cNvPr>
            <p:cNvCxnSpPr>
              <a:stCxn id="6" idx="6"/>
              <a:endCxn id="21" idx="2"/>
            </p:cNvCxnSpPr>
            <p:nvPr/>
          </p:nvCxnSpPr>
          <p:spPr>
            <a:xfrm>
              <a:off x="7391400" y="3352880"/>
              <a:ext cx="685800" cy="2362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385724F5-2A3C-411C-92E7-40601BA8245E}"/>
                </a:ext>
              </a:extLst>
            </p:cNvPr>
            <p:cNvCxnSpPr>
              <a:stCxn id="7" idx="6"/>
              <a:endCxn id="16" idx="2"/>
            </p:cNvCxnSpPr>
            <p:nvPr/>
          </p:nvCxnSpPr>
          <p:spPr>
            <a:xfrm flipV="1">
              <a:off x="7391400" y="2133680"/>
              <a:ext cx="685800" cy="167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E2D793DD-CFEE-4420-BAF9-599FA82A45AA}"/>
                </a:ext>
              </a:extLst>
            </p:cNvPr>
            <p:cNvCxnSpPr>
              <a:stCxn id="7" idx="6"/>
              <a:endCxn id="17" idx="2"/>
            </p:cNvCxnSpPr>
            <p:nvPr/>
          </p:nvCxnSpPr>
          <p:spPr>
            <a:xfrm flipV="1">
              <a:off x="7391400" y="2590880"/>
              <a:ext cx="685800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1199D020-8A96-4AED-8889-B0F27D304B86}"/>
                </a:ext>
              </a:extLst>
            </p:cNvPr>
            <p:cNvCxnSpPr>
              <a:stCxn id="7" idx="6"/>
              <a:endCxn id="18" idx="2"/>
            </p:cNvCxnSpPr>
            <p:nvPr/>
          </p:nvCxnSpPr>
          <p:spPr>
            <a:xfrm flipV="1">
              <a:off x="7391400" y="3048080"/>
              <a:ext cx="685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B073F319-C68D-469B-B91A-937F78F12F6D}"/>
                </a:ext>
              </a:extLst>
            </p:cNvPr>
            <p:cNvCxnSpPr>
              <a:stCxn id="7" idx="6"/>
              <a:endCxn id="19" idx="2"/>
            </p:cNvCxnSpPr>
            <p:nvPr/>
          </p:nvCxnSpPr>
          <p:spPr>
            <a:xfrm flipV="1">
              <a:off x="7391400" y="3505280"/>
              <a:ext cx="685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597BA5AD-7472-4668-92A8-7A3C4C0C5272}"/>
                </a:ext>
              </a:extLst>
            </p:cNvPr>
            <p:cNvCxnSpPr>
              <a:stCxn id="7" idx="6"/>
              <a:endCxn id="23" idx="2"/>
            </p:cNvCxnSpPr>
            <p:nvPr/>
          </p:nvCxnSpPr>
          <p:spPr>
            <a:xfrm>
              <a:off x="7391400" y="3810080"/>
              <a:ext cx="685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408486FF-B2A9-4D83-9B18-28041D5A8848}"/>
                </a:ext>
              </a:extLst>
            </p:cNvPr>
            <p:cNvCxnSpPr>
              <a:stCxn id="7" idx="6"/>
              <a:endCxn id="24" idx="2"/>
            </p:cNvCxnSpPr>
            <p:nvPr/>
          </p:nvCxnSpPr>
          <p:spPr>
            <a:xfrm>
              <a:off x="7391400" y="38100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288D7564-10CB-4863-A457-82F9A329085F}"/>
                </a:ext>
              </a:extLst>
            </p:cNvPr>
            <p:cNvCxnSpPr>
              <a:stCxn id="7" idx="6"/>
              <a:endCxn id="20" idx="2"/>
            </p:cNvCxnSpPr>
            <p:nvPr/>
          </p:nvCxnSpPr>
          <p:spPr>
            <a:xfrm>
              <a:off x="7391400" y="3810080"/>
              <a:ext cx="6858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20424D7C-8094-407C-BA66-032B5798852D}"/>
                </a:ext>
              </a:extLst>
            </p:cNvPr>
            <p:cNvCxnSpPr>
              <a:stCxn id="7" idx="6"/>
              <a:endCxn id="21" idx="2"/>
            </p:cNvCxnSpPr>
            <p:nvPr/>
          </p:nvCxnSpPr>
          <p:spPr>
            <a:xfrm>
              <a:off x="7391400" y="3810080"/>
              <a:ext cx="685800" cy="1905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3BD3D51A-ED47-42B0-A60A-C7496A6521EF}"/>
                </a:ext>
              </a:extLst>
            </p:cNvPr>
            <p:cNvCxnSpPr>
              <a:stCxn id="8" idx="6"/>
              <a:endCxn id="16" idx="2"/>
            </p:cNvCxnSpPr>
            <p:nvPr/>
          </p:nvCxnSpPr>
          <p:spPr>
            <a:xfrm flipV="1">
              <a:off x="7391400" y="2133680"/>
              <a:ext cx="685800" cy="2133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C5E0AD56-A526-4A29-AAE8-936872B60ADF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620000" y="2590880"/>
              <a:ext cx="457200" cy="1697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A056E9AF-D31B-4E13-ACCE-23F6E42F25DF}"/>
                </a:ext>
              </a:extLst>
            </p:cNvPr>
            <p:cNvCxnSpPr>
              <a:stCxn id="8" idx="6"/>
              <a:endCxn id="18" idx="2"/>
            </p:cNvCxnSpPr>
            <p:nvPr/>
          </p:nvCxnSpPr>
          <p:spPr>
            <a:xfrm flipV="1">
              <a:off x="7391400" y="3048080"/>
              <a:ext cx="685800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1AE2A57E-3859-48D1-A1E4-E4DE150656E2}"/>
                </a:ext>
              </a:extLst>
            </p:cNvPr>
            <p:cNvCxnSpPr>
              <a:stCxn id="8" idx="6"/>
              <a:endCxn id="19" idx="2"/>
            </p:cNvCxnSpPr>
            <p:nvPr/>
          </p:nvCxnSpPr>
          <p:spPr>
            <a:xfrm flipV="1">
              <a:off x="7391400" y="3505280"/>
              <a:ext cx="685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5007EF3D-80ED-4E5D-9FF3-166C86F8350E}"/>
                </a:ext>
              </a:extLst>
            </p:cNvPr>
            <p:cNvCxnSpPr>
              <a:stCxn id="8" idx="6"/>
              <a:endCxn id="23" idx="2"/>
            </p:cNvCxnSpPr>
            <p:nvPr/>
          </p:nvCxnSpPr>
          <p:spPr>
            <a:xfrm flipV="1">
              <a:off x="7391400" y="3962480"/>
              <a:ext cx="685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606C821C-F3B6-4AEF-A40C-FB063AA6F83B}"/>
                </a:ext>
              </a:extLst>
            </p:cNvPr>
            <p:cNvCxnSpPr>
              <a:stCxn id="8" idx="6"/>
              <a:endCxn id="24" idx="2"/>
            </p:cNvCxnSpPr>
            <p:nvPr/>
          </p:nvCxnSpPr>
          <p:spPr>
            <a:xfrm>
              <a:off x="7391400" y="4267280"/>
              <a:ext cx="6858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127E7C79-BC67-4429-B231-25B5D00A9594}"/>
                </a:ext>
              </a:extLst>
            </p:cNvPr>
            <p:cNvCxnSpPr>
              <a:stCxn id="8" idx="6"/>
              <a:endCxn id="20" idx="2"/>
            </p:cNvCxnSpPr>
            <p:nvPr/>
          </p:nvCxnSpPr>
          <p:spPr>
            <a:xfrm>
              <a:off x="7391400" y="42672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A9700918-36EF-4F75-A07A-3BBBFEC8A93D}"/>
                </a:ext>
              </a:extLst>
            </p:cNvPr>
            <p:cNvCxnSpPr>
              <a:stCxn id="8" idx="6"/>
              <a:endCxn id="21" idx="2"/>
            </p:cNvCxnSpPr>
            <p:nvPr/>
          </p:nvCxnSpPr>
          <p:spPr>
            <a:xfrm>
              <a:off x="7391400" y="4267280"/>
              <a:ext cx="685800" cy="1447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6219B231-5EF6-4A58-9CDF-2BEF40D29D56}"/>
                </a:ext>
              </a:extLst>
            </p:cNvPr>
            <p:cNvCxnSpPr>
              <a:stCxn id="9" idx="6"/>
              <a:endCxn id="16" idx="2"/>
            </p:cNvCxnSpPr>
            <p:nvPr/>
          </p:nvCxnSpPr>
          <p:spPr>
            <a:xfrm flipV="1">
              <a:off x="7391400" y="2133680"/>
              <a:ext cx="685800" cy="2971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FED9F27C-FB8E-48EF-BB08-AB6573D3FA87}"/>
                </a:ext>
              </a:extLst>
            </p:cNvPr>
            <p:cNvCxnSpPr>
              <a:stCxn id="9" idx="6"/>
              <a:endCxn id="17" idx="2"/>
            </p:cNvCxnSpPr>
            <p:nvPr/>
          </p:nvCxnSpPr>
          <p:spPr>
            <a:xfrm flipV="1">
              <a:off x="7391400" y="2590880"/>
              <a:ext cx="685800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44D861FB-FF21-45B4-BDA3-96D3A0022718}"/>
                </a:ext>
              </a:extLst>
            </p:cNvPr>
            <p:cNvCxnSpPr>
              <a:stCxn id="9" idx="6"/>
              <a:endCxn id="18" idx="2"/>
            </p:cNvCxnSpPr>
            <p:nvPr/>
          </p:nvCxnSpPr>
          <p:spPr>
            <a:xfrm flipV="1">
              <a:off x="7391400" y="3048080"/>
              <a:ext cx="68580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F2612BC1-C4AB-4563-8CEF-9C6E78F02E86}"/>
                </a:ext>
              </a:extLst>
            </p:cNvPr>
            <p:cNvCxnSpPr>
              <a:stCxn id="9" idx="6"/>
              <a:endCxn id="19" idx="2"/>
            </p:cNvCxnSpPr>
            <p:nvPr/>
          </p:nvCxnSpPr>
          <p:spPr>
            <a:xfrm flipV="1">
              <a:off x="7391400" y="3505280"/>
              <a:ext cx="685800" cy="1600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1ECAACA6-3829-450C-B10F-35CF90478B46}"/>
                </a:ext>
              </a:extLst>
            </p:cNvPr>
            <p:cNvCxnSpPr>
              <a:stCxn id="9" idx="6"/>
              <a:endCxn id="23" idx="2"/>
            </p:cNvCxnSpPr>
            <p:nvPr/>
          </p:nvCxnSpPr>
          <p:spPr>
            <a:xfrm flipV="1">
              <a:off x="7391400" y="3962480"/>
              <a:ext cx="6858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9D59A9B9-9DA0-4D89-95B3-A31590EFFEC3}"/>
                </a:ext>
              </a:extLst>
            </p:cNvPr>
            <p:cNvCxnSpPr>
              <a:stCxn id="9" idx="6"/>
              <a:endCxn id="24" idx="2"/>
            </p:cNvCxnSpPr>
            <p:nvPr/>
          </p:nvCxnSpPr>
          <p:spPr>
            <a:xfrm flipV="1">
              <a:off x="7391400" y="4419680"/>
              <a:ext cx="68580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D3D55F31-1479-4EF8-AECA-A0100A585518}"/>
                </a:ext>
              </a:extLst>
            </p:cNvPr>
            <p:cNvCxnSpPr>
              <a:stCxn id="9" idx="6"/>
              <a:endCxn id="20" idx="2"/>
            </p:cNvCxnSpPr>
            <p:nvPr/>
          </p:nvCxnSpPr>
          <p:spPr>
            <a:xfrm flipV="1">
              <a:off x="7391400" y="4876880"/>
              <a:ext cx="68580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287C4942-191C-4182-AFD4-FE1172D01B59}"/>
                </a:ext>
              </a:extLst>
            </p:cNvPr>
            <p:cNvCxnSpPr>
              <a:stCxn id="9" idx="6"/>
              <a:endCxn id="21" idx="2"/>
            </p:cNvCxnSpPr>
            <p:nvPr/>
          </p:nvCxnSpPr>
          <p:spPr>
            <a:xfrm>
              <a:off x="7391400" y="5105480"/>
              <a:ext cx="6858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E1C240CE-0F88-4C69-8A1F-1FF21916596C}"/>
                </a:ext>
              </a:extLst>
            </p:cNvPr>
            <p:cNvCxnSpPr/>
            <p:nvPr/>
          </p:nvCxnSpPr>
          <p:spPr>
            <a:xfrm>
              <a:off x="10181091" y="2949338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024005C4-E606-43E8-B357-EF57B325CAA6}"/>
                </a:ext>
              </a:extLst>
            </p:cNvPr>
            <p:cNvCxnSpPr/>
            <p:nvPr/>
          </p:nvCxnSpPr>
          <p:spPr>
            <a:xfrm flipV="1">
              <a:off x="10181091" y="3124280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6BDD642E-E575-41FF-A635-CD9F9552E8A6}"/>
                </a:ext>
              </a:extLst>
            </p:cNvPr>
            <p:cNvCxnSpPr/>
            <p:nvPr/>
          </p:nvCxnSpPr>
          <p:spPr>
            <a:xfrm>
              <a:off x="10178160" y="3429080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42CFBDB3-DB17-4356-86DE-302BC4A4452D}"/>
                </a:ext>
              </a:extLst>
            </p:cNvPr>
            <p:cNvCxnSpPr/>
            <p:nvPr/>
          </p:nvCxnSpPr>
          <p:spPr>
            <a:xfrm flipV="1">
              <a:off x="10178160" y="3604022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F491C65C-2EB7-438E-A65A-0FDFB4B26C50}"/>
                </a:ext>
              </a:extLst>
            </p:cNvPr>
            <p:cNvCxnSpPr/>
            <p:nvPr/>
          </p:nvCxnSpPr>
          <p:spPr>
            <a:xfrm>
              <a:off x="10178160" y="3863738"/>
              <a:ext cx="228600" cy="1749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129564E7-AB3A-481A-B10B-FBD795074021}"/>
                </a:ext>
              </a:extLst>
            </p:cNvPr>
            <p:cNvCxnSpPr/>
            <p:nvPr/>
          </p:nvCxnSpPr>
          <p:spPr>
            <a:xfrm flipV="1">
              <a:off x="10178160" y="4038680"/>
              <a:ext cx="228600" cy="152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89817B4D-0DEA-4D51-BA28-719D045FB226}"/>
                </a:ext>
              </a:extLst>
            </p:cNvPr>
            <p:cNvSpPr/>
            <p:nvPr/>
          </p:nvSpPr>
          <p:spPr>
            <a:xfrm>
              <a:off x="9063608" y="2286080"/>
              <a:ext cx="304800" cy="304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CD94F9C-D40E-4D4F-90C9-F78900FA6AE7}"/>
                </a:ext>
              </a:extLst>
            </p:cNvPr>
            <p:cNvSpPr/>
            <p:nvPr/>
          </p:nvSpPr>
          <p:spPr>
            <a:xfrm>
              <a:off x="9063608" y="2743280"/>
              <a:ext cx="304800" cy="304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986F807F-2B72-4D28-8828-1ADB67360D07}"/>
                </a:ext>
              </a:extLst>
            </p:cNvPr>
            <p:cNvSpPr/>
            <p:nvPr/>
          </p:nvSpPr>
          <p:spPr>
            <a:xfrm>
              <a:off x="9063608" y="3200480"/>
              <a:ext cx="304800" cy="304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1CF246E4-D6AB-49C6-9DAC-B5ABC6BEFC83}"/>
                </a:ext>
              </a:extLst>
            </p:cNvPr>
            <p:cNvSpPr/>
            <p:nvPr/>
          </p:nvSpPr>
          <p:spPr>
            <a:xfrm>
              <a:off x="9063608" y="3657680"/>
              <a:ext cx="304800" cy="304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13844B52-79D4-4117-8222-A9485312C212}"/>
                </a:ext>
              </a:extLst>
            </p:cNvPr>
            <p:cNvSpPr/>
            <p:nvPr/>
          </p:nvSpPr>
          <p:spPr>
            <a:xfrm>
              <a:off x="9063608" y="4114880"/>
              <a:ext cx="304800" cy="304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6D1BCE99-4999-47FD-A0B3-E03FC5228EEA}"/>
                </a:ext>
              </a:extLst>
            </p:cNvPr>
            <p:cNvSpPr/>
            <p:nvPr/>
          </p:nvSpPr>
          <p:spPr>
            <a:xfrm>
              <a:off x="9063608" y="4953080"/>
              <a:ext cx="304800" cy="3048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13" name="ZoneTexte 14">
              <a:extLst>
                <a:ext uri="{FF2B5EF4-FFF2-40B4-BE49-F238E27FC236}">
                  <a16:creationId xmlns:a16="http://schemas.microsoft.com/office/drawing/2014/main" id="{8C7ED24D-0CDC-4983-9DEB-6F0C652BF20E}"/>
                </a:ext>
              </a:extLst>
            </p:cNvPr>
            <p:cNvSpPr txBox="1"/>
            <p:nvPr/>
          </p:nvSpPr>
          <p:spPr>
            <a:xfrm>
              <a:off x="9023176" y="4203180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51C62FF8-11D8-444B-A77F-7874B4F68F68}"/>
                </a:ext>
              </a:extLst>
            </p:cNvPr>
            <p:cNvCxnSpPr>
              <a:stCxn id="16" idx="6"/>
              <a:endCxn id="107" idx="2"/>
            </p:cNvCxnSpPr>
            <p:nvPr/>
          </p:nvCxnSpPr>
          <p:spPr>
            <a:xfrm>
              <a:off x="8382000" y="2133680"/>
              <a:ext cx="681608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FC5C6677-32B8-43EB-BBA9-085198466B8B}"/>
                </a:ext>
              </a:extLst>
            </p:cNvPr>
            <p:cNvCxnSpPr>
              <a:stCxn id="16" idx="6"/>
              <a:endCxn id="108" idx="2"/>
            </p:cNvCxnSpPr>
            <p:nvPr/>
          </p:nvCxnSpPr>
          <p:spPr>
            <a:xfrm>
              <a:off x="8382000" y="2133680"/>
              <a:ext cx="681608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CEC0B372-DD40-4695-9B75-5E3FF29671AD}"/>
                </a:ext>
              </a:extLst>
            </p:cNvPr>
            <p:cNvCxnSpPr>
              <a:stCxn id="16" idx="6"/>
              <a:endCxn id="109" idx="2"/>
            </p:cNvCxnSpPr>
            <p:nvPr/>
          </p:nvCxnSpPr>
          <p:spPr>
            <a:xfrm>
              <a:off x="8382000" y="2133680"/>
              <a:ext cx="681608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CBBB90C4-3900-4315-B01B-1E6444BC06A5}"/>
                </a:ext>
              </a:extLst>
            </p:cNvPr>
            <p:cNvCxnSpPr>
              <a:stCxn id="16" idx="6"/>
              <a:endCxn id="110" idx="2"/>
            </p:cNvCxnSpPr>
            <p:nvPr/>
          </p:nvCxnSpPr>
          <p:spPr>
            <a:xfrm>
              <a:off x="8382000" y="2133680"/>
              <a:ext cx="681608" cy="167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F3CE547D-018B-4920-8E69-021D74B5EA3F}"/>
                </a:ext>
              </a:extLst>
            </p:cNvPr>
            <p:cNvCxnSpPr>
              <a:stCxn id="16" idx="6"/>
              <a:endCxn id="111" idx="2"/>
            </p:cNvCxnSpPr>
            <p:nvPr/>
          </p:nvCxnSpPr>
          <p:spPr>
            <a:xfrm>
              <a:off x="8382000" y="2133680"/>
              <a:ext cx="681608" cy="2133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4447B65C-0187-46D9-8515-A4C75EA8FCDC}"/>
                </a:ext>
              </a:extLst>
            </p:cNvPr>
            <p:cNvCxnSpPr>
              <a:stCxn id="16" idx="6"/>
              <a:endCxn id="112" idx="2"/>
            </p:cNvCxnSpPr>
            <p:nvPr/>
          </p:nvCxnSpPr>
          <p:spPr>
            <a:xfrm>
              <a:off x="8382000" y="2133680"/>
              <a:ext cx="681608" cy="2971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9273C788-6AB8-42CF-8E94-2547E8E3EE5F}"/>
                </a:ext>
              </a:extLst>
            </p:cNvPr>
            <p:cNvCxnSpPr>
              <a:stCxn id="17" idx="6"/>
              <a:endCxn id="107" idx="2"/>
            </p:cNvCxnSpPr>
            <p:nvPr/>
          </p:nvCxnSpPr>
          <p:spPr>
            <a:xfrm flipV="1">
              <a:off x="8382000" y="2438480"/>
              <a:ext cx="681608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F3F8B3E4-4B93-4821-8936-881FB98D6D5A}"/>
                </a:ext>
              </a:extLst>
            </p:cNvPr>
            <p:cNvCxnSpPr>
              <a:stCxn id="17" idx="6"/>
              <a:endCxn id="108" idx="2"/>
            </p:cNvCxnSpPr>
            <p:nvPr/>
          </p:nvCxnSpPr>
          <p:spPr>
            <a:xfrm>
              <a:off x="8382000" y="2590880"/>
              <a:ext cx="681608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20344906-728E-42C3-8C73-B2C24B924AF7}"/>
                </a:ext>
              </a:extLst>
            </p:cNvPr>
            <p:cNvCxnSpPr>
              <a:stCxn id="17" idx="6"/>
              <a:endCxn id="109" idx="2"/>
            </p:cNvCxnSpPr>
            <p:nvPr/>
          </p:nvCxnSpPr>
          <p:spPr>
            <a:xfrm>
              <a:off x="8382000" y="2590880"/>
              <a:ext cx="681608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993BA10F-871D-40D5-9C19-DED69F52D5C9}"/>
                </a:ext>
              </a:extLst>
            </p:cNvPr>
            <p:cNvCxnSpPr>
              <a:stCxn id="17" idx="6"/>
              <a:endCxn id="110" idx="2"/>
            </p:cNvCxnSpPr>
            <p:nvPr/>
          </p:nvCxnSpPr>
          <p:spPr>
            <a:xfrm>
              <a:off x="8382000" y="2590880"/>
              <a:ext cx="681608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>
              <a:extLst>
                <a:ext uri="{FF2B5EF4-FFF2-40B4-BE49-F238E27FC236}">
                  <a16:creationId xmlns:a16="http://schemas.microsoft.com/office/drawing/2014/main" id="{8E200DE2-0CEC-41C5-9A01-5D86BD9C100C}"/>
                </a:ext>
              </a:extLst>
            </p:cNvPr>
            <p:cNvCxnSpPr>
              <a:stCxn id="17" idx="6"/>
              <a:endCxn id="111" idx="2"/>
            </p:cNvCxnSpPr>
            <p:nvPr/>
          </p:nvCxnSpPr>
          <p:spPr>
            <a:xfrm>
              <a:off x="8382000" y="2590880"/>
              <a:ext cx="681608" cy="167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>
              <a:extLst>
                <a:ext uri="{FF2B5EF4-FFF2-40B4-BE49-F238E27FC236}">
                  <a16:creationId xmlns:a16="http://schemas.microsoft.com/office/drawing/2014/main" id="{B1F759D3-96B6-489C-9379-23B45C49CB88}"/>
                </a:ext>
              </a:extLst>
            </p:cNvPr>
            <p:cNvCxnSpPr>
              <a:stCxn id="17" idx="6"/>
              <a:endCxn id="112" idx="2"/>
            </p:cNvCxnSpPr>
            <p:nvPr/>
          </p:nvCxnSpPr>
          <p:spPr>
            <a:xfrm>
              <a:off x="8382000" y="2590880"/>
              <a:ext cx="681608" cy="251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>
              <a:extLst>
                <a:ext uri="{FF2B5EF4-FFF2-40B4-BE49-F238E27FC236}">
                  <a16:creationId xmlns:a16="http://schemas.microsoft.com/office/drawing/2014/main" id="{84D31A6A-1A99-41CB-AE7A-7050C1F47FF8}"/>
                </a:ext>
              </a:extLst>
            </p:cNvPr>
            <p:cNvCxnSpPr>
              <a:stCxn id="18" idx="6"/>
              <a:endCxn id="107" idx="2"/>
            </p:cNvCxnSpPr>
            <p:nvPr/>
          </p:nvCxnSpPr>
          <p:spPr>
            <a:xfrm flipV="1">
              <a:off x="8382000" y="2438480"/>
              <a:ext cx="681608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>
              <a:extLst>
                <a:ext uri="{FF2B5EF4-FFF2-40B4-BE49-F238E27FC236}">
                  <a16:creationId xmlns:a16="http://schemas.microsoft.com/office/drawing/2014/main" id="{541BC206-B552-4611-9AC1-E4EA525A39BC}"/>
                </a:ext>
              </a:extLst>
            </p:cNvPr>
            <p:cNvCxnSpPr>
              <a:stCxn id="18" idx="6"/>
              <a:endCxn id="108" idx="2"/>
            </p:cNvCxnSpPr>
            <p:nvPr/>
          </p:nvCxnSpPr>
          <p:spPr>
            <a:xfrm flipV="1">
              <a:off x="8382000" y="2895680"/>
              <a:ext cx="681608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3E009712-F938-4504-A0FE-EA50A0A07C3A}"/>
                </a:ext>
              </a:extLst>
            </p:cNvPr>
            <p:cNvCxnSpPr>
              <a:stCxn id="18" idx="6"/>
              <a:endCxn id="109" idx="2"/>
            </p:cNvCxnSpPr>
            <p:nvPr/>
          </p:nvCxnSpPr>
          <p:spPr>
            <a:xfrm>
              <a:off x="8382000" y="3048080"/>
              <a:ext cx="681608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128">
              <a:extLst>
                <a:ext uri="{FF2B5EF4-FFF2-40B4-BE49-F238E27FC236}">
                  <a16:creationId xmlns:a16="http://schemas.microsoft.com/office/drawing/2014/main" id="{F72F60AC-EE03-4823-B463-C9C96463ABFC}"/>
                </a:ext>
              </a:extLst>
            </p:cNvPr>
            <p:cNvCxnSpPr>
              <a:stCxn id="18" idx="6"/>
              <a:endCxn id="110" idx="2"/>
            </p:cNvCxnSpPr>
            <p:nvPr/>
          </p:nvCxnSpPr>
          <p:spPr>
            <a:xfrm>
              <a:off x="8382000" y="3048080"/>
              <a:ext cx="681608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F35A3614-7452-4D96-A954-E6E73DBA6BBD}"/>
                </a:ext>
              </a:extLst>
            </p:cNvPr>
            <p:cNvCxnSpPr>
              <a:stCxn id="18" idx="6"/>
              <a:endCxn id="111" idx="2"/>
            </p:cNvCxnSpPr>
            <p:nvPr/>
          </p:nvCxnSpPr>
          <p:spPr>
            <a:xfrm>
              <a:off x="8382000" y="3048080"/>
              <a:ext cx="681608" cy="121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>
              <a:extLst>
                <a:ext uri="{FF2B5EF4-FFF2-40B4-BE49-F238E27FC236}">
                  <a16:creationId xmlns:a16="http://schemas.microsoft.com/office/drawing/2014/main" id="{3E5D9E98-58CD-46E8-984A-835125BA3D40}"/>
                </a:ext>
              </a:extLst>
            </p:cNvPr>
            <p:cNvCxnSpPr>
              <a:stCxn id="18" idx="6"/>
              <a:endCxn id="112" idx="2"/>
            </p:cNvCxnSpPr>
            <p:nvPr/>
          </p:nvCxnSpPr>
          <p:spPr>
            <a:xfrm>
              <a:off x="8382000" y="3048080"/>
              <a:ext cx="681608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8E78B61D-E859-4BF9-8ACA-90FFB065FB6F}"/>
                </a:ext>
              </a:extLst>
            </p:cNvPr>
            <p:cNvCxnSpPr>
              <a:stCxn id="19" idx="6"/>
              <a:endCxn id="107" idx="2"/>
            </p:cNvCxnSpPr>
            <p:nvPr/>
          </p:nvCxnSpPr>
          <p:spPr>
            <a:xfrm flipV="1">
              <a:off x="8382000" y="2438480"/>
              <a:ext cx="681608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>
              <a:extLst>
                <a:ext uri="{FF2B5EF4-FFF2-40B4-BE49-F238E27FC236}">
                  <a16:creationId xmlns:a16="http://schemas.microsoft.com/office/drawing/2014/main" id="{F951460D-0506-4BE9-804E-A8944489C99D}"/>
                </a:ext>
              </a:extLst>
            </p:cNvPr>
            <p:cNvCxnSpPr>
              <a:stCxn id="19" idx="6"/>
              <a:endCxn id="108" idx="2"/>
            </p:cNvCxnSpPr>
            <p:nvPr/>
          </p:nvCxnSpPr>
          <p:spPr>
            <a:xfrm flipV="1">
              <a:off x="8382000" y="2895680"/>
              <a:ext cx="681608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3C1643AA-D666-427B-A59F-A71A28E05992}"/>
                </a:ext>
              </a:extLst>
            </p:cNvPr>
            <p:cNvCxnSpPr>
              <a:stCxn id="19" idx="6"/>
              <a:endCxn id="109" idx="2"/>
            </p:cNvCxnSpPr>
            <p:nvPr/>
          </p:nvCxnSpPr>
          <p:spPr>
            <a:xfrm flipV="1">
              <a:off x="8382000" y="3352880"/>
              <a:ext cx="681608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267742C0-D4F8-4B95-B1BA-0D7FF0B262F0}"/>
                </a:ext>
              </a:extLst>
            </p:cNvPr>
            <p:cNvCxnSpPr>
              <a:stCxn id="19" idx="6"/>
              <a:endCxn id="110" idx="2"/>
            </p:cNvCxnSpPr>
            <p:nvPr/>
          </p:nvCxnSpPr>
          <p:spPr>
            <a:xfrm>
              <a:off x="8382000" y="3505280"/>
              <a:ext cx="681608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2DCCEDB0-1588-46B2-A701-95DC5FECB044}"/>
                </a:ext>
              </a:extLst>
            </p:cNvPr>
            <p:cNvCxnSpPr>
              <a:stCxn id="19" idx="6"/>
              <a:endCxn id="111" idx="2"/>
            </p:cNvCxnSpPr>
            <p:nvPr/>
          </p:nvCxnSpPr>
          <p:spPr>
            <a:xfrm>
              <a:off x="8382000" y="3505280"/>
              <a:ext cx="681608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>
              <a:extLst>
                <a:ext uri="{FF2B5EF4-FFF2-40B4-BE49-F238E27FC236}">
                  <a16:creationId xmlns:a16="http://schemas.microsoft.com/office/drawing/2014/main" id="{FA0A33DC-4EEA-4F61-BD02-DBACD5C8DCE2}"/>
                </a:ext>
              </a:extLst>
            </p:cNvPr>
            <p:cNvCxnSpPr>
              <a:stCxn id="19" idx="6"/>
              <a:endCxn id="112" idx="2"/>
            </p:cNvCxnSpPr>
            <p:nvPr/>
          </p:nvCxnSpPr>
          <p:spPr>
            <a:xfrm>
              <a:off x="8382000" y="3505280"/>
              <a:ext cx="681608" cy="1600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55A23049-3D1C-42BF-8F14-13D32D93E07A}"/>
                </a:ext>
              </a:extLst>
            </p:cNvPr>
            <p:cNvCxnSpPr>
              <a:stCxn id="23" idx="6"/>
              <a:endCxn id="107" idx="2"/>
            </p:cNvCxnSpPr>
            <p:nvPr/>
          </p:nvCxnSpPr>
          <p:spPr>
            <a:xfrm flipV="1">
              <a:off x="8382000" y="2438480"/>
              <a:ext cx="681608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>
              <a:extLst>
                <a:ext uri="{FF2B5EF4-FFF2-40B4-BE49-F238E27FC236}">
                  <a16:creationId xmlns:a16="http://schemas.microsoft.com/office/drawing/2014/main" id="{DCA5BDE1-4126-46CE-9D28-EACFCFE493D0}"/>
                </a:ext>
              </a:extLst>
            </p:cNvPr>
            <p:cNvCxnSpPr>
              <a:stCxn id="23" idx="6"/>
              <a:endCxn id="108" idx="2"/>
            </p:cNvCxnSpPr>
            <p:nvPr/>
          </p:nvCxnSpPr>
          <p:spPr>
            <a:xfrm flipV="1">
              <a:off x="8382000" y="2895680"/>
              <a:ext cx="681608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12BFF7FD-3E64-4DB9-8CB8-B07D8869F026}"/>
                </a:ext>
              </a:extLst>
            </p:cNvPr>
            <p:cNvCxnSpPr>
              <a:stCxn id="23" idx="6"/>
              <a:endCxn id="109" idx="2"/>
            </p:cNvCxnSpPr>
            <p:nvPr/>
          </p:nvCxnSpPr>
          <p:spPr>
            <a:xfrm flipV="1">
              <a:off x="8382000" y="3352880"/>
              <a:ext cx="681608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F2F151BC-7F91-4A7A-A9D5-032BFA6ADEFD}"/>
                </a:ext>
              </a:extLst>
            </p:cNvPr>
            <p:cNvCxnSpPr>
              <a:stCxn id="23" idx="6"/>
              <a:endCxn id="110" idx="2"/>
            </p:cNvCxnSpPr>
            <p:nvPr/>
          </p:nvCxnSpPr>
          <p:spPr>
            <a:xfrm flipV="1">
              <a:off x="8382000" y="3810080"/>
              <a:ext cx="681608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eur droit 141">
              <a:extLst>
                <a:ext uri="{FF2B5EF4-FFF2-40B4-BE49-F238E27FC236}">
                  <a16:creationId xmlns:a16="http://schemas.microsoft.com/office/drawing/2014/main" id="{B3D4E5E4-632F-4763-91A8-CB258BEDFB20}"/>
                </a:ext>
              </a:extLst>
            </p:cNvPr>
            <p:cNvCxnSpPr>
              <a:stCxn id="23" idx="6"/>
              <a:endCxn id="111" idx="2"/>
            </p:cNvCxnSpPr>
            <p:nvPr/>
          </p:nvCxnSpPr>
          <p:spPr>
            <a:xfrm>
              <a:off x="8382000" y="3962480"/>
              <a:ext cx="681608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>
              <a:extLst>
                <a:ext uri="{FF2B5EF4-FFF2-40B4-BE49-F238E27FC236}">
                  <a16:creationId xmlns:a16="http://schemas.microsoft.com/office/drawing/2014/main" id="{BC213739-E6AF-42A6-956C-2FE269FAF402}"/>
                </a:ext>
              </a:extLst>
            </p:cNvPr>
            <p:cNvCxnSpPr>
              <a:stCxn id="23" idx="6"/>
              <a:endCxn id="112" idx="2"/>
            </p:cNvCxnSpPr>
            <p:nvPr/>
          </p:nvCxnSpPr>
          <p:spPr>
            <a:xfrm>
              <a:off x="8382000" y="3962480"/>
              <a:ext cx="681608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>
              <a:extLst>
                <a:ext uri="{FF2B5EF4-FFF2-40B4-BE49-F238E27FC236}">
                  <a16:creationId xmlns:a16="http://schemas.microsoft.com/office/drawing/2014/main" id="{8B13AEBC-D044-4BB9-98A9-134641837D1B}"/>
                </a:ext>
              </a:extLst>
            </p:cNvPr>
            <p:cNvCxnSpPr>
              <a:stCxn id="24" idx="6"/>
              <a:endCxn id="107" idx="2"/>
            </p:cNvCxnSpPr>
            <p:nvPr/>
          </p:nvCxnSpPr>
          <p:spPr>
            <a:xfrm flipV="1">
              <a:off x="8382000" y="2438480"/>
              <a:ext cx="681608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>
              <a:extLst>
                <a:ext uri="{FF2B5EF4-FFF2-40B4-BE49-F238E27FC236}">
                  <a16:creationId xmlns:a16="http://schemas.microsoft.com/office/drawing/2014/main" id="{5814B9A8-E9D9-401E-828F-1F3888D6959C}"/>
                </a:ext>
              </a:extLst>
            </p:cNvPr>
            <p:cNvCxnSpPr>
              <a:stCxn id="24" idx="6"/>
              <a:endCxn id="108" idx="2"/>
            </p:cNvCxnSpPr>
            <p:nvPr/>
          </p:nvCxnSpPr>
          <p:spPr>
            <a:xfrm flipV="1">
              <a:off x="8382000" y="2895680"/>
              <a:ext cx="681608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145">
              <a:extLst>
                <a:ext uri="{FF2B5EF4-FFF2-40B4-BE49-F238E27FC236}">
                  <a16:creationId xmlns:a16="http://schemas.microsoft.com/office/drawing/2014/main" id="{3DFCBB4A-ED26-4E06-B36D-B0604349B52F}"/>
                </a:ext>
              </a:extLst>
            </p:cNvPr>
            <p:cNvCxnSpPr>
              <a:stCxn id="24" idx="6"/>
              <a:endCxn id="109" idx="2"/>
            </p:cNvCxnSpPr>
            <p:nvPr/>
          </p:nvCxnSpPr>
          <p:spPr>
            <a:xfrm flipV="1">
              <a:off x="8382000" y="3352880"/>
              <a:ext cx="681608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>
              <a:extLst>
                <a:ext uri="{FF2B5EF4-FFF2-40B4-BE49-F238E27FC236}">
                  <a16:creationId xmlns:a16="http://schemas.microsoft.com/office/drawing/2014/main" id="{7543D6D1-5636-4164-A135-6C02E2E5CA10}"/>
                </a:ext>
              </a:extLst>
            </p:cNvPr>
            <p:cNvCxnSpPr>
              <a:stCxn id="24" idx="6"/>
              <a:endCxn id="110" idx="2"/>
            </p:cNvCxnSpPr>
            <p:nvPr/>
          </p:nvCxnSpPr>
          <p:spPr>
            <a:xfrm flipV="1">
              <a:off x="8382000" y="3810080"/>
              <a:ext cx="681608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B67E0F26-447A-4029-BAF4-E874B6818C95}"/>
                </a:ext>
              </a:extLst>
            </p:cNvPr>
            <p:cNvCxnSpPr>
              <a:stCxn id="24" idx="6"/>
              <a:endCxn id="111" idx="2"/>
            </p:cNvCxnSpPr>
            <p:nvPr/>
          </p:nvCxnSpPr>
          <p:spPr>
            <a:xfrm flipV="1">
              <a:off x="8382000" y="4267280"/>
              <a:ext cx="681608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>
              <a:extLst>
                <a:ext uri="{FF2B5EF4-FFF2-40B4-BE49-F238E27FC236}">
                  <a16:creationId xmlns:a16="http://schemas.microsoft.com/office/drawing/2014/main" id="{46D026F6-57A8-4A2B-9ECC-8873C3FD2C58}"/>
                </a:ext>
              </a:extLst>
            </p:cNvPr>
            <p:cNvCxnSpPr>
              <a:stCxn id="24" idx="6"/>
              <a:endCxn id="112" idx="2"/>
            </p:cNvCxnSpPr>
            <p:nvPr/>
          </p:nvCxnSpPr>
          <p:spPr>
            <a:xfrm>
              <a:off x="8382000" y="4419680"/>
              <a:ext cx="681608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>
              <a:extLst>
                <a:ext uri="{FF2B5EF4-FFF2-40B4-BE49-F238E27FC236}">
                  <a16:creationId xmlns:a16="http://schemas.microsoft.com/office/drawing/2014/main" id="{4643C45C-C839-4D51-AF0D-4DBE2F7C590D}"/>
                </a:ext>
              </a:extLst>
            </p:cNvPr>
            <p:cNvCxnSpPr>
              <a:stCxn id="20" idx="6"/>
              <a:endCxn id="107" idx="2"/>
            </p:cNvCxnSpPr>
            <p:nvPr/>
          </p:nvCxnSpPr>
          <p:spPr>
            <a:xfrm flipV="1">
              <a:off x="8382000" y="2438480"/>
              <a:ext cx="681608" cy="2438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95ADBC63-E0E6-4C29-982D-F5975CF10EA4}"/>
                </a:ext>
              </a:extLst>
            </p:cNvPr>
            <p:cNvCxnSpPr>
              <a:stCxn id="20" idx="6"/>
              <a:endCxn id="108" idx="2"/>
            </p:cNvCxnSpPr>
            <p:nvPr/>
          </p:nvCxnSpPr>
          <p:spPr>
            <a:xfrm flipV="1">
              <a:off x="8382000" y="2895680"/>
              <a:ext cx="681608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151">
              <a:extLst>
                <a:ext uri="{FF2B5EF4-FFF2-40B4-BE49-F238E27FC236}">
                  <a16:creationId xmlns:a16="http://schemas.microsoft.com/office/drawing/2014/main" id="{EFA715E0-9206-4AFF-847E-C4250A97121F}"/>
                </a:ext>
              </a:extLst>
            </p:cNvPr>
            <p:cNvCxnSpPr>
              <a:stCxn id="20" idx="6"/>
              <a:endCxn id="109" idx="2"/>
            </p:cNvCxnSpPr>
            <p:nvPr/>
          </p:nvCxnSpPr>
          <p:spPr>
            <a:xfrm flipV="1">
              <a:off x="8382000" y="3352880"/>
              <a:ext cx="681608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>
              <a:extLst>
                <a:ext uri="{FF2B5EF4-FFF2-40B4-BE49-F238E27FC236}">
                  <a16:creationId xmlns:a16="http://schemas.microsoft.com/office/drawing/2014/main" id="{E84C0501-EC93-4991-85FD-BD4BECBFCA8C}"/>
                </a:ext>
              </a:extLst>
            </p:cNvPr>
            <p:cNvCxnSpPr>
              <a:stCxn id="20" idx="6"/>
              <a:endCxn id="110" idx="2"/>
            </p:cNvCxnSpPr>
            <p:nvPr/>
          </p:nvCxnSpPr>
          <p:spPr>
            <a:xfrm flipV="1">
              <a:off x="8382000" y="3810080"/>
              <a:ext cx="681608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F8662CAC-8DE9-446A-963E-E0ED28C9F812}"/>
                </a:ext>
              </a:extLst>
            </p:cNvPr>
            <p:cNvCxnSpPr>
              <a:stCxn id="20" idx="6"/>
              <a:endCxn id="111" idx="2"/>
            </p:cNvCxnSpPr>
            <p:nvPr/>
          </p:nvCxnSpPr>
          <p:spPr>
            <a:xfrm flipV="1">
              <a:off x="8382000" y="4267280"/>
              <a:ext cx="681608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>
              <a:extLst>
                <a:ext uri="{FF2B5EF4-FFF2-40B4-BE49-F238E27FC236}">
                  <a16:creationId xmlns:a16="http://schemas.microsoft.com/office/drawing/2014/main" id="{B3C729F8-748E-4A8A-B5F3-6AEB8DE40729}"/>
                </a:ext>
              </a:extLst>
            </p:cNvPr>
            <p:cNvCxnSpPr>
              <a:stCxn id="20" idx="6"/>
              <a:endCxn id="112" idx="2"/>
            </p:cNvCxnSpPr>
            <p:nvPr/>
          </p:nvCxnSpPr>
          <p:spPr>
            <a:xfrm>
              <a:off x="8382000" y="4876880"/>
              <a:ext cx="681608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>
              <a:extLst>
                <a:ext uri="{FF2B5EF4-FFF2-40B4-BE49-F238E27FC236}">
                  <a16:creationId xmlns:a16="http://schemas.microsoft.com/office/drawing/2014/main" id="{7C519116-960C-4251-8589-F398764F71CB}"/>
                </a:ext>
              </a:extLst>
            </p:cNvPr>
            <p:cNvCxnSpPr>
              <a:stCxn id="21" idx="6"/>
              <a:endCxn id="107" idx="2"/>
            </p:cNvCxnSpPr>
            <p:nvPr/>
          </p:nvCxnSpPr>
          <p:spPr>
            <a:xfrm flipV="1">
              <a:off x="8382000" y="2438480"/>
              <a:ext cx="681608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>
              <a:extLst>
                <a:ext uri="{FF2B5EF4-FFF2-40B4-BE49-F238E27FC236}">
                  <a16:creationId xmlns:a16="http://schemas.microsoft.com/office/drawing/2014/main" id="{5AF9FC21-EBEF-450F-8F34-D26873B99D45}"/>
                </a:ext>
              </a:extLst>
            </p:cNvPr>
            <p:cNvCxnSpPr>
              <a:stCxn id="21" idx="6"/>
              <a:endCxn id="108" idx="2"/>
            </p:cNvCxnSpPr>
            <p:nvPr/>
          </p:nvCxnSpPr>
          <p:spPr>
            <a:xfrm flipV="1">
              <a:off x="8382000" y="2895680"/>
              <a:ext cx="681608" cy="2819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157">
              <a:extLst>
                <a:ext uri="{FF2B5EF4-FFF2-40B4-BE49-F238E27FC236}">
                  <a16:creationId xmlns:a16="http://schemas.microsoft.com/office/drawing/2014/main" id="{91E70A08-0673-4873-A19C-A1057BCFE241}"/>
                </a:ext>
              </a:extLst>
            </p:cNvPr>
            <p:cNvCxnSpPr>
              <a:stCxn id="21" idx="6"/>
              <a:endCxn id="109" idx="2"/>
            </p:cNvCxnSpPr>
            <p:nvPr/>
          </p:nvCxnSpPr>
          <p:spPr>
            <a:xfrm flipV="1">
              <a:off x="8382000" y="3352880"/>
              <a:ext cx="681608" cy="2362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eur droit 158">
              <a:extLst>
                <a:ext uri="{FF2B5EF4-FFF2-40B4-BE49-F238E27FC236}">
                  <a16:creationId xmlns:a16="http://schemas.microsoft.com/office/drawing/2014/main" id="{DF18C510-9641-4B18-BAFD-218F1FEAF9E4}"/>
                </a:ext>
              </a:extLst>
            </p:cNvPr>
            <p:cNvCxnSpPr>
              <a:stCxn id="21" idx="6"/>
              <a:endCxn id="110" idx="2"/>
            </p:cNvCxnSpPr>
            <p:nvPr/>
          </p:nvCxnSpPr>
          <p:spPr>
            <a:xfrm flipV="1">
              <a:off x="8382000" y="3810080"/>
              <a:ext cx="681608" cy="1905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eur droit 159">
              <a:extLst>
                <a:ext uri="{FF2B5EF4-FFF2-40B4-BE49-F238E27FC236}">
                  <a16:creationId xmlns:a16="http://schemas.microsoft.com/office/drawing/2014/main" id="{5509BE5C-B4A5-4527-8FB2-FFBDC958D316}"/>
                </a:ext>
              </a:extLst>
            </p:cNvPr>
            <p:cNvCxnSpPr>
              <a:stCxn id="21" idx="6"/>
              <a:endCxn id="111" idx="2"/>
            </p:cNvCxnSpPr>
            <p:nvPr/>
          </p:nvCxnSpPr>
          <p:spPr>
            <a:xfrm flipV="1">
              <a:off x="8382000" y="4267280"/>
              <a:ext cx="681608" cy="1447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>
              <a:extLst>
                <a:ext uri="{FF2B5EF4-FFF2-40B4-BE49-F238E27FC236}">
                  <a16:creationId xmlns:a16="http://schemas.microsoft.com/office/drawing/2014/main" id="{A6EC5996-DFAB-4F73-B413-72ED232C6909}"/>
                </a:ext>
              </a:extLst>
            </p:cNvPr>
            <p:cNvCxnSpPr>
              <a:stCxn id="21" idx="6"/>
              <a:endCxn id="112" idx="2"/>
            </p:cNvCxnSpPr>
            <p:nvPr/>
          </p:nvCxnSpPr>
          <p:spPr>
            <a:xfrm flipV="1">
              <a:off x="8382000" y="5105480"/>
              <a:ext cx="681608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3" name="Connecteur droit 442">
            <a:extLst>
              <a:ext uri="{FF2B5EF4-FFF2-40B4-BE49-F238E27FC236}">
                <a16:creationId xmlns:a16="http://schemas.microsoft.com/office/drawing/2014/main" id="{B1D1B74E-D283-4EF8-B25A-CA5365B8A6FF}"/>
              </a:ext>
            </a:extLst>
          </p:cNvPr>
          <p:cNvCxnSpPr/>
          <p:nvPr/>
        </p:nvCxnSpPr>
        <p:spPr>
          <a:xfrm flipV="1">
            <a:off x="9387574" y="2270687"/>
            <a:ext cx="228600" cy="1749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onnecteur droit 443">
            <a:extLst>
              <a:ext uri="{FF2B5EF4-FFF2-40B4-BE49-F238E27FC236}">
                <a16:creationId xmlns:a16="http://schemas.microsoft.com/office/drawing/2014/main" id="{C5361C60-A427-4198-A8E7-741F1089E2F9}"/>
              </a:ext>
            </a:extLst>
          </p:cNvPr>
          <p:cNvCxnSpPr/>
          <p:nvPr/>
        </p:nvCxnSpPr>
        <p:spPr>
          <a:xfrm>
            <a:off x="9387574" y="2445629"/>
            <a:ext cx="228600" cy="152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onnecteur droit 444">
            <a:extLst>
              <a:ext uri="{FF2B5EF4-FFF2-40B4-BE49-F238E27FC236}">
                <a16:creationId xmlns:a16="http://schemas.microsoft.com/office/drawing/2014/main" id="{3041B312-4C1F-4D83-AFB6-8A99F8E9C8E1}"/>
              </a:ext>
            </a:extLst>
          </p:cNvPr>
          <p:cNvCxnSpPr/>
          <p:nvPr/>
        </p:nvCxnSpPr>
        <p:spPr>
          <a:xfrm flipV="1">
            <a:off x="9385183" y="2731583"/>
            <a:ext cx="228600" cy="1749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onnecteur droit 445">
            <a:extLst>
              <a:ext uri="{FF2B5EF4-FFF2-40B4-BE49-F238E27FC236}">
                <a16:creationId xmlns:a16="http://schemas.microsoft.com/office/drawing/2014/main" id="{519B1963-C1CC-4C64-A74C-1C1F29821CDD}"/>
              </a:ext>
            </a:extLst>
          </p:cNvPr>
          <p:cNvCxnSpPr/>
          <p:nvPr/>
        </p:nvCxnSpPr>
        <p:spPr>
          <a:xfrm>
            <a:off x="9385183" y="2906525"/>
            <a:ext cx="228600" cy="152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Connecteur droit 446">
            <a:extLst>
              <a:ext uri="{FF2B5EF4-FFF2-40B4-BE49-F238E27FC236}">
                <a16:creationId xmlns:a16="http://schemas.microsoft.com/office/drawing/2014/main" id="{03EA1F76-1243-4325-A8CE-45D35DA76E41}"/>
              </a:ext>
            </a:extLst>
          </p:cNvPr>
          <p:cNvCxnSpPr/>
          <p:nvPr/>
        </p:nvCxnSpPr>
        <p:spPr>
          <a:xfrm flipV="1">
            <a:off x="9368408" y="3205394"/>
            <a:ext cx="228600" cy="1749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Connecteur droit 447">
            <a:extLst>
              <a:ext uri="{FF2B5EF4-FFF2-40B4-BE49-F238E27FC236}">
                <a16:creationId xmlns:a16="http://schemas.microsoft.com/office/drawing/2014/main" id="{EF1055A7-594A-4184-89AF-70CE368C32D1}"/>
              </a:ext>
            </a:extLst>
          </p:cNvPr>
          <p:cNvCxnSpPr/>
          <p:nvPr/>
        </p:nvCxnSpPr>
        <p:spPr>
          <a:xfrm>
            <a:off x="9368408" y="3380336"/>
            <a:ext cx="228600" cy="152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Connecteur droit 448">
            <a:extLst>
              <a:ext uri="{FF2B5EF4-FFF2-40B4-BE49-F238E27FC236}">
                <a16:creationId xmlns:a16="http://schemas.microsoft.com/office/drawing/2014/main" id="{1765FBFD-E625-4987-A778-5B36ECA32C6D}"/>
              </a:ext>
            </a:extLst>
          </p:cNvPr>
          <p:cNvCxnSpPr/>
          <p:nvPr/>
        </p:nvCxnSpPr>
        <p:spPr>
          <a:xfrm flipV="1">
            <a:off x="9357583" y="3660359"/>
            <a:ext cx="228600" cy="1749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necteur droit 449">
            <a:extLst>
              <a:ext uri="{FF2B5EF4-FFF2-40B4-BE49-F238E27FC236}">
                <a16:creationId xmlns:a16="http://schemas.microsoft.com/office/drawing/2014/main" id="{0902E9FD-8B3E-4F73-8554-D987BF166571}"/>
              </a:ext>
            </a:extLst>
          </p:cNvPr>
          <p:cNvCxnSpPr/>
          <p:nvPr/>
        </p:nvCxnSpPr>
        <p:spPr>
          <a:xfrm>
            <a:off x="9357583" y="3835301"/>
            <a:ext cx="228600" cy="152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onnecteur droit 450">
            <a:extLst>
              <a:ext uri="{FF2B5EF4-FFF2-40B4-BE49-F238E27FC236}">
                <a16:creationId xmlns:a16="http://schemas.microsoft.com/office/drawing/2014/main" id="{98E469B0-AB20-42E6-A0AA-638ED708E177}"/>
              </a:ext>
            </a:extLst>
          </p:cNvPr>
          <p:cNvCxnSpPr/>
          <p:nvPr/>
        </p:nvCxnSpPr>
        <p:spPr>
          <a:xfrm flipV="1">
            <a:off x="9357583" y="4122315"/>
            <a:ext cx="228600" cy="1749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onnecteur droit 451">
            <a:extLst>
              <a:ext uri="{FF2B5EF4-FFF2-40B4-BE49-F238E27FC236}">
                <a16:creationId xmlns:a16="http://schemas.microsoft.com/office/drawing/2014/main" id="{E0F78372-A579-4FF6-8DAF-4624F5D7840A}"/>
              </a:ext>
            </a:extLst>
          </p:cNvPr>
          <p:cNvCxnSpPr/>
          <p:nvPr/>
        </p:nvCxnSpPr>
        <p:spPr>
          <a:xfrm>
            <a:off x="9357583" y="4297257"/>
            <a:ext cx="228600" cy="152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onnecteur droit 452">
            <a:extLst>
              <a:ext uri="{FF2B5EF4-FFF2-40B4-BE49-F238E27FC236}">
                <a16:creationId xmlns:a16="http://schemas.microsoft.com/office/drawing/2014/main" id="{88C8542B-9C36-4EF9-9540-5BA9EEAFEC22}"/>
              </a:ext>
            </a:extLst>
          </p:cNvPr>
          <p:cNvCxnSpPr/>
          <p:nvPr/>
        </p:nvCxnSpPr>
        <p:spPr>
          <a:xfrm flipV="1">
            <a:off x="9383626" y="4947237"/>
            <a:ext cx="228600" cy="1749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onnecteur droit 453">
            <a:extLst>
              <a:ext uri="{FF2B5EF4-FFF2-40B4-BE49-F238E27FC236}">
                <a16:creationId xmlns:a16="http://schemas.microsoft.com/office/drawing/2014/main" id="{3FF93E98-8B50-4377-B179-F8A0641D22BA}"/>
              </a:ext>
            </a:extLst>
          </p:cNvPr>
          <p:cNvCxnSpPr/>
          <p:nvPr/>
        </p:nvCxnSpPr>
        <p:spPr>
          <a:xfrm>
            <a:off x="9383626" y="5122179"/>
            <a:ext cx="228600" cy="152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Rectangle 455">
            <a:extLst>
              <a:ext uri="{FF2B5EF4-FFF2-40B4-BE49-F238E27FC236}">
                <a16:creationId xmlns:a16="http://schemas.microsoft.com/office/drawing/2014/main" id="{FDB5D601-2E24-495A-8767-864E16B15DDC}"/>
              </a:ext>
            </a:extLst>
          </p:cNvPr>
          <p:cNvSpPr/>
          <p:nvPr/>
        </p:nvSpPr>
        <p:spPr>
          <a:xfrm>
            <a:off x="5840707" y="1800520"/>
            <a:ext cx="5330056" cy="41949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ZoneTexte 457">
            <a:extLst>
              <a:ext uri="{FF2B5EF4-FFF2-40B4-BE49-F238E27FC236}">
                <a16:creationId xmlns:a16="http://schemas.microsoft.com/office/drawing/2014/main" id="{38767E5D-6B2E-4279-8276-30E0B83C00D8}"/>
              </a:ext>
            </a:extLst>
          </p:cNvPr>
          <p:cNvSpPr txBox="1"/>
          <p:nvPr/>
        </p:nvSpPr>
        <p:spPr>
          <a:xfrm>
            <a:off x="5817141" y="1424141"/>
            <a:ext cx="535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ANN/DL model with a </a:t>
            </a:r>
            <a:r>
              <a:rPr lang="it-IT" dirty="0">
                <a:solidFill>
                  <a:schemeClr val="accent1"/>
                </a:solidFill>
              </a:rPr>
              <a:t>concept bottleneck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98" name="Espace réservé du texte 2">
            <a:extLst>
              <a:ext uri="{FF2B5EF4-FFF2-40B4-BE49-F238E27FC236}">
                <a16:creationId xmlns:a16="http://schemas.microsoft.com/office/drawing/2014/main" id="{A280B7FC-6E99-46B8-903C-0F4236A532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4978941" cy="4675817"/>
          </a:xfrm>
        </p:spPr>
        <p:txBody>
          <a:bodyPr/>
          <a:lstStyle/>
          <a:p>
            <a:r>
              <a:rPr lang="it-IT" dirty="0"/>
              <a:t>Concepts for </a:t>
            </a:r>
            <a:r>
              <a:rPr lang="it-IT" b="1" dirty="0"/>
              <a:t>explanations</a:t>
            </a:r>
          </a:p>
          <a:p>
            <a:r>
              <a:rPr lang="it-IT" dirty="0"/>
              <a:t>«I think this is a </a:t>
            </a:r>
            <a:r>
              <a:rPr lang="it-IT" dirty="0">
                <a:solidFill>
                  <a:schemeClr val="accent2"/>
                </a:solidFill>
              </a:rPr>
              <a:t>Laysan Albatross</a:t>
            </a:r>
            <a:r>
              <a:rPr lang="it-IT" dirty="0"/>
              <a:t> because I detected white wings (</a:t>
            </a:r>
            <a:r>
              <a:rPr lang="it-IT" dirty="0">
                <a:solidFill>
                  <a:schemeClr val="accent1"/>
                </a:solidFill>
              </a:rPr>
              <a:t>White_Wings=True</a:t>
            </a:r>
            <a:r>
              <a:rPr lang="it-IT" dirty="0"/>
              <a:t>), black body (</a:t>
            </a:r>
            <a:r>
              <a:rPr lang="it-IT" dirty="0">
                <a:solidFill>
                  <a:schemeClr val="accent1"/>
                </a:solidFill>
              </a:rPr>
              <a:t>Black_Body=True</a:t>
            </a:r>
            <a:r>
              <a:rPr lang="it-IT" dirty="0"/>
              <a:t>), the beak is not curved (</a:t>
            </a:r>
            <a:r>
              <a:rPr lang="it-IT" dirty="0">
                <a:solidFill>
                  <a:schemeClr val="accent1"/>
                </a:solidFill>
              </a:rPr>
              <a:t>Curved_Beak=False</a:t>
            </a:r>
            <a:r>
              <a:rPr lang="it-IT" dirty="0"/>
              <a:t>) ...»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40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D92CCF-B6F1-4252-8B55-9B3E18C9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 bottleneck models</a:t>
            </a:r>
            <a:endParaRPr lang="en-US" dirty="0"/>
          </a:p>
        </p:txBody>
      </p:sp>
      <p:sp>
        <p:nvSpPr>
          <p:cNvPr id="298" name="Espace réservé du texte 2">
            <a:extLst>
              <a:ext uri="{FF2B5EF4-FFF2-40B4-BE49-F238E27FC236}">
                <a16:creationId xmlns:a16="http://schemas.microsoft.com/office/drawing/2014/main" id="{A280B7FC-6E99-46B8-903C-0F4236A532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r>
              <a:rPr lang="it-IT" dirty="0"/>
              <a:t>Concepts for </a:t>
            </a:r>
            <a:r>
              <a:rPr lang="it-IT" b="1" dirty="0"/>
              <a:t>interventions</a:t>
            </a:r>
          </a:p>
        </p:txBody>
      </p:sp>
      <p:pic>
        <p:nvPicPr>
          <p:cNvPr id="177" name="Google Shape;498;p42">
            <a:extLst>
              <a:ext uri="{FF2B5EF4-FFF2-40B4-BE49-F238E27FC236}">
                <a16:creationId xmlns:a16="http://schemas.microsoft.com/office/drawing/2014/main" id="{E1461755-027A-42F9-AE28-1482B5F0A7AB}"/>
              </a:ext>
            </a:extLst>
          </p:cNvPr>
          <p:cNvPicPr preferRelativeResize="0"/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00" y="2788071"/>
            <a:ext cx="2112433" cy="232466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499;p42">
            <a:extLst>
              <a:ext uri="{FF2B5EF4-FFF2-40B4-BE49-F238E27FC236}">
                <a16:creationId xmlns:a16="http://schemas.microsoft.com/office/drawing/2014/main" id="{177C707F-39E0-402C-8219-A10F454E6A99}"/>
              </a:ext>
            </a:extLst>
          </p:cNvPr>
          <p:cNvSpPr/>
          <p:nvPr/>
        </p:nvSpPr>
        <p:spPr>
          <a:xfrm>
            <a:off x="3288849" y="3871779"/>
            <a:ext cx="776000" cy="63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9" name="Google Shape;500;p42">
            <a:extLst>
              <a:ext uri="{FF2B5EF4-FFF2-40B4-BE49-F238E27FC236}">
                <a16:creationId xmlns:a16="http://schemas.microsoft.com/office/drawing/2014/main" id="{2EEE7944-10D1-4195-B00C-C3F29195F624}"/>
              </a:ext>
            </a:extLst>
          </p:cNvPr>
          <p:cNvSpPr/>
          <p:nvPr/>
        </p:nvSpPr>
        <p:spPr>
          <a:xfrm>
            <a:off x="8046617" y="3814333"/>
            <a:ext cx="776000" cy="63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0" name="Google Shape;501;p42">
            <a:extLst>
              <a:ext uri="{FF2B5EF4-FFF2-40B4-BE49-F238E27FC236}">
                <a16:creationId xmlns:a16="http://schemas.microsoft.com/office/drawing/2014/main" id="{AF990657-8E97-4C71-A8D7-923BF41C4766}"/>
              </a:ext>
            </a:extLst>
          </p:cNvPr>
          <p:cNvSpPr txBox="1"/>
          <p:nvPr/>
        </p:nvSpPr>
        <p:spPr>
          <a:xfrm>
            <a:off x="4854984" y="5353904"/>
            <a:ext cx="261804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3200" b="1" u="sng" dirty="0">
                <a:latin typeface="Marcellus SC"/>
                <a:ea typeface="Marcellus SC"/>
                <a:cs typeface="Marcellus SC"/>
                <a:sym typeface="Marcellus SC"/>
              </a:rPr>
              <a:t>CONCEPTS</a:t>
            </a:r>
            <a:endParaRPr sz="2000" b="1" u="sng" dirty="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sp>
        <p:nvSpPr>
          <p:cNvPr id="181" name="Google Shape;502;p42">
            <a:extLst>
              <a:ext uri="{FF2B5EF4-FFF2-40B4-BE49-F238E27FC236}">
                <a16:creationId xmlns:a16="http://schemas.microsoft.com/office/drawing/2014/main" id="{CC7FD65B-B121-4D52-B1C0-ECA07BC40C42}"/>
              </a:ext>
            </a:extLst>
          </p:cNvPr>
          <p:cNvSpPr txBox="1"/>
          <p:nvPr/>
        </p:nvSpPr>
        <p:spPr>
          <a:xfrm>
            <a:off x="8946317" y="3752330"/>
            <a:ext cx="1406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800" dirty="0">
                <a:latin typeface="Marcellus SC"/>
                <a:ea typeface="Marcellus SC"/>
                <a:cs typeface="Marcellus SC"/>
                <a:sym typeface="Marcellus SC"/>
              </a:rPr>
              <a:t>“DICE”</a:t>
            </a:r>
            <a:endParaRPr sz="2800" dirty="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pic>
        <p:nvPicPr>
          <p:cNvPr id="182" name="Google Shape;503;p42">
            <a:extLst>
              <a:ext uri="{FF2B5EF4-FFF2-40B4-BE49-F238E27FC236}">
                <a16:creationId xmlns:a16="http://schemas.microsoft.com/office/drawing/2014/main" id="{EA9E3026-57F0-40A6-A009-AD0019CACA7C}"/>
              </a:ext>
            </a:extLst>
          </p:cNvPr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246" y="3514309"/>
            <a:ext cx="1230277" cy="123090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504;p42">
            <a:extLst>
              <a:ext uri="{FF2B5EF4-FFF2-40B4-BE49-F238E27FC236}">
                <a16:creationId xmlns:a16="http://schemas.microsoft.com/office/drawing/2014/main" id="{52E6CFD4-52ED-4E0B-99C7-5B31EFCC3087}"/>
              </a:ext>
            </a:extLst>
          </p:cNvPr>
          <p:cNvSpPr/>
          <p:nvPr/>
        </p:nvSpPr>
        <p:spPr>
          <a:xfrm>
            <a:off x="4681732" y="2770070"/>
            <a:ext cx="3002717" cy="257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84" name="Google Shape;505;p42">
            <a:extLst>
              <a:ext uri="{FF2B5EF4-FFF2-40B4-BE49-F238E27FC236}">
                <a16:creationId xmlns:a16="http://schemas.microsoft.com/office/drawing/2014/main" id="{E2FAE60F-4343-45D4-9264-3478145BC176}"/>
              </a:ext>
            </a:extLst>
          </p:cNvPr>
          <p:cNvPicPr preferRelativeResize="0"/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599" y="3003804"/>
            <a:ext cx="457468" cy="45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506;p42">
            <a:extLst>
              <a:ext uri="{FF2B5EF4-FFF2-40B4-BE49-F238E27FC236}">
                <a16:creationId xmlns:a16="http://schemas.microsoft.com/office/drawing/2014/main" id="{5E0275E0-F676-4F65-B9DA-328F78124778}"/>
              </a:ext>
            </a:extLst>
          </p:cNvPr>
          <p:cNvPicPr preferRelativeResize="0"/>
          <p:nvPr/>
        </p:nvPicPr>
        <p:blipFill>
          <a:blip r:embed="rId5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817" y="3519306"/>
            <a:ext cx="555033" cy="55502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507;p42">
            <a:extLst>
              <a:ext uri="{FF2B5EF4-FFF2-40B4-BE49-F238E27FC236}">
                <a16:creationId xmlns:a16="http://schemas.microsoft.com/office/drawing/2014/main" id="{D545E1CC-1576-4ECF-A233-93E4FE67945F}"/>
              </a:ext>
            </a:extLst>
          </p:cNvPr>
          <p:cNvSpPr/>
          <p:nvPr/>
        </p:nvSpPr>
        <p:spPr>
          <a:xfrm>
            <a:off x="4899601" y="4132361"/>
            <a:ext cx="457600" cy="457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87" name="Google Shape;508;p42">
            <a:extLst>
              <a:ext uri="{FF2B5EF4-FFF2-40B4-BE49-F238E27FC236}">
                <a16:creationId xmlns:a16="http://schemas.microsoft.com/office/drawing/2014/main" id="{C2E1D4F8-D023-4C27-8F57-7A8C2659A6A1}"/>
              </a:ext>
            </a:extLst>
          </p:cNvPr>
          <p:cNvPicPr preferRelativeResize="0"/>
          <p:nvPr/>
        </p:nvPicPr>
        <p:blipFill>
          <a:blip r:embed="rId6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540" y="4648001"/>
            <a:ext cx="457600" cy="52266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509;p42">
            <a:extLst>
              <a:ext uri="{FF2B5EF4-FFF2-40B4-BE49-F238E27FC236}">
                <a16:creationId xmlns:a16="http://schemas.microsoft.com/office/drawing/2014/main" id="{548DE7E8-5844-4EBD-ACF3-8FCB0A91A671}"/>
              </a:ext>
            </a:extLst>
          </p:cNvPr>
          <p:cNvSpPr txBox="1"/>
          <p:nvPr/>
        </p:nvSpPr>
        <p:spPr>
          <a:xfrm>
            <a:off x="5498380" y="4759337"/>
            <a:ext cx="1244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b="1">
                <a:latin typeface="Marcellus SC"/>
                <a:ea typeface="Marcellus SC"/>
                <a:cs typeface="Marcellus SC"/>
                <a:sym typeface="Marcellus SC"/>
              </a:rPr>
              <a:t>cold</a:t>
            </a:r>
            <a:endParaRPr sz="240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sp>
        <p:nvSpPr>
          <p:cNvPr id="189" name="Google Shape;510;p42">
            <a:extLst>
              <a:ext uri="{FF2B5EF4-FFF2-40B4-BE49-F238E27FC236}">
                <a16:creationId xmlns:a16="http://schemas.microsoft.com/office/drawing/2014/main" id="{8E44C11C-7F7B-4A06-BB67-5E989824D558}"/>
              </a:ext>
            </a:extLst>
          </p:cNvPr>
          <p:cNvSpPr txBox="1"/>
          <p:nvPr/>
        </p:nvSpPr>
        <p:spPr>
          <a:xfrm>
            <a:off x="5498380" y="4211170"/>
            <a:ext cx="1430866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b="1" dirty="0">
                <a:latin typeface="Marcellus SC"/>
                <a:ea typeface="Marcellus SC"/>
                <a:cs typeface="Marcellus SC"/>
                <a:sym typeface="Marcellus SC"/>
              </a:rPr>
              <a:t>squared</a:t>
            </a:r>
            <a:endParaRPr sz="2400" dirty="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sp>
        <p:nvSpPr>
          <p:cNvPr id="190" name="Google Shape;511;p42">
            <a:extLst>
              <a:ext uri="{FF2B5EF4-FFF2-40B4-BE49-F238E27FC236}">
                <a16:creationId xmlns:a16="http://schemas.microsoft.com/office/drawing/2014/main" id="{C74A972E-1205-4FFC-9A9A-63D4F66EC9AE}"/>
              </a:ext>
            </a:extLst>
          </p:cNvPr>
          <p:cNvSpPr txBox="1"/>
          <p:nvPr/>
        </p:nvSpPr>
        <p:spPr>
          <a:xfrm>
            <a:off x="5498380" y="3662988"/>
            <a:ext cx="1244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b="1" dirty="0">
                <a:latin typeface="Marcellus SC"/>
                <a:ea typeface="Marcellus SC"/>
                <a:cs typeface="Marcellus SC"/>
                <a:sym typeface="Marcellus SC"/>
              </a:rPr>
              <a:t>red</a:t>
            </a:r>
            <a:endParaRPr sz="2400" dirty="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sp>
        <p:nvSpPr>
          <p:cNvPr id="191" name="Google Shape;512;p42">
            <a:extLst>
              <a:ext uri="{FF2B5EF4-FFF2-40B4-BE49-F238E27FC236}">
                <a16:creationId xmlns:a16="http://schemas.microsoft.com/office/drawing/2014/main" id="{3601DE8C-BE9E-405D-B396-FC6E5AF9A90A}"/>
              </a:ext>
            </a:extLst>
          </p:cNvPr>
          <p:cNvSpPr txBox="1"/>
          <p:nvPr/>
        </p:nvSpPr>
        <p:spPr>
          <a:xfrm>
            <a:off x="5498380" y="3082521"/>
            <a:ext cx="1244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b="1">
                <a:latin typeface="Marcellus SC"/>
                <a:ea typeface="Marcellus SC"/>
                <a:cs typeface="Marcellus SC"/>
                <a:sym typeface="Marcellus SC"/>
              </a:rPr>
              <a:t>round</a:t>
            </a:r>
            <a:endParaRPr sz="2400">
              <a:latin typeface="Marcellus SC"/>
              <a:ea typeface="Marcellus SC"/>
              <a:cs typeface="Marcellus SC"/>
              <a:sym typeface="Marcellus SC"/>
            </a:endParaRPr>
          </a:p>
        </p:txBody>
      </p:sp>
      <p:pic>
        <p:nvPicPr>
          <p:cNvPr id="192" name="Google Shape;513;p42">
            <a:extLst>
              <a:ext uri="{FF2B5EF4-FFF2-40B4-BE49-F238E27FC236}">
                <a16:creationId xmlns:a16="http://schemas.microsoft.com/office/drawing/2014/main" id="{2F577952-1666-4B6E-AFD0-5128AAE73D62}"/>
              </a:ext>
            </a:extLst>
          </p:cNvPr>
          <p:cNvPicPr preferRelativeResize="0"/>
          <p:nvPr/>
        </p:nvPicPr>
        <p:blipFill>
          <a:blip r:embed="rId7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874" y="4720322"/>
            <a:ext cx="410167" cy="410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514;p42">
            <a:extLst>
              <a:ext uri="{FF2B5EF4-FFF2-40B4-BE49-F238E27FC236}">
                <a16:creationId xmlns:a16="http://schemas.microsoft.com/office/drawing/2014/main" id="{1F196F66-A667-4C20-84D0-84972F44E1FF}"/>
              </a:ext>
            </a:extLst>
          </p:cNvPr>
          <p:cNvPicPr preferRelativeResize="0"/>
          <p:nvPr/>
        </p:nvPicPr>
        <p:blipFill>
          <a:blip r:embed="rId8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221" y="4156083"/>
            <a:ext cx="457503" cy="410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515;p42">
            <a:extLst>
              <a:ext uri="{FF2B5EF4-FFF2-40B4-BE49-F238E27FC236}">
                <a16:creationId xmlns:a16="http://schemas.microsoft.com/office/drawing/2014/main" id="{9C200EA7-D840-4570-B775-1D3A6EB98FF5}"/>
              </a:ext>
            </a:extLst>
          </p:cNvPr>
          <p:cNvPicPr preferRelativeResize="0"/>
          <p:nvPr/>
        </p:nvPicPr>
        <p:blipFill>
          <a:blip r:embed="rId8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205" y="3607916"/>
            <a:ext cx="457503" cy="410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516;p42">
            <a:extLst>
              <a:ext uri="{FF2B5EF4-FFF2-40B4-BE49-F238E27FC236}">
                <a16:creationId xmlns:a16="http://schemas.microsoft.com/office/drawing/2014/main" id="{92F3A014-AB65-4385-B479-FBC52A7E8BD1}"/>
              </a:ext>
            </a:extLst>
          </p:cNvPr>
          <p:cNvPicPr preferRelativeResize="0"/>
          <p:nvPr/>
        </p:nvPicPr>
        <p:blipFill>
          <a:blip r:embed="rId7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857" y="3027455"/>
            <a:ext cx="410167" cy="410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528;p43">
            <a:extLst>
              <a:ext uri="{FF2B5EF4-FFF2-40B4-BE49-F238E27FC236}">
                <a16:creationId xmlns:a16="http://schemas.microsoft.com/office/drawing/2014/main" id="{D8B45909-AB16-41BF-9B5D-6428702D9506}"/>
              </a:ext>
            </a:extLst>
          </p:cNvPr>
          <p:cNvPicPr preferRelativeResize="0"/>
          <p:nvPr/>
        </p:nvPicPr>
        <p:blipFill>
          <a:blip r:embed="rId9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149" y="1733030"/>
            <a:ext cx="1037065" cy="10370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7578D01-4A6A-4BD6-A5BB-B4175B0AF02C}"/>
              </a:ext>
            </a:extLst>
          </p:cNvPr>
          <p:cNvSpPr txBox="1"/>
          <p:nvPr/>
        </p:nvSpPr>
        <p:spPr>
          <a:xfrm>
            <a:off x="8536773" y="1471599"/>
            <a:ext cx="312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Domain Expert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469065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1883</Words>
  <Application>Microsoft Office PowerPoint</Application>
  <PresentationFormat>Grand écran</PresentationFormat>
  <Paragraphs>269</Paragraphs>
  <Slides>55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Marcellus SC</vt:lpstr>
      <vt:lpstr>Raleway</vt:lpstr>
      <vt:lpstr>Thème Office</vt:lpstr>
      <vt:lpstr>Concept Bottleneck  Models</vt:lpstr>
      <vt:lpstr>Outline</vt:lpstr>
      <vt:lpstr>Neural-Symbolic approaches</vt:lpstr>
      <vt:lpstr>Concept bottleneck models</vt:lpstr>
      <vt:lpstr>Concept bottleneck models</vt:lpstr>
      <vt:lpstr>Concept bottleneck models</vt:lpstr>
      <vt:lpstr>Concept bottleneck models</vt:lpstr>
      <vt:lpstr>Concept bottleneck models</vt:lpstr>
      <vt:lpstr>Concept bottleneck models</vt:lpstr>
      <vt:lpstr>Concept bottleneck models</vt:lpstr>
      <vt:lpstr>Concept bottleneck models</vt:lpstr>
      <vt:lpstr>Concept bottleneck models</vt:lpstr>
      <vt:lpstr>Concept bottleneck models</vt:lpstr>
      <vt:lpstr>Concept bottleneck models</vt:lpstr>
      <vt:lpstr>Concept bottleneck models</vt:lpstr>
      <vt:lpstr>Concept bottleneck models</vt:lpstr>
      <vt:lpstr>Concept bottleneck models</vt:lpstr>
      <vt:lpstr>Concept bottleneck models</vt:lpstr>
      <vt:lpstr>Concept bottleneck models</vt:lpstr>
      <vt:lpstr>Concept bottleneck models</vt:lpstr>
      <vt:lpstr>Concept embedding models</vt:lpstr>
      <vt:lpstr>Concept embedding models</vt:lpstr>
      <vt:lpstr>Solution: Concept Embedding Models</vt:lpstr>
      <vt:lpstr>Solution: Concept Embedding Models</vt:lpstr>
      <vt:lpstr>Solution: Concept Embedding Models</vt:lpstr>
      <vt:lpstr>Solution: Concept Embedding Models</vt:lpstr>
      <vt:lpstr>Solution: Concept Embedding Models</vt:lpstr>
      <vt:lpstr>Solution: Concept Embedding Models</vt:lpstr>
      <vt:lpstr>Solution: Concept Embedding Models</vt:lpstr>
      <vt:lpstr>Solution: Concept Embedding Models</vt:lpstr>
      <vt:lpstr>Experimental evaluation of CEM</vt:lpstr>
      <vt:lpstr>Concept embeddings</vt:lpstr>
      <vt:lpstr>Concept embedding models: issues</vt:lpstr>
      <vt:lpstr>Concept embedding models: issues</vt:lpstr>
      <vt:lpstr>Concept embedding models: issues</vt:lpstr>
      <vt:lpstr>Deep concept reasoner</vt:lpstr>
      <vt:lpstr>Deep concept reasoner</vt:lpstr>
      <vt:lpstr>Deep concept reasoner</vt:lpstr>
      <vt:lpstr>Deep concept reasoner</vt:lpstr>
      <vt:lpstr>Deep concept reasoner</vt:lpstr>
      <vt:lpstr>Deep concept reasoner</vt:lpstr>
      <vt:lpstr>Deep concept reasoner</vt:lpstr>
      <vt:lpstr>Deep concept reasoner</vt:lpstr>
      <vt:lpstr>Deep concept reasoner</vt:lpstr>
      <vt:lpstr>Deep concept reasoner</vt:lpstr>
      <vt:lpstr>Deep concept reasoner</vt:lpstr>
      <vt:lpstr>Deep concept reasoner</vt:lpstr>
      <vt:lpstr>Deep concept reasoner</vt:lpstr>
      <vt:lpstr>Deep concept reasoner</vt:lpstr>
      <vt:lpstr>Deep concept reasoner</vt:lpstr>
      <vt:lpstr>Deep concept reasoner</vt:lpstr>
      <vt:lpstr>Experimental evaluation</vt:lpstr>
      <vt:lpstr>Experimental evaluation</vt:lpstr>
      <vt:lpstr>Conclusions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39</cp:revision>
  <dcterms:created xsi:type="dcterms:W3CDTF">2020-06-05T13:14:31Z</dcterms:created>
  <dcterms:modified xsi:type="dcterms:W3CDTF">2024-04-09T15:51:47Z</dcterms:modified>
</cp:coreProperties>
</file>