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DEEP REINFORCEMENT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Deep Reinforcement Learning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4F17F-C119-4A42-980E-6DBFBE9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C32D64-853B-45E8-B176-8E58E0D02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455B6-5E12-4C49-83D0-31FBF16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908AA6-024D-4036-A084-9836F6580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8719-C084-4921-BC62-EF5B72A6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reinforcement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F5145-AF57-4F77-BB3D-B9BFB5ED7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70824-32D0-4C3F-9E52-222805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classic reinforcement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27146C-41A5-4F91-849C-98549A69F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93943-A998-485A-A5E7-2247F912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9973D-4A32-454B-A93D-3D96A06B0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069A6-29A3-41DD-B3C6-830255B1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AlphaGo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08B7CD-EAF1-4034-BA76-C5B4FFBE6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069A6-29A3-41DD-B3C6-830255B1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AlphaZero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08B7CD-EAF1-4034-BA76-C5B4FFBE6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53CC-D4DD-4ECB-A464-6DBDB2A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45179-488C-4583-B424-CABBFFDBD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3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Grand écran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Thème Office</vt:lpstr>
      <vt:lpstr>Deep Reinforcement Learning</vt:lpstr>
      <vt:lpstr>Présentation PowerPoint</vt:lpstr>
      <vt:lpstr>Reinforcement learning</vt:lpstr>
      <vt:lpstr>Classic reinforcement learning</vt:lpstr>
      <vt:lpstr>Issues with classic reinforcement learning</vt:lpstr>
      <vt:lpstr>Deep reinforcement learning</vt:lpstr>
      <vt:lpstr>AlphaGo</vt:lpstr>
      <vt:lpstr>AlphaZero</vt:lpstr>
      <vt:lpstr>Successes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29</cp:revision>
  <dcterms:created xsi:type="dcterms:W3CDTF">2020-06-05T13:14:31Z</dcterms:created>
  <dcterms:modified xsi:type="dcterms:W3CDTF">2024-03-30T11:37:13Z</dcterms:modified>
</cp:coreProperties>
</file>