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Continuous optimization: an overview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Continuous optimization: overview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TONDA, Senior </a:t>
            </a:r>
            <a:r>
              <a:rPr lang="fr-FR" dirty="0" err="1"/>
              <a:t>Researcher</a:t>
            </a:r>
            <a:r>
              <a:rPr lang="fr-FR" dirty="0"/>
              <a:t> (DR)</a:t>
            </a:r>
          </a:p>
          <a:p>
            <a:r>
              <a:rPr lang="fr-FR" i="1" dirty="0"/>
              <a:t>UMR 518 MIA-PS (</a:t>
            </a:r>
            <a:r>
              <a:rPr lang="fr-FR" i="1" dirty="0" err="1"/>
              <a:t>Applied</a:t>
            </a:r>
            <a:r>
              <a:rPr lang="fr-FR" i="1" dirty="0"/>
              <a:t> </a:t>
            </a:r>
            <a:r>
              <a:rPr lang="fr-FR" i="1" dirty="0" err="1"/>
              <a:t>Mathematics</a:t>
            </a:r>
            <a:r>
              <a:rPr lang="fr-FR" i="1" dirty="0"/>
              <a:t> and Computer Science)</a:t>
            </a:r>
            <a:br>
              <a:rPr lang="fr-FR" i="1" dirty="0"/>
            </a:br>
            <a:r>
              <a:rPr lang="fr-FR" i="1" dirty="0"/>
              <a:t>INRAE, AgroParisTech, Université Paris-Saclay</a:t>
            </a:r>
            <a:br>
              <a:rPr lang="fr-FR" i="1" dirty="0"/>
            </a:br>
            <a:r>
              <a:rPr lang="fr-FR" i="1" dirty="0"/>
              <a:t>Institut des Systèmes Complexes, Paris-Ile-de-France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Gradient-based techniques</a:t>
            </a:r>
          </a:p>
          <a:p>
            <a:pPr lvl="1"/>
            <a:r>
              <a:rPr lang="it-IT" dirty="0"/>
              <a:t>Gradient descent</a:t>
            </a:r>
          </a:p>
          <a:p>
            <a:pPr lvl="1"/>
            <a:r>
              <a:rPr lang="it-IT" dirty="0"/>
              <a:t>Stochastic gradient descent</a:t>
            </a:r>
          </a:p>
          <a:p>
            <a:r>
              <a:rPr lang="it-IT" dirty="0"/>
              <a:t>Stochastic techniques</a:t>
            </a:r>
          </a:p>
          <a:p>
            <a:pPr lvl="1"/>
            <a:r>
              <a:rPr lang="it-IT" dirty="0"/>
              <a:t>Simulated annealing</a:t>
            </a:r>
          </a:p>
          <a:p>
            <a:pPr lvl="1"/>
            <a:r>
              <a:rPr lang="it-IT" dirty="0"/>
              <a:t>Evolutionary algorithms</a:t>
            </a:r>
          </a:p>
        </p:txBody>
      </p:sp>
      <p:pic>
        <p:nvPicPr>
          <p:cNvPr id="1026" name="Picture 2" descr="6: An example of a fairly simple three dimensional fitness landscape,... |  Download Scientific Diagram">
            <a:extLst>
              <a:ext uri="{FF2B5EF4-FFF2-40B4-BE49-F238E27FC236}">
                <a16:creationId xmlns:a16="http://schemas.microsoft.com/office/drawing/2014/main" id="{E19DCC9F-B00F-407B-AB00-133F087E2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57746"/>
            <a:ext cx="5922081" cy="280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Kochenderfer</a:t>
            </a:r>
            <a:r>
              <a:rPr lang="en-US" dirty="0"/>
              <a:t> &amp; Wheeler, </a:t>
            </a:r>
            <a:r>
              <a:rPr lang="en-US" i="1" dirty="0"/>
              <a:t>Algorithms for Optimization</a:t>
            </a:r>
            <a:r>
              <a:rPr lang="en-US" dirty="0"/>
              <a:t>, MIT Press, 2019</a:t>
            </a:r>
            <a:br>
              <a:rPr lang="en-US" dirty="0"/>
            </a:br>
            <a:r>
              <a:rPr lang="en-US" dirty="0"/>
              <a:t>- De Jong, </a:t>
            </a:r>
            <a:r>
              <a:rPr lang="en-US" i="1" dirty="0"/>
              <a:t>Evolutionary Computation: A Unified Approach</a:t>
            </a:r>
            <a:r>
              <a:rPr lang="en-US" dirty="0"/>
              <a:t>, 2016</a:t>
            </a:r>
          </a:p>
          <a:p>
            <a:r>
              <a:rPr lang="en-US" dirty="0"/>
              <a:t>Images: unless otherwise stated, I stole them from the Internet. I hope they are not copyrighted, or that their use falls under the Fair Use clause, and if not, I am sorry. Please don’t sue me.</a:t>
            </a:r>
          </a:p>
        </p:txBody>
      </p:sp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Grand écran</PresentationFormat>
  <Paragraphs>13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Raleway</vt:lpstr>
      <vt:lpstr>Thème Office</vt:lpstr>
      <vt:lpstr>Continuous optimization: overview</vt:lpstr>
      <vt:lpstr>Outline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29</cp:revision>
  <dcterms:created xsi:type="dcterms:W3CDTF">2020-06-05T13:14:31Z</dcterms:created>
  <dcterms:modified xsi:type="dcterms:W3CDTF">2023-06-19T11:16:59Z</dcterms:modified>
</cp:coreProperties>
</file>