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411" r:id="rId4"/>
    <p:sldId id="422" r:id="rId5"/>
    <p:sldId id="412" r:id="rId6"/>
    <p:sldId id="413" r:id="rId7"/>
    <p:sldId id="418" r:id="rId8"/>
    <p:sldId id="419" r:id="rId9"/>
    <p:sldId id="420" r:id="rId10"/>
    <p:sldId id="421" r:id="rId11"/>
    <p:sldId id="416" r:id="rId12"/>
    <p:sldId id="259" r:id="rId13"/>
    <p:sldId id="261" r:id="rId14"/>
    <p:sldId id="260" r:id="rId15"/>
    <p:sldId id="406" r:id="rId16"/>
    <p:sldId id="407" r:id="rId17"/>
    <p:sldId id="408" r:id="rId18"/>
    <p:sldId id="409" r:id="rId19"/>
    <p:sldId id="410" r:id="rId20"/>
    <p:sldId id="414" r:id="rId21"/>
    <p:sldId id="417" r:id="rId22"/>
    <p:sldId id="415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ADA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Recurrent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ADCC301B-38F4-45B3-90C6-C77D639BC236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E7B113F-2F05-45C1-94DD-9C373D8F5317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974794-4392-4213-A5F8-4E08DDEDA0B2}"/>
                </a:ext>
              </a:extLst>
            </p:cNvPr>
            <p:cNvCxnSpPr>
              <a:cxnSpLocks/>
              <a:stCxn id="35" idx="0"/>
              <a:endCxn id="42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F7AB3A4F-9276-412D-ACC9-E255CDDAE3FF}"/>
                </a:ext>
              </a:extLst>
            </p:cNvPr>
            <p:cNvCxnSpPr>
              <a:cxnSpLocks/>
              <a:stCxn id="41" idx="0"/>
              <a:endCxn id="35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3A85AEA-CF50-40BD-98CD-18B8D9BE5A5B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3A85AEA-CF50-40BD-98CD-18B8D9BE5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DD5B29-3AFE-48A9-8657-9339403B4B3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DD5B29-3AFE-48A9-8657-9339403B4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6CDDA1C8-A5E3-4F63-AA96-388119BD11FC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F6EE6F3-A348-443B-8C08-2B9B17CC3EA4}"/>
                </a:ext>
              </a:extLst>
            </p:cNvPr>
            <p:cNvCxnSpPr>
              <a:cxnSpLocks/>
              <a:stCxn id="43" idx="0"/>
              <a:endCxn id="47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138506E4-66AD-4903-9AE4-3FB4BFC82C53}"/>
                </a:ext>
              </a:extLst>
            </p:cNvPr>
            <p:cNvCxnSpPr>
              <a:cxnSpLocks/>
              <a:stCxn id="46" idx="0"/>
              <a:endCxn id="4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DCB1743F-BDE9-492D-894B-C09D71CAB09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DCB1743F-BDE9-492D-894B-C09D71CAB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EDF34C4-CC96-43FC-A068-482B9863A903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EDF34C4-CC96-43FC-A068-482B9863A9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52C1F6F4-4FB3-4B93-97E5-335BCCE9A6C0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6B26D8B-B504-4AA8-B41C-A4B9BFAB385F}"/>
                </a:ext>
              </a:extLst>
            </p:cNvPr>
            <p:cNvCxnSpPr>
              <a:cxnSpLocks/>
              <a:stCxn id="48" idx="0"/>
              <a:endCxn id="52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DDADBC15-CAD3-477E-88B7-12E32BE39DBD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7263511F-42AC-42DB-BED0-95B82613EF1B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7263511F-42AC-42DB-BED0-95B82613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A6C018-3A57-4CE7-AF18-988663EDA28D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A6C018-3A57-4CE7-AF18-988663ED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02861646-1F3B-4124-9B35-7070E7EE164D}"/>
                </a:ext>
              </a:extLst>
            </p:cNvPr>
            <p:cNvCxnSpPr>
              <a:stCxn id="48" idx="3"/>
              <a:endCxn id="4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EE9BE3B1-6DDA-4AF6-8077-A3C76689CEA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EDE610DE-EDD4-462F-A44B-640024F8D603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87607C-7B03-4F50-A001-023C306CCC28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B0B9E3A-FEC6-4474-B075-39AFEBCBE82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D57CFA45-3E8C-43AD-A191-8B6ECD3DA19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4D1E8022-A5E4-4F96-A5F6-70D410A99C9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7FC2C0E5-8859-4A4F-B25E-B52314E9895F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91465025-E9F8-40ED-BACA-0E593FCFCDFC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1FA31DC2-179F-463F-8EC7-4B316CB3E26A}"/>
              </a:ext>
            </a:extLst>
          </p:cNvPr>
          <p:cNvGrpSpPr/>
          <p:nvPr/>
        </p:nvGrpSpPr>
        <p:grpSpPr>
          <a:xfrm>
            <a:off x="1480007" y="2876020"/>
            <a:ext cx="8927184" cy="3347267"/>
            <a:chOff x="1480007" y="2876020"/>
            <a:chExt cx="8927184" cy="3347267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2F143D9C-DFF2-4A8A-AB53-9D6C4CC9F9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F3277D4A-E31E-458E-910A-44F89BDEBBB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9599925-B8B5-4A4B-B649-FB059E82D0A5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D86AC7-8720-4C04-A848-1D4D5DC2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2AA8D53-8BED-406D-A507-B9BB2A56F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67F7EEF-988A-41DA-9FCB-11048DB0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6AC68DA-66FB-4366-BADD-1D84C82CC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3B316B9-E1D2-45FD-B946-2C8E2AF1F02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2E8986E3-7785-4E14-8EDE-C1A226F66870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6F1B0D6-5243-454E-8269-30E4DFDB63B0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8AD16DA-6B90-41D8-B851-0B017411E2B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igne de multiplication 19">
                <a:extLst>
                  <a:ext uri="{FF2B5EF4-FFF2-40B4-BE49-F238E27FC236}">
                    <a16:creationId xmlns:a16="http://schemas.microsoft.com/office/drawing/2014/main" id="{9FF19F7C-5188-4E8A-BC2A-FEC9A44100BA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566FEBD-9207-4A61-A543-19406CB3DA0B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62F339D7-85DE-4326-A066-1631778E5CA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igne Plus 25">
                <a:extLst>
                  <a:ext uri="{FF2B5EF4-FFF2-40B4-BE49-F238E27FC236}">
                    <a16:creationId xmlns:a16="http://schemas.microsoft.com/office/drawing/2014/main" id="{51205C75-B7E7-4ED1-A4B5-8B06574DBDFD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4FCB73-F264-4F6A-BD6E-58C37C3A6049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4FCB73-F264-4F6A-BD6E-58C37C3A6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434087-DBDF-45EE-AB8B-BC2E7AD65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3A693DE-9472-461E-B660-D3E2EB911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08A58FF-A64A-4ECD-B00C-97FAEC10B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A95074F3-96D5-46C5-ADCA-8CEB6750B6C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A463846-1635-4D52-A682-051D681D717C}"/>
                </a:ext>
              </a:extLst>
            </p:cNvPr>
            <p:cNvCxnSpPr>
              <a:cxnSpLocks/>
            </p:cNvCxnSpPr>
            <p:nvPr/>
          </p:nvCxnSpPr>
          <p:spPr>
            <a:xfrm>
              <a:off x="8385143" y="3108439"/>
              <a:ext cx="0" cy="826152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E366A5BB-4C0F-482C-A0B0-E82E2E3F259D}"/>
                </a:ext>
              </a:extLst>
            </p:cNvPr>
            <p:cNvCxnSpPr>
              <a:cxnSpLocks/>
            </p:cNvCxnSpPr>
            <p:nvPr/>
          </p:nvCxnSpPr>
          <p:spPr>
            <a:xfrm>
              <a:off x="8880049" y="4757237"/>
              <a:ext cx="1527142" cy="0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 </a:t>
                </a:r>
                <a:r>
                  <a:rPr lang="en-US" dirty="0"/>
                  <a:t>of the system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8A53A31-4B78-4EC5-9A16-64A96F304AF6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969AE-6420-40E7-9152-ED5D428EB361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170F0B3-EF29-41C4-87F6-7AA27A3F8B86}"/>
                </a:ext>
              </a:extLst>
            </p:cNvPr>
            <p:cNvCxnSpPr>
              <a:cxnSpLocks/>
              <a:stCxn id="4" idx="0"/>
              <a:endCxn id="18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238B68E-3611-4FCE-89D7-E4E323F33865}"/>
                </a:ext>
              </a:extLst>
            </p:cNvPr>
            <p:cNvCxnSpPr>
              <a:cxnSpLocks/>
              <a:stCxn id="16" idx="0"/>
              <a:endCxn id="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668F6F3-DFCE-4022-AC5D-280DC77A79DF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78F60A3C-4C77-4C90-A1C6-109715865C7A}"/>
                </a:ext>
              </a:extLst>
            </p:cNvPr>
            <p:cNvCxnSpPr>
              <a:cxnSpLocks/>
              <a:stCxn id="19" idx="0"/>
              <a:endCxn id="23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9E42347-89DD-4728-B929-0F7A3EA9AD28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ACAECD0-ACCC-49FE-9990-B63D4F61639D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C22566-CAD7-4538-996E-7029787B7523}"/>
                </a:ext>
              </a:extLst>
            </p:cNvPr>
            <p:cNvCxnSpPr>
              <a:cxnSpLocks/>
              <a:stCxn id="24" idx="0"/>
              <a:endCxn id="28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309BA68-0985-40D0-A297-E0391B2DC790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23756B4A-8541-44C9-A3D2-A3FABCCB27AE}"/>
                </a:ext>
              </a:extLst>
            </p:cNvPr>
            <p:cNvCxnSpPr>
              <a:stCxn id="24" idx="3"/>
              <a:endCxn id="19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49774E7-DBC3-4DE3-AA90-E54DDED2A71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B37BF0E0-7010-4898-B5A2-8ED61536B0D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F3EEDA-E971-4C7A-A177-4BEB43A731EC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DE79C02-6A49-420E-8154-FC0AC2313D88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BD8CC79B-6CEA-4E5A-9659-890B76B013E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91B5DD9-D495-472A-A8E5-46A4A575523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C788882B-E05B-445C-B28C-77A5B2C5AB80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3F7AF0B-3A8B-43A5-BAA2-20B803E7EBC3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21DA4BBA-45AC-43D0-ACBA-F5DF9E74DFBC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5F7019E-36B3-4FD9-B729-096091EAC81B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CF1759-0603-4144-BAFE-D01C611A1C2A}"/>
                </a:ext>
              </a:extLst>
            </p:cNvPr>
            <p:cNvCxnSpPr>
              <a:cxnSpLocks/>
              <a:stCxn id="34" idx="0"/>
              <a:endCxn id="41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900B7A4-7E9C-4D93-9634-EE38F6793FB1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583A4FB1-E7EC-407F-A1C0-35CDCA329F52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583A4FB1-E7EC-407F-A1C0-35CDCA329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348E74D-2722-4F1C-ADA2-AA21B1F4253A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348E74D-2722-4F1C-ADA2-AA21B1F42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B0B81F68-7B95-4E75-870B-353D98BC6B3E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A0D90A04-F4D9-4F33-A5CC-D5A6865D2EE4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930365F-3DB0-4732-9332-5893598AC049}"/>
                </a:ext>
              </a:extLst>
            </p:cNvPr>
            <p:cNvCxnSpPr>
              <a:cxnSpLocks/>
              <a:stCxn id="45" idx="0"/>
              <a:endCxn id="42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FCE4ED2-2784-4C31-8355-8EBA06196E79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FCE4ED2-2784-4C31-8355-8EBA06196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325F492-0F04-4261-9BD4-7D5FF8316676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325F492-0F04-4261-9BD4-7D5FF8316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2D61E623-81E9-4E8B-9A75-66BD699E555F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C671EB7B-EB27-40D3-A642-F3385DE3B888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68946500-D725-42C5-BCCB-553F8B72E596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A34AF1A0-12AE-4F09-B529-DA75359A37D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A34AF1A0-12AE-4F09-B529-DA75359A3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1165BCE-5EAF-439E-BAF6-995E3E45BF37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1165BCE-5EAF-439E-BAF6-995E3E45B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C7572E14-018E-4F21-A091-8990C79ED55F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D2EB6383-25B2-46D4-AB4C-AE02DF407A40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F44EF3BD-6620-496A-8776-FDB8D4B15DA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37DDD3-8434-490D-8739-CF503FAD7862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A2E82A7-C9E3-456E-B7EC-5C1910EB0D2B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9AAEC48D-AF36-4B37-AB87-4BC54C3256E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F35A1E8-BDB3-47C7-919B-6E3A656B15C3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6177367-3BAB-4D71-924B-AB3DB049A42A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BAFE13EB-C216-4F71-848D-5AFB332C4A2C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CE47C351-CBA9-4AFD-BF16-A9516693B0EF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D4510567-90BB-48CC-89EB-F429A24F733F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20BFC8B2-6EAF-40FD-960D-135B22B2E136}"/>
                </a:ext>
              </a:extLst>
            </p:cNvPr>
            <p:cNvCxnSpPr>
              <a:cxnSpLocks/>
              <a:stCxn id="34" idx="0"/>
              <a:endCxn id="41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20522FC-AE55-4148-A958-109316D122F6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F4178F0-3CC0-465A-84FA-4C1A54298EEB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F4178F0-3CC0-465A-84FA-4C1A54298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1BB1FB7-AC1A-4398-AA4A-6F7427D12C90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1BB1FB7-AC1A-4398-AA4A-6F7427D12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FF94D581-0987-4626-872E-C5BFE93B9DF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EDE08131-6A51-4333-8486-2955ABF09C1F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012103ED-90E1-4C97-8884-B911F2D1A347}"/>
                </a:ext>
              </a:extLst>
            </p:cNvPr>
            <p:cNvCxnSpPr>
              <a:cxnSpLocks/>
              <a:stCxn id="45" idx="0"/>
              <a:endCxn id="42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F851ECA-C405-459D-8BAE-CC84DB3BCD39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F851ECA-C405-459D-8BAE-CC84DB3BC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545EEF8-DCE8-486F-9B72-91246B49FD52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545EEF8-DCE8-486F-9B72-91246B49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FE3C5F8C-F8B2-454E-B497-89B289C9C689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42D490CF-03A9-4270-9F15-CA5767DA5013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EDE84C3-86F8-4451-B1B9-28A6C65BCC99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37EAE24-F3F4-49BE-BD94-D0E96FAE6C00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37EAE24-F3F4-49BE-BD94-D0E96FAE6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E78D32-9662-49F5-9E68-E86C8FD11F85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E78D32-9662-49F5-9E68-E86C8FD11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F8BE59-8235-4AA6-B7AC-DC3F5A68D682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30AD968-EB48-48CD-B510-B81452628E97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3681CA14-6013-454F-A7DA-50D5F7CE4195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2F5837-CB39-4715-B7F7-95A385DCFF09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91D4F64-9BFD-48CD-BC8C-8255CD75A3AB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A20F413D-DA76-49F7-B143-76185C6E6A8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C403224-F2A7-41AD-BF90-0F48D8192F28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53ED1851-6D1F-48EA-9E7B-4CC7A2448FD1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12CE9D26-90D8-4ABF-9C47-78EAE69042FA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Grand écran</PresentationFormat>
  <Paragraphs>265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Networks</vt:lpstr>
      <vt:lpstr>Présentation PowerPoint</vt:lpstr>
      <vt:lpstr>Long-short Term Memory Networks</vt:lpstr>
      <vt:lpstr>Long-short Term Memory Networks</vt:lpstr>
      <vt:lpstr>Long-short Term Memory Networks</vt:lpstr>
      <vt:lpstr>Long-short Term Memory Networks</vt:lpstr>
      <vt:lpstr>Parenthesis</vt:lpstr>
      <vt:lpstr>Long-short Term Memory Networks</vt:lpstr>
      <vt:lpstr>LSTM architecture</vt:lpstr>
      <vt:lpstr>LSTM architecture</vt:lpstr>
      <vt:lpstr>LSTM architecture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122</cp:revision>
  <dcterms:created xsi:type="dcterms:W3CDTF">2020-06-05T13:14:31Z</dcterms:created>
  <dcterms:modified xsi:type="dcterms:W3CDTF">2024-04-07T19:33:57Z</dcterms:modified>
</cp:coreProperties>
</file>