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2" r:id="rId5"/>
    <p:sldId id="263" r:id="rId6"/>
    <p:sldId id="264" r:id="rId7"/>
    <p:sldId id="260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TRANSFORMERS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aykmody.com/blog/gpt-from-scratc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Transformers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3FAD-C598-4395-B753-D3EC6940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Transformers?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AEE65-9A9C-4157-93D0-C8A1FB8B4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EF16E-3AD5-4061-AC89-730EF327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63A37-E7D5-40F4-9900-45D7EEBB4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Transformer architecture took AI by storm</a:t>
            </a:r>
          </a:p>
          <a:p>
            <a:pPr lvl="1"/>
            <a:r>
              <a:rPr lang="en-US" dirty="0"/>
              <a:t>Never-before-seen performances</a:t>
            </a:r>
          </a:p>
          <a:p>
            <a:pPr lvl="1"/>
            <a:r>
              <a:rPr lang="en-US" dirty="0"/>
              <a:t>It just works, for a lot of different applications</a:t>
            </a:r>
          </a:p>
          <a:p>
            <a:pPr lvl="1"/>
            <a:r>
              <a:rPr lang="en-US" dirty="0"/>
              <a:t>Killer application: text generation</a:t>
            </a:r>
          </a:p>
          <a:p>
            <a:r>
              <a:rPr lang="en-US" dirty="0"/>
              <a:t>If the 2010s have been decade of CNNs…</a:t>
            </a:r>
          </a:p>
          <a:p>
            <a:r>
              <a:rPr lang="en-US" dirty="0"/>
              <a:t>...early 2020s are the years of Transformers</a:t>
            </a:r>
          </a:p>
        </p:txBody>
      </p:sp>
      <p:pic>
        <p:nvPicPr>
          <p:cNvPr id="4098" name="Picture 2" descr="The Transformers (TV Series 1984–1987) - IMDb">
            <a:extLst>
              <a:ext uri="{FF2B5EF4-FFF2-40B4-BE49-F238E27FC236}">
                <a16:creationId xmlns:a16="http://schemas.microsoft.com/office/drawing/2014/main" id="{02D20428-D941-4C1D-86AF-2AE09E5B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77" y="1251272"/>
            <a:ext cx="2674190" cy="401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ransformers — Wikipédia">
            <a:extLst>
              <a:ext uri="{FF2B5EF4-FFF2-40B4-BE49-F238E27FC236}">
                <a16:creationId xmlns:a16="http://schemas.microsoft.com/office/drawing/2014/main" id="{56ECE82B-F762-4BF4-8C6B-7D4F748F0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0"/>
          <a:stretch/>
        </p:blipFill>
        <p:spPr bwMode="auto">
          <a:xfrm>
            <a:off x="10787141" y="3770720"/>
            <a:ext cx="1133317" cy="2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53D4179-DAFE-472A-978E-878D305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1" y="1492904"/>
            <a:ext cx="8265458" cy="46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53D4179-DAFE-472A-978E-878D305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1" y="1492904"/>
            <a:ext cx="8265458" cy="46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AC149E-4EE7-43AF-807E-E7D5CC07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124"/>
            <a:ext cx="9916909" cy="146705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BFBB0AC-19D1-400C-930B-62221304C9C2}"/>
              </a:ext>
            </a:extLst>
          </p:cNvPr>
          <p:cNvSpPr/>
          <p:nvPr/>
        </p:nvSpPr>
        <p:spPr>
          <a:xfrm>
            <a:off x="2347274" y="2196445"/>
            <a:ext cx="1508289" cy="6939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ttention is all you need | Know Your Meme">
            <a:extLst>
              <a:ext uri="{FF2B5EF4-FFF2-40B4-BE49-F238E27FC236}">
                <a16:creationId xmlns:a16="http://schemas.microsoft.com/office/drawing/2014/main" id="{4DA79636-4120-4A60-890D-26B3578F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28" y="4087821"/>
            <a:ext cx="4076572" cy="23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5A163E-DE96-4FC8-BEF9-DCCEF505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39" y="1233578"/>
            <a:ext cx="5320525" cy="1931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0B6619-1B4A-49E9-A7FB-9F072F8C5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64" y="1173511"/>
            <a:ext cx="4515480" cy="2724530"/>
          </a:xfrm>
          <a:prstGeom prst="rect">
            <a:avLst/>
          </a:prstGeom>
        </p:spPr>
      </p:pic>
      <p:pic>
        <p:nvPicPr>
          <p:cNvPr id="2052" name="Picture 4" descr="Paper page - Pretraining on the Test Set Is All You Need">
            <a:extLst>
              <a:ext uri="{FF2B5EF4-FFF2-40B4-BE49-F238E27FC236}">
                <a16:creationId xmlns:a16="http://schemas.microsoft.com/office/drawing/2014/main" id="{F41B086B-D704-4DC5-9AEF-F9917DCA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7785" r="10832" b="20264"/>
          <a:stretch/>
        </p:blipFill>
        <p:spPr bwMode="auto">
          <a:xfrm>
            <a:off x="838200" y="3635765"/>
            <a:ext cx="5313480" cy="2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EEE-2324-4E29-9F1F-6C507B1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ACE7-E797-4525-82AC-3B0FFB4A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https://jaykmody.com/blog/gpt-from-scratch</a:t>
            </a:r>
            <a:r>
              <a:rPr lang="en-US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684E0-3CD3-4ABF-9CA3-BE30F331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2379948"/>
            <a:ext cx="69923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5AAB-32EC-4D2B-ABDD-67AAE07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72E15-97A6-44AE-A46D-80A0001F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Generative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generates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Pre-trained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on lots of text from books, the internet, </a:t>
            </a:r>
            <a:r>
              <a:rPr lang="en-US" b="0" i="0" dirty="0" err="1">
                <a:solidFill>
                  <a:srgbClr val="2E344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 a decoder-only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747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1C2C-1E47-481A-A67C-15074754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4E2DF-E80B-4711-9943-4B6D1D57C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Vocabulary: </a:t>
            </a:r>
            <a:r>
              <a:rPr lang="en-US" b="1" dirty="0"/>
              <a:t>limited set</a:t>
            </a:r>
            <a:r>
              <a:rPr lang="en-US" dirty="0"/>
              <a:t> of </a:t>
            </a:r>
            <a:r>
              <a:rPr lang="en-US" b="1" dirty="0"/>
              <a:t>discrete items</a:t>
            </a:r>
          </a:p>
          <a:p>
            <a:pPr lvl="1"/>
            <a:r>
              <a:rPr lang="en-US" dirty="0"/>
              <a:t>For example: all words* in the English language</a:t>
            </a:r>
          </a:p>
          <a:p>
            <a:pPr lvl="1"/>
            <a:r>
              <a:rPr lang="en-US" dirty="0"/>
              <a:t>Vocabulary is used for both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outputs</a:t>
            </a:r>
          </a:p>
          <a:p>
            <a:pPr lvl="1"/>
            <a:r>
              <a:rPr lang="en-US" dirty="0"/>
              <a:t>Elements in the vocabulary are commonly called </a:t>
            </a:r>
            <a:r>
              <a:rPr lang="en-US" b="1" dirty="0"/>
              <a:t>tokens</a:t>
            </a:r>
          </a:p>
          <a:p>
            <a:endParaRPr lang="en-US" b="1" dirty="0"/>
          </a:p>
          <a:p>
            <a:r>
              <a:rPr lang="en-US" dirty="0"/>
              <a:t>Basic Transformer idea</a:t>
            </a:r>
          </a:p>
          <a:p>
            <a:pPr lvl="1"/>
            <a:r>
              <a:rPr lang="en-US" dirty="0"/>
              <a:t>Input: set of tokens</a:t>
            </a:r>
          </a:p>
          <a:p>
            <a:pPr lvl="1"/>
            <a:r>
              <a:rPr lang="en-US" dirty="0"/>
              <a:t>Output: one (or more) token(s)</a:t>
            </a:r>
          </a:p>
        </p:txBody>
      </p:sp>
    </p:spTree>
    <p:extLst>
      <p:ext uri="{BB962C8B-B14F-4D97-AF65-F5344CB8AC3E}">
        <p14:creationId xmlns:p14="http://schemas.microsoft.com/office/powerpoint/2010/main" val="2101635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Raleway</vt:lpstr>
      <vt:lpstr>Thème Office</vt:lpstr>
      <vt:lpstr>Transformers</vt:lpstr>
      <vt:lpstr>Présentation PowerPoint</vt:lpstr>
      <vt:lpstr>Transformers?</vt:lpstr>
      <vt:lpstr>Attention Is All You Need</vt:lpstr>
      <vt:lpstr>Attention Is All You Need</vt:lpstr>
      <vt:lpstr>Attention Is All You Need</vt:lpstr>
      <vt:lpstr>Reference(s)</vt:lpstr>
      <vt:lpstr>GPT</vt:lpstr>
      <vt:lpstr>Vocabulary</vt:lpstr>
      <vt:lpstr>Visual Transformers?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39</cp:revision>
  <dcterms:created xsi:type="dcterms:W3CDTF">2020-06-05T13:14:31Z</dcterms:created>
  <dcterms:modified xsi:type="dcterms:W3CDTF">2024-04-07T09:05:18Z</dcterms:modified>
</cp:coreProperties>
</file>