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58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Unsupervised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INRA(E), </a:t>
            </a:r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 smtClean="0"/>
              <a:t>Paris-</a:t>
            </a:r>
            <a:r>
              <a:rPr lang="en-US" dirty="0" err="1" smtClean="0"/>
              <a:t>Saclay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Dimensionality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Principal Component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T-SNE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0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Evolutionary D.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EvoGraphDice</a:t>
            </a:r>
          </a:p>
          <a:p>
            <a:pPr lvl="1"/>
            <a:r>
              <a:rPr lang="it-IT" dirty="0" smtClean="0"/>
              <a:t>Uses Symbolic Regression to create dimensions</a:t>
            </a:r>
          </a:p>
          <a:p>
            <a:pPr lvl="1"/>
            <a:r>
              <a:rPr lang="it-IT" dirty="0" smtClean="0"/>
              <a:t>Feedback from the user (interactive)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8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Self-Encoder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97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Words>32</Words>
  <Application>Microsoft Office PowerPoint</Application>
  <PresentationFormat>Affichage à l'écran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Unsupervised Machine Learning</vt:lpstr>
      <vt:lpstr>Dimensionality Reduction</vt:lpstr>
      <vt:lpstr>Principal Component Analysis</vt:lpstr>
      <vt:lpstr>T-SNE</vt:lpstr>
      <vt:lpstr>Evolutionary D. Reduction</vt:lpstr>
      <vt:lpstr>Self-Encoder</vt:lpstr>
      <vt:lpstr>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362</cp:revision>
  <dcterms:created xsi:type="dcterms:W3CDTF">2006-08-16T00:00:00Z</dcterms:created>
  <dcterms:modified xsi:type="dcterms:W3CDTF">2019-11-28T15:29:24Z</dcterms:modified>
</cp:coreProperties>
</file>